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8" r:id="rId2"/>
  </p:sldMasterIdLst>
  <p:notesMasterIdLst>
    <p:notesMasterId r:id="rId75"/>
  </p:notesMasterIdLst>
  <p:sldIdLst>
    <p:sldId id="960" r:id="rId3"/>
    <p:sldId id="1129" r:id="rId4"/>
    <p:sldId id="1047" r:id="rId5"/>
    <p:sldId id="1130" r:id="rId6"/>
    <p:sldId id="1131" r:id="rId7"/>
    <p:sldId id="1132" r:id="rId8"/>
    <p:sldId id="1133" r:id="rId9"/>
    <p:sldId id="1134" r:id="rId10"/>
    <p:sldId id="1135" r:id="rId11"/>
    <p:sldId id="1136" r:id="rId12"/>
    <p:sldId id="2632" r:id="rId13"/>
    <p:sldId id="1169" r:id="rId14"/>
    <p:sldId id="1172" r:id="rId15"/>
    <p:sldId id="1173" r:id="rId16"/>
    <p:sldId id="1174" r:id="rId17"/>
    <p:sldId id="1175" r:id="rId18"/>
    <p:sldId id="1176" r:id="rId19"/>
    <p:sldId id="1177" r:id="rId20"/>
    <p:sldId id="1178" r:id="rId21"/>
    <p:sldId id="1179" r:id="rId22"/>
    <p:sldId id="1180" r:id="rId23"/>
    <p:sldId id="1181" r:id="rId24"/>
    <p:sldId id="1186" r:id="rId25"/>
    <p:sldId id="1187" r:id="rId26"/>
    <p:sldId id="1188" r:id="rId27"/>
    <p:sldId id="1189" r:id="rId28"/>
    <p:sldId id="2629" r:id="rId29"/>
    <p:sldId id="2630" r:id="rId30"/>
    <p:sldId id="1193" r:id="rId31"/>
    <p:sldId id="1196" r:id="rId32"/>
    <p:sldId id="1197" r:id="rId33"/>
    <p:sldId id="1198" r:id="rId34"/>
    <p:sldId id="1199" r:id="rId35"/>
    <p:sldId id="1200" r:id="rId36"/>
    <p:sldId id="1201" r:id="rId37"/>
    <p:sldId id="1202" r:id="rId38"/>
    <p:sldId id="1203" r:id="rId39"/>
    <p:sldId id="1204" r:id="rId40"/>
    <p:sldId id="1205" r:id="rId41"/>
    <p:sldId id="1208" r:id="rId42"/>
    <p:sldId id="1211" r:id="rId43"/>
    <p:sldId id="1210" r:id="rId44"/>
    <p:sldId id="1212" r:id="rId45"/>
    <p:sldId id="1213" r:id="rId46"/>
    <p:sldId id="1214" r:id="rId47"/>
    <p:sldId id="1215" r:id="rId48"/>
    <p:sldId id="1217" r:id="rId49"/>
    <p:sldId id="1218" r:id="rId50"/>
    <p:sldId id="1219" r:id="rId51"/>
    <p:sldId id="1220" r:id="rId52"/>
    <p:sldId id="1221" r:id="rId53"/>
    <p:sldId id="1222" r:id="rId54"/>
    <p:sldId id="1223" r:id="rId55"/>
    <p:sldId id="1232" r:id="rId56"/>
    <p:sldId id="1224" r:id="rId57"/>
    <p:sldId id="1225" r:id="rId58"/>
    <p:sldId id="1226" r:id="rId59"/>
    <p:sldId id="1227" r:id="rId60"/>
    <p:sldId id="1228" r:id="rId61"/>
    <p:sldId id="1229" r:id="rId62"/>
    <p:sldId id="260" r:id="rId63"/>
    <p:sldId id="2631" r:id="rId64"/>
    <p:sldId id="1231" r:id="rId65"/>
    <p:sldId id="1256" r:id="rId66"/>
    <p:sldId id="1257" r:id="rId67"/>
    <p:sldId id="1261" r:id="rId68"/>
    <p:sldId id="1262" r:id="rId69"/>
    <p:sldId id="1263" r:id="rId70"/>
    <p:sldId id="1264" r:id="rId71"/>
    <p:sldId id="1265" r:id="rId72"/>
    <p:sldId id="1266" r:id="rId73"/>
    <p:sldId id="1268"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4656" userDrawn="1">
          <p15:clr>
            <a:srgbClr val="A4A3A4"/>
          </p15:clr>
        </p15:guide>
        <p15:guide id="3" orient="horz" pos="33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E0FA"/>
    <a:srgbClr val="0000A8"/>
    <a:srgbClr val="CDBDE8"/>
    <a:srgbClr val="F56F6F"/>
    <a:srgbClr val="2FB050"/>
    <a:srgbClr val="E40000"/>
    <a:srgbClr val="DB0004"/>
    <a:srgbClr val="EC86A6"/>
    <a:srgbClr val="8DDFB0"/>
    <a:srgbClr val="FFFE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29" autoAdjust="0"/>
    <p:restoredTop sz="92608" autoAdjust="0"/>
  </p:normalViewPr>
  <p:slideViewPr>
    <p:cSldViewPr snapToGrid="0" snapToObjects="1">
      <p:cViewPr varScale="1">
        <p:scale>
          <a:sx n="96" d="100"/>
          <a:sy n="96" d="100"/>
        </p:scale>
        <p:origin x="1092" y="84"/>
      </p:cViewPr>
      <p:guideLst>
        <p:guide pos="4656"/>
        <p:guide orient="horz" pos="3312"/>
      </p:guideLst>
    </p:cSldViewPr>
  </p:slideViewPr>
  <p:outlineViewPr>
    <p:cViewPr>
      <p:scale>
        <a:sx n="33" d="100"/>
        <a:sy n="33" d="100"/>
      </p:scale>
      <p:origin x="0" y="-967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53024D-5FCD-D142-BBE1-7B391F60AD88}"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91EEAC-CFEF-9647-876F-EABC6B8338D7}" type="slidenum">
              <a:rPr lang="en-US" smtClean="0"/>
              <a:t>‹#›</a:t>
            </a:fld>
            <a:endParaRPr lang="en-US" dirty="0"/>
          </a:p>
        </p:txBody>
      </p:sp>
    </p:spTree>
    <p:extLst>
      <p:ext uri="{BB962C8B-B14F-4D97-AF65-F5344CB8AC3E}">
        <p14:creationId xmlns:p14="http://schemas.microsoft.com/office/powerpoint/2010/main" val="16755616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Version History</a:t>
            </a:r>
          </a:p>
          <a:p>
            <a:endParaRPr lang="en-US" dirty="0"/>
          </a:p>
          <a:p>
            <a:r>
              <a:rPr lang="en-US" dirty="0"/>
              <a:t>8.0  (May 2020)</a:t>
            </a:r>
          </a:p>
          <a:p>
            <a:pPr marL="171450" indent="-171450">
              <a:buFont typeface="Arial" panose="020B0604020202020204" pitchFamily="34" charset="0"/>
              <a:buChar char="•"/>
            </a:pPr>
            <a:r>
              <a:rPr lang="en-US" dirty="0"/>
              <a:t>All slides reformatted for 16:9 aspect ratio</a:t>
            </a:r>
          </a:p>
          <a:p>
            <a:pPr marL="171450" indent="-171450">
              <a:buFont typeface="Arial" panose="020B0604020202020204" pitchFamily="34" charset="0"/>
              <a:buChar char="•"/>
            </a:pPr>
            <a:r>
              <a:rPr lang="en-US" dirty="0"/>
              <a:t>All slides updated to 8</a:t>
            </a:r>
            <a:r>
              <a:rPr lang="en-US" baseline="30000" dirty="0"/>
              <a:t>th</a:t>
            </a:r>
            <a:r>
              <a:rPr lang="en-US" dirty="0"/>
              <a:t> edition material</a:t>
            </a:r>
          </a:p>
          <a:p>
            <a:pPr marL="171450" indent="-171450">
              <a:buFont typeface="Arial" panose="020B0604020202020204" pitchFamily="34" charset="0"/>
              <a:buChar char="•"/>
            </a:pPr>
            <a:r>
              <a:rPr lang="en-US" dirty="0"/>
              <a:t>Use of Calibri font, rather that Gill Sans MT</a:t>
            </a:r>
          </a:p>
          <a:p>
            <a:pPr marL="171450" indent="-171450">
              <a:buFont typeface="Arial" panose="020B0604020202020204" pitchFamily="34" charset="0"/>
              <a:buChar char="•"/>
            </a:pPr>
            <a:r>
              <a:rPr lang="en-US" dirty="0"/>
              <a:t>Add LOTS more animation throughout</a:t>
            </a:r>
          </a:p>
          <a:p>
            <a:pPr marL="171450" indent="-171450">
              <a:buFont typeface="Arial" panose="020B0604020202020204" pitchFamily="34" charset="0"/>
              <a:buChar char="•"/>
            </a:pPr>
            <a:r>
              <a:rPr lang="en-US" dirty="0"/>
              <a:t>lighter header font</a:t>
            </a:r>
          </a:p>
          <a:p>
            <a:pPr marL="171450" indent="-171450">
              <a:buFont typeface="Arial" panose="020B0604020202020204" pitchFamily="34" charset="0"/>
              <a:buChar char="•"/>
            </a:pPr>
            <a:r>
              <a:rPr lang="en-US" dirty="0"/>
              <a:t>Updated datacenter slides, day-in-the-life</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8.2 (July 2023): </a:t>
            </a:r>
            <a:r>
              <a:rPr lang="en-US"/>
              <a:t>changes from 8.0</a:t>
            </a:r>
            <a:endParaRPr lang="en-US" dirty="0"/>
          </a:p>
          <a:p>
            <a:pPr marL="171450" indent="-171450">
              <a:buFont typeface="Arial" panose="020B0604020202020204" pitchFamily="34" charset="0"/>
              <a:buChar char="•"/>
            </a:pPr>
            <a:r>
              <a:rPr lang="en-US" dirty="0"/>
              <a:t>Minor updates throughout, including removal of master/slave</a:t>
            </a:r>
          </a:p>
          <a:p>
            <a:pPr marL="171450" indent="-171450">
              <a:buFont typeface="Arial" panose="020B0604020202020204" pitchFamily="34" charset="0"/>
              <a:buChar char="•"/>
            </a:pPr>
            <a:r>
              <a:rPr lang="en-US" dirty="0"/>
              <a:t>A few new slides added (transportation analogy, UMass LAN example, extended LANs)</a:t>
            </a:r>
          </a:p>
          <a:p>
            <a:pPr marL="171450" indent="-171450">
              <a:buFont typeface="Arial" panose="020B0604020202020204" pitchFamily="34" charset="0"/>
              <a:buChar char="•"/>
            </a:pPr>
            <a:r>
              <a:rPr lang="en-US" dirty="0"/>
              <a:t>Couple of not-used slides now hidden. </a:t>
            </a:r>
          </a:p>
        </p:txBody>
      </p:sp>
      <p:sp>
        <p:nvSpPr>
          <p:cNvPr id="4" name="Slide Number Placeholder 3"/>
          <p:cNvSpPr>
            <a:spLocks noGrp="1"/>
          </p:cNvSpPr>
          <p:nvPr>
            <p:ph type="sldNum" sz="quarter" idx="5"/>
          </p:nvPr>
        </p:nvSpPr>
        <p:spPr/>
        <p:txBody>
          <a:bodyPr/>
          <a:lstStyle/>
          <a:p>
            <a:fld id="{3D91EEAC-CFEF-9647-876F-EABC6B8338D7}" type="slidenum">
              <a:rPr lang="en-US" smtClean="0"/>
              <a:t>1</a:t>
            </a:fld>
            <a:endParaRPr lang="en-US" dirty="0"/>
          </a:p>
        </p:txBody>
      </p:sp>
    </p:spTree>
    <p:extLst>
      <p:ext uri="{BB962C8B-B14F-4D97-AF65-F5344CB8AC3E}">
        <p14:creationId xmlns:p14="http://schemas.microsoft.com/office/powerpoint/2010/main" val="27926612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3D85A52A-2CA5-57D9-5C27-8DAA7399D9A8}"/>
              </a:ext>
            </a:extLst>
          </p:cNvPr>
          <p:cNvSpPr>
            <a:spLocks noGrp="1"/>
          </p:cNvSpPr>
          <p:nvPr>
            <p:ph type="sldNum" sz="quarter" idx="5"/>
          </p:nvPr>
        </p:nvSpPr>
        <p:spPr/>
        <p:txBody>
          <a:bodyPr/>
          <a:lstStyle/>
          <a:p>
            <a:fld id="{D16EA1AD-6EA3-1049-AB4E-FC15F4DC35F9}" type="slidenum">
              <a:rPr lang="en-US" smtClean="0"/>
              <a:t>10</a:t>
            </a:fld>
            <a:endParaRPr lang="en-US" dirty="0"/>
          </a:p>
        </p:txBody>
      </p:sp>
    </p:spTree>
    <p:extLst>
      <p:ext uri="{BB962C8B-B14F-4D97-AF65-F5344CB8AC3E}">
        <p14:creationId xmlns:p14="http://schemas.microsoft.com/office/powerpoint/2010/main" val="1281690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6EF65B5-CA89-946D-5590-C4116B107E7C}"/>
              </a:ext>
            </a:extLst>
          </p:cNvPr>
          <p:cNvSpPr>
            <a:spLocks noGrp="1"/>
          </p:cNvSpPr>
          <p:nvPr>
            <p:ph type="sldNum" sz="quarter" idx="5"/>
          </p:nvPr>
        </p:nvSpPr>
        <p:spPr/>
        <p:txBody>
          <a:bodyPr/>
          <a:lstStyle/>
          <a:p>
            <a:fld id="{D16EA1AD-6EA3-1049-AB4E-FC15F4DC35F9}" type="slidenum">
              <a:rPr lang="en-US" smtClean="0"/>
              <a:t>12</a:t>
            </a:fld>
            <a:endParaRPr lang="en-US" dirty="0"/>
          </a:p>
        </p:txBody>
      </p:sp>
    </p:spTree>
    <p:extLst>
      <p:ext uri="{BB962C8B-B14F-4D97-AF65-F5344CB8AC3E}">
        <p14:creationId xmlns:p14="http://schemas.microsoft.com/office/powerpoint/2010/main" val="2358688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13</a:t>
            </a:fld>
            <a:endParaRPr lang="en-US" dirty="0"/>
          </a:p>
        </p:txBody>
      </p:sp>
    </p:spTree>
    <p:extLst>
      <p:ext uri="{BB962C8B-B14F-4D97-AF65-F5344CB8AC3E}">
        <p14:creationId xmlns:p14="http://schemas.microsoft.com/office/powerpoint/2010/main" val="4488697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20FE225-C86D-9F24-799B-3EBAAF8EB29B}"/>
              </a:ext>
            </a:extLst>
          </p:cNvPr>
          <p:cNvSpPr>
            <a:spLocks noGrp="1"/>
          </p:cNvSpPr>
          <p:nvPr>
            <p:ph type="sldNum" sz="quarter" idx="5"/>
          </p:nvPr>
        </p:nvSpPr>
        <p:spPr/>
        <p:txBody>
          <a:bodyPr/>
          <a:lstStyle/>
          <a:p>
            <a:fld id="{D16EA1AD-6EA3-1049-AB4E-FC15F4DC35F9}" type="slidenum">
              <a:rPr lang="en-US" smtClean="0"/>
              <a:t>14</a:t>
            </a:fld>
            <a:endParaRPr lang="en-US" dirty="0"/>
          </a:p>
        </p:txBody>
      </p:sp>
    </p:spTree>
    <p:extLst>
      <p:ext uri="{BB962C8B-B14F-4D97-AF65-F5344CB8AC3E}">
        <p14:creationId xmlns:p14="http://schemas.microsoft.com/office/powerpoint/2010/main" val="16652466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DE73137-0C63-196B-975B-3F8C95B7DB8C}"/>
              </a:ext>
            </a:extLst>
          </p:cNvPr>
          <p:cNvSpPr>
            <a:spLocks noGrp="1"/>
          </p:cNvSpPr>
          <p:nvPr>
            <p:ph type="sldNum" sz="quarter" idx="5"/>
          </p:nvPr>
        </p:nvSpPr>
        <p:spPr/>
        <p:txBody>
          <a:bodyPr/>
          <a:lstStyle/>
          <a:p>
            <a:fld id="{D16EA1AD-6EA3-1049-AB4E-FC15F4DC35F9}" type="slidenum">
              <a:rPr lang="en-US" smtClean="0"/>
              <a:t>15</a:t>
            </a:fld>
            <a:endParaRPr lang="en-US" dirty="0"/>
          </a:p>
        </p:txBody>
      </p:sp>
    </p:spTree>
    <p:extLst>
      <p:ext uri="{BB962C8B-B14F-4D97-AF65-F5344CB8AC3E}">
        <p14:creationId xmlns:p14="http://schemas.microsoft.com/office/powerpoint/2010/main" val="6367078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43D890D-403A-F674-8FE4-9095AB4AFA1A}"/>
              </a:ext>
            </a:extLst>
          </p:cNvPr>
          <p:cNvSpPr>
            <a:spLocks noGrp="1"/>
          </p:cNvSpPr>
          <p:nvPr>
            <p:ph type="sldNum" sz="quarter" idx="5"/>
          </p:nvPr>
        </p:nvSpPr>
        <p:spPr/>
        <p:txBody>
          <a:bodyPr/>
          <a:lstStyle/>
          <a:p>
            <a:fld id="{D16EA1AD-6EA3-1049-AB4E-FC15F4DC35F9}" type="slidenum">
              <a:rPr lang="en-US" smtClean="0"/>
              <a:t>16</a:t>
            </a:fld>
            <a:endParaRPr lang="en-US" dirty="0"/>
          </a:p>
        </p:txBody>
      </p:sp>
    </p:spTree>
    <p:extLst>
      <p:ext uri="{BB962C8B-B14F-4D97-AF65-F5344CB8AC3E}">
        <p14:creationId xmlns:p14="http://schemas.microsoft.com/office/powerpoint/2010/main" val="225760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C7CBC83-90C1-02AE-EA84-69F7209B6F0E}"/>
              </a:ext>
            </a:extLst>
          </p:cNvPr>
          <p:cNvSpPr>
            <a:spLocks noGrp="1"/>
          </p:cNvSpPr>
          <p:nvPr>
            <p:ph type="sldNum" sz="quarter" idx="5"/>
          </p:nvPr>
        </p:nvSpPr>
        <p:spPr/>
        <p:txBody>
          <a:bodyPr/>
          <a:lstStyle/>
          <a:p>
            <a:fld id="{D16EA1AD-6EA3-1049-AB4E-FC15F4DC35F9}" type="slidenum">
              <a:rPr lang="en-US" smtClean="0"/>
              <a:t>17</a:t>
            </a:fld>
            <a:endParaRPr lang="en-US" dirty="0"/>
          </a:p>
        </p:txBody>
      </p:sp>
    </p:spTree>
    <p:extLst>
      <p:ext uri="{BB962C8B-B14F-4D97-AF65-F5344CB8AC3E}">
        <p14:creationId xmlns:p14="http://schemas.microsoft.com/office/powerpoint/2010/main" val="29750139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1AFDE8D3-D90F-DBF5-4547-EC48D940F1E0}"/>
              </a:ext>
            </a:extLst>
          </p:cNvPr>
          <p:cNvSpPr>
            <a:spLocks noGrp="1"/>
          </p:cNvSpPr>
          <p:nvPr>
            <p:ph type="sldNum" sz="quarter" idx="5"/>
          </p:nvPr>
        </p:nvSpPr>
        <p:spPr/>
        <p:txBody>
          <a:bodyPr/>
          <a:lstStyle/>
          <a:p>
            <a:fld id="{D16EA1AD-6EA3-1049-AB4E-FC15F4DC35F9}" type="slidenum">
              <a:rPr lang="en-US" smtClean="0"/>
              <a:t>18</a:t>
            </a:fld>
            <a:endParaRPr lang="en-US" dirty="0"/>
          </a:p>
        </p:txBody>
      </p:sp>
    </p:spTree>
    <p:extLst>
      <p:ext uri="{BB962C8B-B14F-4D97-AF65-F5344CB8AC3E}">
        <p14:creationId xmlns:p14="http://schemas.microsoft.com/office/powerpoint/2010/main" val="3308280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F5E7247F-6B15-1E02-6A8F-A943DBFDB00A}"/>
              </a:ext>
            </a:extLst>
          </p:cNvPr>
          <p:cNvSpPr>
            <a:spLocks noGrp="1"/>
          </p:cNvSpPr>
          <p:nvPr>
            <p:ph type="sldNum" sz="quarter" idx="5"/>
          </p:nvPr>
        </p:nvSpPr>
        <p:spPr/>
        <p:txBody>
          <a:bodyPr/>
          <a:lstStyle/>
          <a:p>
            <a:fld id="{D16EA1AD-6EA3-1049-AB4E-FC15F4DC35F9}" type="slidenum">
              <a:rPr lang="en-US" smtClean="0"/>
              <a:t>19</a:t>
            </a:fld>
            <a:endParaRPr lang="en-US" dirty="0"/>
          </a:p>
        </p:txBody>
      </p:sp>
    </p:spTree>
    <p:extLst>
      <p:ext uri="{BB962C8B-B14F-4D97-AF65-F5344CB8AC3E}">
        <p14:creationId xmlns:p14="http://schemas.microsoft.com/office/powerpoint/2010/main" val="2282763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B95A51E7-CB89-D2FC-5F14-BDBDF78C968A}"/>
              </a:ext>
            </a:extLst>
          </p:cNvPr>
          <p:cNvSpPr>
            <a:spLocks noGrp="1"/>
          </p:cNvSpPr>
          <p:nvPr>
            <p:ph type="sldNum" sz="quarter" idx="5"/>
          </p:nvPr>
        </p:nvSpPr>
        <p:spPr/>
        <p:txBody>
          <a:bodyPr/>
          <a:lstStyle/>
          <a:p>
            <a:fld id="{D16EA1AD-6EA3-1049-AB4E-FC15F4DC35F9}" type="slidenum">
              <a:rPr lang="en-US" smtClean="0"/>
              <a:t>20</a:t>
            </a:fld>
            <a:endParaRPr lang="en-US" dirty="0"/>
          </a:p>
        </p:txBody>
      </p:sp>
    </p:spTree>
    <p:extLst>
      <p:ext uri="{BB962C8B-B14F-4D97-AF65-F5344CB8AC3E}">
        <p14:creationId xmlns:p14="http://schemas.microsoft.com/office/powerpoint/2010/main" val="1374129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6EA1AD-6EA3-1049-AB4E-FC15F4DC35F9}" type="slidenum">
              <a:rPr lang="en-US" smtClean="0"/>
              <a:t>2</a:t>
            </a:fld>
            <a:endParaRPr lang="en-US" dirty="0"/>
          </a:p>
        </p:txBody>
      </p:sp>
    </p:spTree>
    <p:extLst>
      <p:ext uri="{BB962C8B-B14F-4D97-AF65-F5344CB8AC3E}">
        <p14:creationId xmlns:p14="http://schemas.microsoft.com/office/powerpoint/2010/main" val="32642990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996959A-EB6D-610C-EEE2-E3E6E451E407}"/>
              </a:ext>
            </a:extLst>
          </p:cNvPr>
          <p:cNvSpPr>
            <a:spLocks noGrp="1"/>
          </p:cNvSpPr>
          <p:nvPr>
            <p:ph type="sldNum" sz="quarter" idx="5"/>
          </p:nvPr>
        </p:nvSpPr>
        <p:spPr/>
        <p:txBody>
          <a:bodyPr/>
          <a:lstStyle/>
          <a:p>
            <a:fld id="{D16EA1AD-6EA3-1049-AB4E-FC15F4DC35F9}" type="slidenum">
              <a:rPr lang="en-US" smtClean="0"/>
              <a:t>21</a:t>
            </a:fld>
            <a:endParaRPr lang="en-US" dirty="0"/>
          </a:p>
        </p:txBody>
      </p:sp>
    </p:spTree>
    <p:extLst>
      <p:ext uri="{BB962C8B-B14F-4D97-AF65-F5344CB8AC3E}">
        <p14:creationId xmlns:p14="http://schemas.microsoft.com/office/powerpoint/2010/main" val="2076436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Slotted ALOHA would appear to have many advantages. Unlike channel partitioning, slotted ALOHA allows a node to transmit continuously at the full rate, </a:t>
            </a:r>
            <a:r>
              <a:rPr lang="en-US" sz="1800" i="1" dirty="0">
                <a:effectLst/>
                <a:latin typeface="TimesLTPro"/>
              </a:rPr>
              <a:t>R</a:t>
            </a:r>
            <a:r>
              <a:rPr lang="en-US" sz="1800" dirty="0">
                <a:effectLst/>
                <a:latin typeface="TimesLTPro"/>
              </a:rPr>
              <a:t>, when that node is the only active node. (A node is said to be active if it has frames to send.) Slotted ALOHA is also highly decentralized, because each node detects collisions and independently decides when to retransmit. (Slotted ALOHA does, however, require the slots to be synchronized in the nodes; shortly we’ll discuss an unslotted version of the ALOHA protocol, as well as CSMA protocols, none of which require such synchronization.) Slotted ALOHA is also an extremely simple protocol. </a:t>
            </a:r>
            <a:endParaRPr lang="en-US" dirty="0">
              <a:effectLst/>
            </a:endParaRPr>
          </a:p>
          <a:p>
            <a:endParaRPr lang="en-US" dirty="0"/>
          </a:p>
        </p:txBody>
      </p:sp>
      <p:sp>
        <p:nvSpPr>
          <p:cNvPr id="5" name="Slide Number Placeholder 4">
            <a:extLst>
              <a:ext uri="{FF2B5EF4-FFF2-40B4-BE49-F238E27FC236}">
                <a16:creationId xmlns:a16="http://schemas.microsoft.com/office/drawing/2014/main" id="{709EC5DF-F0CC-C834-6B07-E180915D3BE1}"/>
              </a:ext>
            </a:extLst>
          </p:cNvPr>
          <p:cNvSpPr>
            <a:spLocks noGrp="1"/>
          </p:cNvSpPr>
          <p:nvPr>
            <p:ph type="sldNum" sz="quarter" idx="5"/>
          </p:nvPr>
        </p:nvSpPr>
        <p:spPr/>
        <p:txBody>
          <a:bodyPr/>
          <a:lstStyle/>
          <a:p>
            <a:fld id="{D16EA1AD-6EA3-1049-AB4E-FC15F4DC35F9}" type="slidenum">
              <a:rPr lang="en-US" smtClean="0"/>
              <a:t>22</a:t>
            </a:fld>
            <a:endParaRPr lang="en-US" dirty="0"/>
          </a:p>
        </p:txBody>
      </p:sp>
    </p:spTree>
    <p:extLst>
      <p:ext uri="{BB962C8B-B14F-4D97-AF65-F5344CB8AC3E}">
        <p14:creationId xmlns:p14="http://schemas.microsoft.com/office/powerpoint/2010/main" val="32381076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779274C-B81B-C57D-0EA0-1F10E8CADBFD}"/>
              </a:ext>
            </a:extLst>
          </p:cNvPr>
          <p:cNvSpPr>
            <a:spLocks noGrp="1"/>
          </p:cNvSpPr>
          <p:nvPr>
            <p:ph type="sldNum" sz="quarter" idx="5"/>
          </p:nvPr>
        </p:nvSpPr>
        <p:spPr/>
        <p:txBody>
          <a:bodyPr/>
          <a:lstStyle/>
          <a:p>
            <a:fld id="{D16EA1AD-6EA3-1049-AB4E-FC15F4DC35F9}" type="slidenum">
              <a:rPr lang="en-US" smtClean="0"/>
              <a:t>23</a:t>
            </a:fld>
            <a:endParaRPr lang="en-US" dirty="0"/>
          </a:p>
        </p:txBody>
      </p:sp>
    </p:spTree>
    <p:extLst>
      <p:ext uri="{BB962C8B-B14F-4D97-AF65-F5344CB8AC3E}">
        <p14:creationId xmlns:p14="http://schemas.microsoft.com/office/powerpoint/2010/main" val="1193726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937CF943-307D-BA84-05D8-67BDE8E49107}"/>
              </a:ext>
            </a:extLst>
          </p:cNvPr>
          <p:cNvSpPr>
            <a:spLocks noGrp="1"/>
          </p:cNvSpPr>
          <p:nvPr>
            <p:ph type="sldNum" sz="quarter" idx="5"/>
          </p:nvPr>
        </p:nvSpPr>
        <p:spPr/>
        <p:txBody>
          <a:bodyPr/>
          <a:lstStyle/>
          <a:p>
            <a:fld id="{D16EA1AD-6EA3-1049-AB4E-FC15F4DC35F9}" type="slidenum">
              <a:rPr lang="en-US" smtClean="0"/>
              <a:t>24</a:t>
            </a:fld>
            <a:endParaRPr lang="en-US" dirty="0"/>
          </a:p>
        </p:txBody>
      </p:sp>
    </p:spTree>
    <p:extLst>
      <p:ext uri="{BB962C8B-B14F-4D97-AF65-F5344CB8AC3E}">
        <p14:creationId xmlns:p14="http://schemas.microsoft.com/office/powerpoint/2010/main" val="4141575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AB6BD89E-988C-C70E-A97F-A4BCD39C82B8}"/>
              </a:ext>
            </a:extLst>
          </p:cNvPr>
          <p:cNvSpPr>
            <a:spLocks noGrp="1"/>
          </p:cNvSpPr>
          <p:nvPr>
            <p:ph type="sldNum" sz="quarter" idx="5"/>
          </p:nvPr>
        </p:nvSpPr>
        <p:spPr/>
        <p:txBody>
          <a:bodyPr/>
          <a:lstStyle/>
          <a:p>
            <a:fld id="{D16EA1AD-6EA3-1049-AB4E-FC15F4DC35F9}" type="slidenum">
              <a:rPr lang="en-US" smtClean="0"/>
              <a:t>25</a:t>
            </a:fld>
            <a:endParaRPr lang="en-US" dirty="0"/>
          </a:p>
        </p:txBody>
      </p:sp>
    </p:spTree>
    <p:extLst>
      <p:ext uri="{BB962C8B-B14F-4D97-AF65-F5344CB8AC3E}">
        <p14:creationId xmlns:p14="http://schemas.microsoft.com/office/powerpoint/2010/main" val="39339267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For Ethernet, the actual amount of time a node waits is K </a:t>
            </a:r>
            <a:r>
              <a:rPr lang="en-US" sz="1800" dirty="0">
                <a:effectLst/>
                <a:latin typeface="PearsonMATHPRO02"/>
              </a:rPr>
              <a:t># </a:t>
            </a:r>
            <a:r>
              <a:rPr lang="en-US" sz="1800" dirty="0">
                <a:effectLst/>
                <a:latin typeface="TimesLTPro"/>
              </a:rPr>
              <a:t>512 bit times (i.e., </a:t>
            </a:r>
            <a:r>
              <a:rPr lang="en-US" sz="1800" i="1" dirty="0">
                <a:effectLst/>
                <a:latin typeface="TimesLTPro"/>
              </a:rPr>
              <a:t>K </a:t>
            </a:r>
            <a:r>
              <a:rPr lang="en-US" sz="1800" dirty="0">
                <a:effectLst/>
                <a:latin typeface="TimesLTPro"/>
              </a:rPr>
              <a:t>times the amount of time needed to send 512 bits into the Ethernet) and the maxi- mum value that </a:t>
            </a:r>
            <a:r>
              <a:rPr lang="en-US" sz="1800" i="1" dirty="0">
                <a:effectLst/>
                <a:latin typeface="TimesLTPro"/>
              </a:rPr>
              <a:t>n </a:t>
            </a:r>
            <a:r>
              <a:rPr lang="en-US" sz="1800" dirty="0">
                <a:effectLst/>
                <a:latin typeface="TimesLTPro"/>
              </a:rPr>
              <a:t>can take is capped at 10. </a:t>
            </a:r>
            <a:endParaRPr lang="en-US" dirty="0">
              <a:effectLst/>
            </a:endParaRPr>
          </a:p>
          <a:p>
            <a:endParaRPr lang="en-US" dirty="0"/>
          </a:p>
        </p:txBody>
      </p:sp>
      <p:sp>
        <p:nvSpPr>
          <p:cNvPr id="5" name="Slide Number Placeholder 4">
            <a:extLst>
              <a:ext uri="{FF2B5EF4-FFF2-40B4-BE49-F238E27FC236}">
                <a16:creationId xmlns:a16="http://schemas.microsoft.com/office/drawing/2014/main" id="{17F13A33-258F-3173-3DA4-A5624C7298F3}"/>
              </a:ext>
            </a:extLst>
          </p:cNvPr>
          <p:cNvSpPr>
            <a:spLocks noGrp="1"/>
          </p:cNvSpPr>
          <p:nvPr>
            <p:ph type="sldNum" sz="quarter" idx="5"/>
          </p:nvPr>
        </p:nvSpPr>
        <p:spPr/>
        <p:txBody>
          <a:bodyPr/>
          <a:lstStyle/>
          <a:p>
            <a:fld id="{D16EA1AD-6EA3-1049-AB4E-FC15F4DC35F9}" type="slidenum">
              <a:rPr lang="en-US" smtClean="0"/>
              <a:t>26</a:t>
            </a:fld>
            <a:endParaRPr lang="en-US" dirty="0"/>
          </a:p>
        </p:txBody>
      </p:sp>
    </p:spTree>
    <p:extLst>
      <p:ext uri="{BB962C8B-B14F-4D97-AF65-F5344CB8AC3E}">
        <p14:creationId xmlns:p14="http://schemas.microsoft.com/office/powerpoint/2010/main" val="24516316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E7B71604-8AF8-7001-6FF1-B1963EF3BC5A}"/>
              </a:ext>
            </a:extLst>
          </p:cNvPr>
          <p:cNvSpPr>
            <a:spLocks noGrp="1"/>
          </p:cNvSpPr>
          <p:nvPr>
            <p:ph type="sldNum" sz="quarter" idx="5"/>
          </p:nvPr>
        </p:nvSpPr>
        <p:spPr/>
        <p:txBody>
          <a:bodyPr/>
          <a:lstStyle/>
          <a:p>
            <a:fld id="{D16EA1AD-6EA3-1049-AB4E-FC15F4DC35F9}" type="slidenum">
              <a:rPr lang="en-US" smtClean="0"/>
              <a:t>27</a:t>
            </a:fld>
            <a:endParaRPr lang="en-US" dirty="0"/>
          </a:p>
        </p:txBody>
      </p:sp>
    </p:spTree>
    <p:extLst>
      <p:ext uri="{BB962C8B-B14F-4D97-AF65-F5344CB8AC3E}">
        <p14:creationId xmlns:p14="http://schemas.microsoft.com/office/powerpoint/2010/main" val="31874031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The first drawback is that the protocol introduces a polling delay—the amount of time required to notify a node that it can transmit. If, for example, only one node is active, then the node will transmit at a rate less than </a:t>
            </a:r>
            <a:r>
              <a:rPr lang="en-US" sz="1800" i="1" dirty="0">
                <a:effectLst/>
                <a:latin typeface="TimesLTPro"/>
              </a:rPr>
              <a:t>R </a:t>
            </a:r>
            <a:r>
              <a:rPr lang="en-US" sz="1800" dirty="0">
                <a:effectLst/>
                <a:latin typeface="TimesLTPro"/>
              </a:rPr>
              <a:t>bps, as the master node must poll each of the inactive nodes in turn each time the active node has sent its maximum number of frames. The second drawback, which is potentially more serious, is that if the master node fails, the entire channel becomes inoperative. The Bluetooth protocol, which we will study in Section 6.3, is an example of a polling protocol. </a:t>
            </a:r>
            <a:endParaRPr lang="en-US" dirty="0">
              <a:effectLst/>
            </a:endParaRPr>
          </a:p>
          <a:p>
            <a:endParaRPr lang="en-US" dirty="0"/>
          </a:p>
        </p:txBody>
      </p:sp>
      <p:sp>
        <p:nvSpPr>
          <p:cNvPr id="5" name="Slide Number Placeholder 4">
            <a:extLst>
              <a:ext uri="{FF2B5EF4-FFF2-40B4-BE49-F238E27FC236}">
                <a16:creationId xmlns:a16="http://schemas.microsoft.com/office/drawing/2014/main" id="{F5C93B2D-408F-875E-62D3-C035716D417B}"/>
              </a:ext>
            </a:extLst>
          </p:cNvPr>
          <p:cNvSpPr>
            <a:spLocks noGrp="1"/>
          </p:cNvSpPr>
          <p:nvPr>
            <p:ph type="sldNum" sz="quarter" idx="5"/>
          </p:nvPr>
        </p:nvSpPr>
        <p:spPr/>
        <p:txBody>
          <a:bodyPr/>
          <a:lstStyle/>
          <a:p>
            <a:fld id="{D16EA1AD-6EA3-1049-AB4E-FC15F4DC35F9}" type="slidenum">
              <a:rPr lang="en-US" smtClean="0"/>
              <a:t>28</a:t>
            </a:fld>
            <a:endParaRPr lang="en-US" dirty="0"/>
          </a:p>
        </p:txBody>
      </p:sp>
    </p:spTree>
    <p:extLst>
      <p:ext uri="{BB962C8B-B14F-4D97-AF65-F5344CB8AC3E}">
        <p14:creationId xmlns:p14="http://schemas.microsoft.com/office/powerpoint/2010/main" val="40712698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no master node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But it has its problems as well. For example, the failure of one node can crash the entire channel. Or if a node accidentally neglects to release the token, then some recovery procedure must be invoked to get the token back in circulation. </a:t>
            </a:r>
            <a:endParaRPr lang="en-US" dirty="0">
              <a:effectLst/>
            </a:endParaRPr>
          </a:p>
          <a:p>
            <a:endParaRPr lang="en-US" dirty="0"/>
          </a:p>
        </p:txBody>
      </p:sp>
      <p:sp>
        <p:nvSpPr>
          <p:cNvPr id="5" name="Slide Number Placeholder 4">
            <a:extLst>
              <a:ext uri="{FF2B5EF4-FFF2-40B4-BE49-F238E27FC236}">
                <a16:creationId xmlns:a16="http://schemas.microsoft.com/office/drawing/2014/main" id="{F9005A91-BE43-88F2-01DA-17FE4BB1D827}"/>
              </a:ext>
            </a:extLst>
          </p:cNvPr>
          <p:cNvSpPr>
            <a:spLocks noGrp="1"/>
          </p:cNvSpPr>
          <p:nvPr>
            <p:ph type="sldNum" sz="quarter" idx="5"/>
          </p:nvPr>
        </p:nvSpPr>
        <p:spPr/>
        <p:txBody>
          <a:bodyPr/>
          <a:lstStyle/>
          <a:p>
            <a:fld id="{D16EA1AD-6EA3-1049-AB4E-FC15F4DC35F9}" type="slidenum">
              <a:rPr lang="en-US" smtClean="0"/>
              <a:t>29</a:t>
            </a:fld>
            <a:endParaRPr lang="en-US" dirty="0"/>
          </a:p>
        </p:txBody>
      </p:sp>
    </p:spTree>
    <p:extLst>
      <p:ext uri="{BB962C8B-B14F-4D97-AF65-F5344CB8AC3E}">
        <p14:creationId xmlns:p14="http://schemas.microsoft.com/office/powerpoint/2010/main" val="1156616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1277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B5203222-5D06-F187-6565-C93329E3C38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61080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31</a:t>
            </a:fld>
            <a:endParaRPr lang="en-US" dirty="0"/>
          </a:p>
        </p:txBody>
      </p:sp>
    </p:spTree>
    <p:extLst>
      <p:ext uri="{BB962C8B-B14F-4D97-AF65-F5344CB8AC3E}">
        <p14:creationId xmlns:p14="http://schemas.microsoft.com/office/powerpoint/2010/main" val="1169572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52862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2494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26358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9043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68843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56632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8278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841318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4566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79E23A06-A8EC-8C6F-B8B9-6092DCF7CEA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9489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303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67519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94693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12921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4291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25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39986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937204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5535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955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reliable delivery between adjacent nodes</a:t>
            </a:r>
          </a:p>
          <a:p>
            <a:pPr marL="171450" indent="-171450">
              <a:buFontTx/>
              <a:buChar char="-"/>
            </a:pPr>
            <a:r>
              <a:rPr lang="en-US" dirty="0"/>
              <a:t>Not always</a:t>
            </a:r>
          </a:p>
          <a:p>
            <a:pPr marL="171450" indent="-171450">
              <a:buFontTx/>
              <a:buChar char="-"/>
            </a:pPr>
            <a:r>
              <a:rPr lang="en-US" dirty="0"/>
              <a:t>Rdt likes we studied in transport layer</a:t>
            </a:r>
          </a:p>
          <a:p>
            <a:pPr marL="171450" indent="-171450">
              <a:buFontTx/>
              <a:buChar char="-"/>
            </a:pPr>
            <a:r>
              <a:rPr lang="en-US" dirty="0"/>
              <a:t>Reliable is not as important is correctness.  How is correctness assured?</a:t>
            </a:r>
          </a:p>
          <a:p>
            <a:pPr marL="171450" indent="-171450">
              <a:buFontTx/>
              <a:buChar char="-"/>
            </a:pPr>
            <a:endParaRPr lang="en-US" dirty="0"/>
          </a:p>
          <a:p>
            <a:pPr marL="171450" indent="-171450">
              <a:buFontTx/>
              <a:buChar char="-"/>
            </a:pPr>
            <a:r>
              <a:rPr lang="en-US" dirty="0"/>
              <a:t>Wireless is subjected to noise, interference and has high bit error rate.</a:t>
            </a:r>
          </a:p>
          <a:p>
            <a:pPr marL="171450" indent="-171450">
              <a:buFontTx/>
              <a:buChar char="-"/>
            </a:pPr>
            <a:r>
              <a:rPr lang="en-US" dirty="0"/>
              <a:t>Why </a:t>
            </a:r>
          </a:p>
          <a:p>
            <a:pPr marL="171450" indent="-171450">
              <a:buFontTx/>
              <a:buChar char="-"/>
            </a:pPr>
            <a:endParaRPr lang="en-US" dirty="0"/>
          </a:p>
          <a:p>
            <a:pPr marL="171450" indent="-171450">
              <a:buFontTx/>
              <a:buChar char="-"/>
            </a:pPr>
            <a:endParaRPr lang="en-US" dirty="0"/>
          </a:p>
        </p:txBody>
      </p:sp>
      <p:sp>
        <p:nvSpPr>
          <p:cNvPr id="5" name="Slide Number Placeholder 4">
            <a:extLst>
              <a:ext uri="{FF2B5EF4-FFF2-40B4-BE49-F238E27FC236}">
                <a16:creationId xmlns:a16="http://schemas.microsoft.com/office/drawing/2014/main" id="{9043B1B1-B190-B6BB-B5BB-D51D9636627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5538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9212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81486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9004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26632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179683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86570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56727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40575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659387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5799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Error detection in the link layer is usually more sophisticated and is implemented in hardware. Error correction is similar to error detection, except that a receiver not only detects when bit errors have occurred in the frame but also deter- mines exactly where in the frame the errors have occurred (and then corrects these errors). </a:t>
            </a:r>
            <a:endParaRPr lang="en-US" dirty="0">
              <a:effectLst/>
            </a:endParaRPr>
          </a:p>
          <a:p>
            <a:endParaRPr lang="en-US" dirty="0"/>
          </a:p>
        </p:txBody>
      </p:sp>
      <p:sp>
        <p:nvSpPr>
          <p:cNvPr id="5" name="Slide Number Placeholder 4">
            <a:extLst>
              <a:ext uri="{FF2B5EF4-FFF2-40B4-BE49-F238E27FC236}">
                <a16:creationId xmlns:a16="http://schemas.microsoft.com/office/drawing/2014/main" id="{310A23E5-C440-16F7-AA8F-DC888EDF4D3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868213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315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64</a:t>
            </a:fld>
            <a:endParaRPr lang="en-US" dirty="0"/>
          </a:p>
        </p:txBody>
      </p:sp>
    </p:spTree>
    <p:extLst>
      <p:ext uri="{BB962C8B-B14F-4D97-AF65-F5344CB8AC3E}">
        <p14:creationId xmlns:p14="http://schemas.microsoft.com/office/powerpoint/2010/main" val="202428902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D91EEAC-CFEF-9647-876F-EABC6B8338D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88897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71</a:t>
            </a:fld>
            <a:endParaRPr lang="en-US" dirty="0"/>
          </a:p>
        </p:txBody>
      </p:sp>
    </p:spTree>
    <p:extLst>
      <p:ext uri="{BB962C8B-B14F-4D97-AF65-F5344CB8AC3E}">
        <p14:creationId xmlns:p14="http://schemas.microsoft.com/office/powerpoint/2010/main" val="363073029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72</a:t>
            </a:fld>
            <a:endParaRPr lang="en-US" dirty="0"/>
          </a:p>
        </p:txBody>
      </p:sp>
    </p:spTree>
    <p:extLst>
      <p:ext uri="{BB962C8B-B14F-4D97-AF65-F5344CB8AC3E}">
        <p14:creationId xmlns:p14="http://schemas.microsoft.com/office/powerpoint/2010/main" val="4288857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The Ethernet capabilities are either integrated into the motherboard chipset or implemented via a low-cost dedicated Ethernet chip. For the most part, the link layer is implemented on a chip called the </a:t>
            </a:r>
            <a:r>
              <a:rPr lang="en-US" sz="1800" b="1" dirty="0">
                <a:effectLst/>
                <a:latin typeface="TimesLTPro"/>
              </a:rPr>
              <a:t>network adapter</a:t>
            </a:r>
            <a:r>
              <a:rPr lang="en-US" sz="1800" dirty="0">
                <a:effectLst/>
                <a:latin typeface="TimesLTPro"/>
              </a:rPr>
              <a:t>, also sometimes known as a </a:t>
            </a:r>
            <a:r>
              <a:rPr lang="en-US" sz="1800" b="1" dirty="0">
                <a:effectLst/>
                <a:latin typeface="TimesLTPro"/>
              </a:rPr>
              <a:t>network interface controller (NIC)</a:t>
            </a:r>
            <a:r>
              <a:rPr lang="en-US" sz="1800" dirty="0">
                <a:effectLst/>
                <a:latin typeface="TimesLTPro"/>
              </a:rPr>
              <a:t>. The network adapter implements many link layer services including framing, link access, error detection, and so on. Thus, much of a link-layer controller’s functionality is implemented in hardware. For example, Intel’s 700 series adapters [Intel 2020] implements the Ethernet protocols we’ll study in Section 6.5; the Atheros AR5006 [Atheros 2020] controller implements the 802.11 WiFi protocols we’ll study in Chapter 7. </a:t>
            </a:r>
            <a:endParaRPr lang="en-US" dirty="0">
              <a:effectLs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LTPro"/>
              </a:rPr>
              <a:t>Figure 6.2 shows that while most of the link layer is implemented in hardware, part of the link layer is implemented in software that runs on the host’s CPU. The software components of the link layer implement higher-level link-layer functionality such as assembling link-layer addressing information and activating the controller hardware. On the receiving side, link-layer software responds to con- troller interrupts (for example, due to the receipt of one or more frames), handling error conditions and passing a datagram up to the network layer. Thus, the link layer is a combination of hardware and software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5" name="Slide Number Placeholder 4">
            <a:extLst>
              <a:ext uri="{FF2B5EF4-FFF2-40B4-BE49-F238E27FC236}">
                <a16:creationId xmlns:a16="http://schemas.microsoft.com/office/drawing/2014/main" id="{5FC0B56E-1933-678B-BFC9-57C5523AB02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4254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5" name="Slide Number Placeholder 4">
            <a:extLst>
              <a:ext uri="{FF2B5EF4-FFF2-40B4-BE49-F238E27FC236}">
                <a16:creationId xmlns:a16="http://schemas.microsoft.com/office/drawing/2014/main" id="{70E5216A-12E6-9573-1D59-3C5954ED689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6EA1AD-6EA3-1049-AB4E-FC15F4DC35F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4844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D91EEAC-CFEF-9647-876F-EABC6B8338D7}" type="slidenum">
              <a:rPr lang="en-US" smtClean="0"/>
              <a:t>9</a:t>
            </a:fld>
            <a:endParaRPr lang="en-US" dirty="0"/>
          </a:p>
        </p:txBody>
      </p:sp>
    </p:spTree>
    <p:extLst>
      <p:ext uri="{BB962C8B-B14F-4D97-AF65-F5344CB8AC3E}">
        <p14:creationId xmlns:p14="http://schemas.microsoft.com/office/powerpoint/2010/main" val="36531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3393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39420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1878446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1273958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376213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Network Layer: 4-</a:t>
            </a:r>
            <a:fld id="{C4204591-24BD-A542-B9D5-F8D8A88D2FEE}" type="slidenum">
              <a:rPr lang="en-US" smtClean="0"/>
              <a:pPr/>
              <a:t>‹#›</a:t>
            </a:fld>
            <a:endParaRPr lang="en-US" dirty="0"/>
          </a:p>
        </p:txBody>
      </p:sp>
    </p:spTree>
    <p:extLst>
      <p:ext uri="{BB962C8B-B14F-4D97-AF65-F5344CB8AC3E}">
        <p14:creationId xmlns:p14="http://schemas.microsoft.com/office/powerpoint/2010/main" val="240598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EC686-8429-2E40-81FA-5EC9C4AB3C55}"/>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8CC2C238-9334-5D47-BE46-7DBB933E48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Slide Number Placeholder 5">
            <a:extLst>
              <a:ext uri="{FF2B5EF4-FFF2-40B4-BE49-F238E27FC236}">
                <a16:creationId xmlns:a16="http://schemas.microsoft.com/office/drawing/2014/main" id="{67E93C0D-5E34-354A-A654-B3839136622B}"/>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543978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A2846C-3DC3-2A4C-84E1-3E3C50231FF2}"/>
              </a:ext>
            </a:extLst>
          </p:cNvPr>
          <p:cNvSpPr>
            <a:spLocks noGrp="1"/>
          </p:cNvSpPr>
          <p:nvPr>
            <p:ph idx="1"/>
          </p:nvPr>
        </p:nvSpPr>
        <p:spPr>
          <a:xfrm>
            <a:off x="838200" y="1724027"/>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F32235DD-B99A-7744-92BB-36CB49B43BEC}"/>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5" name="Slide Number Placeholder 5">
            <a:extLst>
              <a:ext uri="{FF2B5EF4-FFF2-40B4-BE49-F238E27FC236}">
                <a16:creationId xmlns:a16="http://schemas.microsoft.com/office/drawing/2014/main" id="{D41126D0-2478-AE48-891D-9046D4F5EA04}"/>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2401484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48D4C-6954-CC4D-A491-4B78BF548F31}"/>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3" name="Content Placeholder 2">
            <a:extLst>
              <a:ext uri="{FF2B5EF4-FFF2-40B4-BE49-F238E27FC236}">
                <a16:creationId xmlns:a16="http://schemas.microsoft.com/office/drawing/2014/main" id="{3ABE2032-3F11-1945-8A1D-25EC80CF91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DCF1CB-5DBA-8B49-A839-F079E4BF43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5">
            <a:extLst>
              <a:ext uri="{FF2B5EF4-FFF2-40B4-BE49-F238E27FC236}">
                <a16:creationId xmlns:a16="http://schemas.microsoft.com/office/drawing/2014/main" id="{139731AF-B9DB-1E4D-A017-6D1C48DC0579}"/>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281939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B102D-EC4F-B64D-BB0A-3CBBCEE21B6B}"/>
              </a:ext>
            </a:extLst>
          </p:cNvPr>
          <p:cNvSpPr>
            <a:spLocks noGrp="1"/>
          </p:cNvSpPr>
          <p:nvPr>
            <p:ph type="title"/>
          </p:nvPr>
        </p:nvSpPr>
        <p:spPr/>
        <p:txBody>
          <a:bodyPr>
            <a:normAutofit/>
          </a:bodyPr>
          <a:lstStyle>
            <a:lvl1pPr>
              <a:defRPr sz="4400">
                <a:latin typeface="+mj-lt"/>
              </a:defRPr>
            </a:lvl1pPr>
          </a:lstStyle>
          <a:p>
            <a:r>
              <a:rPr lang="en-US" dirty="0"/>
              <a:t>Click to edit Master title style</a:t>
            </a:r>
          </a:p>
        </p:txBody>
      </p:sp>
      <p:sp>
        <p:nvSpPr>
          <p:cNvPr id="8" name="Slide Number Placeholder 5">
            <a:extLst>
              <a:ext uri="{FF2B5EF4-FFF2-40B4-BE49-F238E27FC236}">
                <a16:creationId xmlns:a16="http://schemas.microsoft.com/office/drawing/2014/main" id="{80DCD8E0-36D6-2D43-9C3A-92DC921E1D78}"/>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1628800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theme" Target="../theme/theme2.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6-</a:t>
            </a:r>
            <a:fld id="{C4204591-24BD-A542-B9D5-F8D8A88D2FEE}" type="slidenum">
              <a:rPr lang="en-US" smtClean="0"/>
              <a:pPr/>
              <a:t>‹#›</a:t>
            </a:fld>
            <a:endParaRPr lang="en-US" dirty="0"/>
          </a:p>
        </p:txBody>
      </p:sp>
    </p:spTree>
    <p:extLst>
      <p:ext uri="{BB962C8B-B14F-4D97-AF65-F5344CB8AC3E}">
        <p14:creationId xmlns:p14="http://schemas.microsoft.com/office/powerpoint/2010/main" val="27751653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7"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6D5FD2-E0BC-9B4A-8B69-BFD8F956C77B}"/>
              </a:ext>
            </a:extLst>
          </p:cNvPr>
          <p:cNvSpPr>
            <a:spLocks noGrp="1"/>
          </p:cNvSpPr>
          <p:nvPr>
            <p:ph type="title"/>
          </p:nvPr>
        </p:nvSpPr>
        <p:spPr>
          <a:xfrm>
            <a:off x="838200" y="451821"/>
            <a:ext cx="10515600" cy="89462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A987CFD-1EF3-634C-B854-216A26AC23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ACF3ABA1-E9EF-3248-90FD-6E40E659EFB3}"/>
              </a:ext>
            </a:extLst>
          </p:cNvPr>
          <p:cNvSpPr>
            <a:spLocks noGrp="1"/>
          </p:cNvSpPr>
          <p:nvPr>
            <p:ph type="sldNum" sz="quarter" idx="4"/>
          </p:nvPr>
        </p:nvSpPr>
        <p:spPr>
          <a:xfrm>
            <a:off x="9219616" y="6443089"/>
            <a:ext cx="2743200" cy="365125"/>
          </a:xfrm>
          <a:prstGeom prst="rect">
            <a:avLst/>
          </a:prstGeom>
        </p:spPr>
        <p:txBody>
          <a:bodyPr vert="horz" lIns="91440" tIns="45720" rIns="91440" bIns="45720" rtlCol="0" anchor="ctr"/>
          <a:lstStyle>
            <a:lvl1pPr algn="r">
              <a:defRPr sz="1100">
                <a:solidFill>
                  <a:schemeClr val="bg1">
                    <a:lumMod val="50000"/>
                  </a:schemeClr>
                </a:solidFill>
              </a:defRPr>
            </a:lvl1pPr>
          </a:lstStyle>
          <a:p>
            <a:r>
              <a:rPr lang="en-US" dirty="0"/>
              <a:t>Link Layer </a:t>
            </a:r>
            <a:fld id="{C4204591-24BD-A542-B9D5-F8D8A88D2FEE}" type="slidenum">
              <a:rPr lang="en-US" smtClean="0"/>
              <a:pPr/>
              <a:t>‹#›</a:t>
            </a:fld>
            <a:endParaRPr lang="en-US" dirty="0"/>
          </a:p>
        </p:txBody>
      </p:sp>
    </p:spTree>
    <p:extLst>
      <p:ext uri="{BB962C8B-B14F-4D97-AF65-F5344CB8AC3E}">
        <p14:creationId xmlns:p14="http://schemas.microsoft.com/office/powerpoint/2010/main" val="4121640350"/>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b="1" kern="1200">
          <a:solidFill>
            <a:srgbClr val="0000A3"/>
          </a:solidFill>
          <a:latin typeface="+mj-lt"/>
          <a:ea typeface="+mj-ea"/>
          <a:cs typeface="+mj-cs"/>
        </a:defRPr>
      </a:lvl1pPr>
    </p:titleStyle>
    <p:body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0.gif"/><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1.png"/><Relationship Id="rId11" Type="http://schemas.openxmlformats.org/officeDocument/2006/relationships/image" Target="../media/image8.png"/><Relationship Id="rId5" Type="http://schemas.openxmlformats.org/officeDocument/2006/relationships/image" Target="../media/image32.png"/><Relationship Id="rId10" Type="http://schemas.openxmlformats.org/officeDocument/2006/relationships/image" Target="../media/image11.png"/><Relationship Id="rId4" Type="http://schemas.openxmlformats.org/officeDocument/2006/relationships/image" Target="../media/image31.jpe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3.xml"/><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10" Type="http://schemas.openxmlformats.org/officeDocument/2006/relationships/image" Target="../media/image10.png"/><Relationship Id="rId19"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6.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2.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9.png"/><Relationship Id="rId11" Type="http://schemas.openxmlformats.org/officeDocument/2006/relationships/image" Target="../media/image25.png"/><Relationship Id="rId5" Type="http://schemas.openxmlformats.org/officeDocument/2006/relationships/image" Target="../media/image8.png"/><Relationship Id="rId10" Type="http://schemas.openxmlformats.org/officeDocument/2006/relationships/image" Target="../media/image24.png"/><Relationship Id="rId4" Type="http://schemas.openxmlformats.org/officeDocument/2006/relationships/image" Target="../media/image11.png"/><Relationship Id="rId9" Type="http://schemas.openxmlformats.org/officeDocument/2006/relationships/image" Target="../media/image6.png"/></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4.xml"/><Relationship Id="rId1" Type="http://schemas.openxmlformats.org/officeDocument/2006/relationships/slideLayout" Target="../slideLayouts/slideLayout4.xml"/><Relationship Id="rId5" Type="http://schemas.openxmlformats.org/officeDocument/2006/relationships/image" Target="../media/image4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99C77C5-A377-3E44-9802-7A06ED6AD0D8}"/>
              </a:ext>
            </a:extLst>
          </p:cNvPr>
          <p:cNvSpPr>
            <a:spLocks noChangeArrowheads="1"/>
          </p:cNvSpPr>
          <p:nvPr/>
        </p:nvSpPr>
        <p:spPr bwMode="auto">
          <a:xfrm>
            <a:off x="7981312" y="4289908"/>
            <a:ext cx="3981504"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lnSpc>
                <a:spcPct val="85000"/>
              </a:lnSpc>
            </a:pPr>
            <a:r>
              <a:rPr lang="en-US" altLang="en-US" sz="2800" i="1" dirty="0">
                <a:solidFill>
                  <a:srgbClr val="0000A3"/>
                </a:solidFill>
                <a:latin typeface="+mn-lt"/>
              </a:rPr>
              <a:t>Computer Networking: A Top-Down Approach </a:t>
            </a:r>
            <a:br>
              <a:rPr lang="en-US" altLang="en-US" sz="2800" dirty="0">
                <a:solidFill>
                  <a:srgbClr val="008000"/>
                </a:solidFill>
                <a:latin typeface="+mn-lt"/>
              </a:rPr>
            </a:br>
            <a:r>
              <a:rPr lang="en-US" altLang="en-US" sz="1800" dirty="0">
                <a:latin typeface="+mn-lt"/>
              </a:rPr>
              <a:t>8</a:t>
            </a:r>
            <a:r>
              <a:rPr lang="en-US" altLang="en-US" sz="1800" baseline="30000" dirty="0">
                <a:latin typeface="+mn-lt"/>
              </a:rPr>
              <a:t>th</a:t>
            </a:r>
            <a:r>
              <a:rPr lang="en-US" altLang="en-US" sz="1800" dirty="0">
                <a:latin typeface="+mn-lt"/>
              </a:rPr>
              <a:t> edition </a:t>
            </a:r>
            <a:br>
              <a:rPr lang="en-US" altLang="en-US" sz="1800" dirty="0">
                <a:latin typeface="+mn-lt"/>
              </a:rPr>
            </a:br>
            <a:r>
              <a:rPr lang="en-US" altLang="en-US" sz="1800" dirty="0">
                <a:latin typeface="+mn-lt"/>
              </a:rPr>
              <a:t>Jim Kurose, Keith Ross</a:t>
            </a:r>
            <a:br>
              <a:rPr lang="en-US" altLang="en-US" sz="1800" dirty="0">
                <a:latin typeface="+mn-lt"/>
              </a:rPr>
            </a:br>
            <a:r>
              <a:rPr lang="en-US" altLang="en-US" sz="1800" dirty="0">
                <a:latin typeface="+mn-lt"/>
              </a:rPr>
              <a:t>Pearson, 2020</a:t>
            </a:r>
            <a:endParaRPr lang="en-US" altLang="en-US" sz="2000" dirty="0">
              <a:latin typeface="+mn-lt"/>
            </a:endParaRPr>
          </a:p>
        </p:txBody>
      </p:sp>
      <p:sp>
        <p:nvSpPr>
          <p:cNvPr id="6" name="Rectangle 3">
            <a:extLst>
              <a:ext uri="{FF2B5EF4-FFF2-40B4-BE49-F238E27FC236}">
                <a16:creationId xmlns:a16="http://schemas.microsoft.com/office/drawing/2014/main" id="{9A9F684E-5DD1-6543-95D2-8EB5E7619BE2}"/>
              </a:ext>
            </a:extLst>
          </p:cNvPr>
          <p:cNvSpPr>
            <a:spLocks noChangeArrowheads="1"/>
          </p:cNvSpPr>
          <p:nvPr/>
        </p:nvSpPr>
        <p:spPr bwMode="auto">
          <a:xfrm>
            <a:off x="1325034" y="561975"/>
            <a:ext cx="5127523" cy="1939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5000"/>
              </a:lnSpc>
            </a:pPr>
            <a:r>
              <a:rPr lang="en-US" altLang="en-US" sz="5400" b="1" dirty="0">
                <a:solidFill>
                  <a:srgbClr val="000099"/>
                </a:solidFill>
                <a:latin typeface="+mj-lt"/>
              </a:rPr>
              <a:t>Chapter 6</a:t>
            </a:r>
            <a:br>
              <a:rPr lang="en-US" altLang="en-US" sz="6000" b="1" dirty="0">
                <a:solidFill>
                  <a:srgbClr val="000099"/>
                </a:solidFill>
                <a:latin typeface="+mj-lt"/>
              </a:rPr>
            </a:br>
            <a:r>
              <a:rPr lang="en-US" altLang="en-US" sz="5400" b="1" dirty="0">
                <a:solidFill>
                  <a:srgbClr val="000099"/>
                </a:solidFill>
                <a:latin typeface="+mj-lt"/>
              </a:rPr>
              <a:t>The Link Layer </a:t>
            </a:r>
          </a:p>
          <a:p>
            <a:pPr>
              <a:lnSpc>
                <a:spcPct val="85000"/>
              </a:lnSpc>
            </a:pPr>
            <a:r>
              <a:rPr lang="en-US" altLang="en-US" sz="5400" b="1" dirty="0">
                <a:solidFill>
                  <a:srgbClr val="000099"/>
                </a:solidFill>
                <a:latin typeface="+mj-lt"/>
              </a:rPr>
              <a:t>and LANs</a:t>
            </a:r>
          </a:p>
        </p:txBody>
      </p:sp>
      <p:pic>
        <p:nvPicPr>
          <p:cNvPr id="9" name="Picture 8" descr="A picture containing outdoor, water, bridge, building&#10;&#10;Description automatically generated">
            <a:extLst>
              <a:ext uri="{FF2B5EF4-FFF2-40B4-BE49-F238E27FC236}">
                <a16:creationId xmlns:a16="http://schemas.microsoft.com/office/drawing/2014/main" id="{F92E998D-891C-8C4D-A1FD-4079E0691FBD}"/>
              </a:ext>
            </a:extLst>
          </p:cNvPr>
          <p:cNvPicPr>
            <a:picLocks noChangeAspect="1"/>
          </p:cNvPicPr>
          <p:nvPr/>
        </p:nvPicPr>
        <p:blipFill>
          <a:blip r:embed="rId3"/>
          <a:stretch>
            <a:fillRect/>
          </a:stretch>
        </p:blipFill>
        <p:spPr>
          <a:xfrm>
            <a:off x="8135257" y="887185"/>
            <a:ext cx="3040743" cy="3800929"/>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314825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Freeform 111">
            <a:extLst>
              <a:ext uri="{FF2B5EF4-FFF2-40B4-BE49-F238E27FC236}">
                <a16:creationId xmlns:a16="http://schemas.microsoft.com/office/drawing/2014/main" id="{7F51B7E6-A68F-BE4A-979C-15563FEEBA73}"/>
              </a:ext>
            </a:extLst>
          </p:cNvPr>
          <p:cNvSpPr/>
          <p:nvPr/>
        </p:nvSpPr>
        <p:spPr>
          <a:xfrm>
            <a:off x="2093843" y="2862471"/>
            <a:ext cx="596348" cy="2902226"/>
          </a:xfrm>
          <a:custGeom>
            <a:avLst/>
            <a:gdLst>
              <a:gd name="connsiteX0" fmla="*/ 0 w 596348"/>
              <a:gd name="connsiteY0" fmla="*/ 0 h 2796209"/>
              <a:gd name="connsiteX1" fmla="*/ 0 w 596348"/>
              <a:gd name="connsiteY1" fmla="*/ 2796209 h 2796209"/>
              <a:gd name="connsiteX2" fmla="*/ 596348 w 596348"/>
              <a:gd name="connsiteY2" fmla="*/ 2796209 h 2796209"/>
            </a:gdLst>
            <a:ahLst/>
            <a:cxnLst>
              <a:cxn ang="0">
                <a:pos x="connsiteX0" y="connsiteY0"/>
              </a:cxn>
              <a:cxn ang="0">
                <a:pos x="connsiteX1" y="connsiteY1"/>
              </a:cxn>
              <a:cxn ang="0">
                <a:pos x="connsiteX2" y="connsiteY2"/>
              </a:cxn>
            </a:cxnLst>
            <a:rect l="l" t="t" r="r" b="b"/>
            <a:pathLst>
              <a:path w="596348" h="2796209">
                <a:moveTo>
                  <a:pt x="0" y="0"/>
                </a:moveTo>
                <a:lnTo>
                  <a:pt x="0" y="2796209"/>
                </a:lnTo>
                <a:lnTo>
                  <a:pt x="596348" y="2796209"/>
                </a:lnTo>
              </a:path>
            </a:pathLst>
          </a:custGeom>
          <a:noFill/>
          <a:ln w="3175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87D6B27-2D57-4249-8EF3-5AC82165CFC6}"/>
              </a:ext>
            </a:extLst>
          </p:cNvPr>
          <p:cNvSpPr>
            <a:spLocks noGrp="1"/>
          </p:cNvSpPr>
          <p:nvPr>
            <p:ph type="title"/>
          </p:nvPr>
        </p:nvSpPr>
        <p:spPr/>
        <p:txBody>
          <a:bodyPr/>
          <a:lstStyle/>
          <a:p>
            <a:r>
              <a:rPr lang="en-US" b="0" dirty="0">
                <a:latin typeface="+mn-lt"/>
              </a:rPr>
              <a:t>Error detection</a:t>
            </a:r>
          </a:p>
        </p:txBody>
      </p:sp>
      <p:sp>
        <p:nvSpPr>
          <p:cNvPr id="7" name="Text Box 4">
            <a:extLst>
              <a:ext uri="{FF2B5EF4-FFF2-40B4-BE49-F238E27FC236}">
                <a16:creationId xmlns:a16="http://schemas.microsoft.com/office/drawing/2014/main" id="{B317981B-FC40-9845-ACEA-8C6C14F5CA2D}"/>
              </a:ext>
            </a:extLst>
          </p:cNvPr>
          <p:cNvSpPr txBox="1">
            <a:spLocks noChangeArrowheads="1"/>
          </p:cNvSpPr>
          <p:nvPr/>
        </p:nvSpPr>
        <p:spPr bwMode="auto">
          <a:xfrm>
            <a:off x="1089990" y="1500049"/>
            <a:ext cx="9869558" cy="9541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EDC: error detection and correction bits (e.g., redundancy)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  data protected by error checking, may include header fields </a:t>
            </a:r>
          </a:p>
        </p:txBody>
      </p:sp>
      <p:sp>
        <p:nvSpPr>
          <p:cNvPr id="10" name="Text Box 4">
            <a:extLst>
              <a:ext uri="{FF2B5EF4-FFF2-40B4-BE49-F238E27FC236}">
                <a16:creationId xmlns:a16="http://schemas.microsoft.com/office/drawing/2014/main" id="{81B18EEE-2CFF-5B46-9EEA-5C16983039DC}"/>
              </a:ext>
            </a:extLst>
          </p:cNvPr>
          <p:cNvSpPr txBox="1">
            <a:spLocks noChangeArrowheads="1"/>
          </p:cNvSpPr>
          <p:nvPr/>
        </p:nvSpPr>
        <p:spPr bwMode="auto">
          <a:xfrm>
            <a:off x="8080513" y="3028121"/>
            <a:ext cx="3448878" cy="267765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Error detection not 100% reliable!</a:t>
            </a:r>
          </a:p>
          <a:p>
            <a:pPr marL="404813" marR="0" lvl="1" indent="-28733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protocol may miss some errors, but rarely</a:t>
            </a:r>
          </a:p>
          <a:p>
            <a:pPr marL="404813" marR="0" lvl="1" indent="-287338" algn="l" defTabSz="914400" rtl="0" eaLnBrk="1" fontAlgn="auto" latinLnBrk="0" hangingPunct="1">
              <a:lnSpc>
                <a:spcPct val="100000"/>
              </a:lnSpc>
              <a:spcBef>
                <a:spcPts val="0"/>
              </a:spcBef>
              <a:spcAft>
                <a:spcPts val="0"/>
              </a:spcAft>
              <a:buClr>
                <a:srgbClr val="0000A8"/>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larger EDC field yields better detection and correction</a:t>
            </a:r>
          </a:p>
        </p:txBody>
      </p:sp>
      <p:grpSp>
        <p:nvGrpSpPr>
          <p:cNvPr id="13" name="Group 12">
            <a:extLst>
              <a:ext uri="{FF2B5EF4-FFF2-40B4-BE49-F238E27FC236}">
                <a16:creationId xmlns:a16="http://schemas.microsoft.com/office/drawing/2014/main" id="{E47F3614-B8B3-7B47-811B-B113DE71CD9C}"/>
              </a:ext>
            </a:extLst>
          </p:cNvPr>
          <p:cNvGrpSpPr/>
          <p:nvPr/>
        </p:nvGrpSpPr>
        <p:grpSpPr>
          <a:xfrm>
            <a:off x="1550505" y="3048001"/>
            <a:ext cx="1656522" cy="400110"/>
            <a:chOff x="437322" y="2637183"/>
            <a:chExt cx="1656522" cy="400110"/>
          </a:xfrm>
        </p:grpSpPr>
        <p:sp>
          <p:nvSpPr>
            <p:cNvPr id="11" name="Rectangle 10">
              <a:extLst>
                <a:ext uri="{FF2B5EF4-FFF2-40B4-BE49-F238E27FC236}">
                  <a16:creationId xmlns:a16="http://schemas.microsoft.com/office/drawing/2014/main" id="{0B25B757-9F36-8547-AD5E-F5695EE4E0A3}"/>
                </a:ext>
              </a:extLst>
            </p:cNvPr>
            <p:cNvSpPr/>
            <p:nvPr/>
          </p:nvSpPr>
          <p:spPr>
            <a:xfrm>
              <a:off x="437322" y="2690191"/>
              <a:ext cx="1656522"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Box 11">
              <a:extLst>
                <a:ext uri="{FF2B5EF4-FFF2-40B4-BE49-F238E27FC236}">
                  <a16:creationId xmlns:a16="http://schemas.microsoft.com/office/drawing/2014/main" id="{0F86D0A8-FCC7-6B4C-9159-12132B3971BD}"/>
                </a:ext>
              </a:extLst>
            </p:cNvPr>
            <p:cNvSpPr txBox="1"/>
            <p:nvPr/>
          </p:nvSpPr>
          <p:spPr>
            <a:xfrm>
              <a:off x="675860" y="2637183"/>
              <a:ext cx="1180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12561F8A-1D0B-DE40-8B84-1CA6B5491E56}"/>
              </a:ext>
            </a:extLst>
          </p:cNvPr>
          <p:cNvGrpSpPr/>
          <p:nvPr/>
        </p:nvGrpSpPr>
        <p:grpSpPr>
          <a:xfrm>
            <a:off x="1567043" y="4446000"/>
            <a:ext cx="2325599" cy="862266"/>
            <a:chOff x="1567043" y="4446000"/>
            <a:chExt cx="2325599" cy="862266"/>
          </a:xfrm>
        </p:grpSpPr>
        <p:grpSp>
          <p:nvGrpSpPr>
            <p:cNvPr id="23" name="Group 22">
              <a:extLst>
                <a:ext uri="{FF2B5EF4-FFF2-40B4-BE49-F238E27FC236}">
                  <a16:creationId xmlns:a16="http://schemas.microsoft.com/office/drawing/2014/main" id="{9D1423F0-A1BA-FF4F-A8D3-75659E8A0BA4}"/>
                </a:ext>
              </a:extLst>
            </p:cNvPr>
            <p:cNvGrpSpPr/>
            <p:nvPr/>
          </p:nvGrpSpPr>
          <p:grpSpPr>
            <a:xfrm>
              <a:off x="1567043" y="4905756"/>
              <a:ext cx="2325599" cy="402510"/>
              <a:chOff x="1904400" y="5169547"/>
              <a:chExt cx="2325599" cy="402510"/>
            </a:xfrm>
          </p:grpSpPr>
          <p:sp>
            <p:nvSpPr>
              <p:cNvPr id="18" name="Rectangle 17">
                <a:extLst>
                  <a:ext uri="{FF2B5EF4-FFF2-40B4-BE49-F238E27FC236}">
                    <a16:creationId xmlns:a16="http://schemas.microsoft.com/office/drawing/2014/main" id="{8204CD8F-DCEE-174F-9DDC-16378D58D91B}"/>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extBox 18">
                <a:extLst>
                  <a:ext uri="{FF2B5EF4-FFF2-40B4-BE49-F238E27FC236}">
                    <a16:creationId xmlns:a16="http://schemas.microsoft.com/office/drawing/2014/main" id="{7402CF49-30A4-064E-AFB1-FC182192C60C}"/>
                  </a:ext>
                </a:extLst>
              </p:cNvPr>
              <p:cNvSpPr txBox="1"/>
              <p:nvPr/>
            </p:nvSpPr>
            <p:spPr>
              <a:xfrm>
                <a:off x="2617147" y="5171947"/>
                <a:ext cx="3417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CE71317C-4216-4C43-B388-15C367B65BB8}"/>
                  </a:ext>
                </a:extLst>
              </p:cNvPr>
              <p:cNvSpPr txBox="1"/>
              <p:nvPr/>
            </p:nvSpPr>
            <p:spPr>
              <a:xfrm>
                <a:off x="3549850" y="5169547"/>
                <a:ext cx="60305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EDC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2" name="Straight Connector 21">
                <a:extLst>
                  <a:ext uri="{FF2B5EF4-FFF2-40B4-BE49-F238E27FC236}">
                    <a16:creationId xmlns:a16="http://schemas.microsoft.com/office/drawing/2014/main" id="{5ABCC57A-846B-9445-8EC5-198834858081}"/>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5373B4EB-E4C9-6D47-8A33-AAF8C5FB5BC5}"/>
                </a:ext>
              </a:extLst>
            </p:cNvPr>
            <p:cNvGrpSpPr/>
            <p:nvPr/>
          </p:nvGrpSpPr>
          <p:grpSpPr>
            <a:xfrm>
              <a:off x="1571947" y="4446000"/>
              <a:ext cx="1645200" cy="400110"/>
              <a:chOff x="1897200" y="4446000"/>
              <a:chExt cx="1645200" cy="400110"/>
            </a:xfrm>
          </p:grpSpPr>
          <p:cxnSp>
            <p:nvCxnSpPr>
              <p:cNvPr id="26" name="Straight Arrow Connector 25">
                <a:extLst>
                  <a:ext uri="{FF2B5EF4-FFF2-40B4-BE49-F238E27FC236}">
                    <a16:creationId xmlns:a16="http://schemas.microsoft.com/office/drawing/2014/main" id="{30EFBDBE-EA98-A040-A650-F657EBD89B49}"/>
                  </a:ext>
                </a:extLst>
              </p:cNvPr>
              <p:cNvCxnSpPr/>
              <p:nvPr/>
            </p:nvCxnSpPr>
            <p:spPr>
              <a:xfrm>
                <a:off x="1897200" y="4665600"/>
                <a:ext cx="1638000"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65EEAD09-901F-734E-87E5-21A3AC7FEB6F}"/>
                  </a:ext>
                </a:extLst>
              </p:cNvPr>
              <p:cNvSpPr/>
              <p:nvPr/>
            </p:nvSpPr>
            <p:spPr>
              <a:xfrm>
                <a:off x="2098800" y="4636800"/>
                <a:ext cx="124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0D39C20D-EAD3-2B47-9B8D-073C1688C2E3}"/>
                  </a:ext>
                </a:extLst>
              </p:cNvPr>
              <p:cNvSpPr txBox="1"/>
              <p:nvPr/>
            </p:nvSpPr>
            <p:spPr>
              <a:xfrm>
                <a:off x="2088000" y="4446000"/>
                <a:ext cx="127881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 data bits</a:t>
                </a:r>
              </a:p>
            </p:txBody>
          </p:sp>
          <p:cxnSp>
            <p:nvCxnSpPr>
              <p:cNvPr id="29" name="Straight Connector 28">
                <a:extLst>
                  <a:ext uri="{FF2B5EF4-FFF2-40B4-BE49-F238E27FC236}">
                    <a16:creationId xmlns:a16="http://schemas.microsoft.com/office/drawing/2014/main" id="{3DA25F4C-C4F2-1145-882F-8365320D7B57}"/>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53742D6-A287-9242-A316-ACB86B5DE59A}"/>
                  </a:ext>
                </a:extLst>
              </p:cNvPr>
              <p:cNvCxnSpPr/>
              <p:nvPr/>
            </p:nvCxnSpPr>
            <p:spPr>
              <a:xfrm>
                <a:off x="1902000" y="45696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1EAA84A3-6E3A-7849-BCAA-4977D967CF20}"/>
              </a:ext>
            </a:extLst>
          </p:cNvPr>
          <p:cNvGrpSpPr/>
          <p:nvPr/>
        </p:nvGrpSpPr>
        <p:grpSpPr>
          <a:xfrm>
            <a:off x="2714378" y="5528580"/>
            <a:ext cx="2679258" cy="434898"/>
            <a:chOff x="3244465" y="6071919"/>
            <a:chExt cx="2679258" cy="434898"/>
          </a:xfrm>
        </p:grpSpPr>
        <p:grpSp>
          <p:nvGrpSpPr>
            <p:cNvPr id="108" name="Group 107">
              <a:extLst>
                <a:ext uri="{FF2B5EF4-FFF2-40B4-BE49-F238E27FC236}">
                  <a16:creationId xmlns:a16="http://schemas.microsoft.com/office/drawing/2014/main" id="{D9E3893F-ACB5-AD40-A8E9-EAFB99935222}"/>
                </a:ext>
              </a:extLst>
            </p:cNvPr>
            <p:cNvGrpSpPr/>
            <p:nvPr/>
          </p:nvGrpSpPr>
          <p:grpSpPr>
            <a:xfrm>
              <a:off x="3244465" y="6071919"/>
              <a:ext cx="2679258" cy="434898"/>
              <a:chOff x="3244464" y="6071919"/>
              <a:chExt cx="2864787" cy="434898"/>
            </a:xfrm>
          </p:grpSpPr>
          <p:sp>
            <p:nvSpPr>
              <p:cNvPr id="62" name="Rectangle 61">
                <a:extLst>
                  <a:ext uri="{FF2B5EF4-FFF2-40B4-BE49-F238E27FC236}">
                    <a16:creationId xmlns:a16="http://schemas.microsoft.com/office/drawing/2014/main" id="{608EC3E2-ECED-4F4A-AA94-8EC7D14E1C96}"/>
                  </a:ext>
                </a:extLst>
              </p:cNvPr>
              <p:cNvSpPr/>
              <p:nvPr/>
            </p:nvSpPr>
            <p:spPr>
              <a:xfrm>
                <a:off x="3320909" y="6071919"/>
                <a:ext cx="2711898" cy="434898"/>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8D0958D5-2A1C-BB4F-9037-EF68A07E340F}"/>
                  </a:ext>
                </a:extLst>
              </p:cNvPr>
              <p:cNvSpPr/>
              <p:nvPr/>
            </p:nvSpPr>
            <p:spPr>
              <a:xfrm>
                <a:off x="3244464" y="6071919"/>
                <a:ext cx="152890" cy="434896"/>
              </a:xfrm>
              <a:prstGeom prst="ellipse">
                <a:avLst/>
              </a:prstGeom>
              <a:solidFill>
                <a:srgbClr val="7ACCF4"/>
              </a:soli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48D02393-68D8-2B41-B21C-E454A7B124E0}"/>
                  </a:ext>
                </a:extLst>
              </p:cNvPr>
              <p:cNvSpPr/>
              <p:nvPr/>
            </p:nvSpPr>
            <p:spPr>
              <a:xfrm>
                <a:off x="5956361" y="6071919"/>
                <a:ext cx="152890" cy="434896"/>
              </a:xfrm>
              <a:prstGeom prst="ellipse">
                <a:avLst/>
              </a:prstGeom>
              <a:gradFill flip="none" rotWithShape="1">
                <a:gsLst>
                  <a:gs pos="0">
                    <a:schemeClr val="accent5">
                      <a:lumMod val="75000"/>
                    </a:schemeClr>
                  </a:gs>
                  <a:gs pos="100000">
                    <a:schemeClr val="accent5">
                      <a:lumMod val="75000"/>
                    </a:schemeClr>
                  </a:gs>
                  <a:gs pos="50000">
                    <a:srgbClr val="7ACCF4"/>
                  </a:gs>
                </a:gsLst>
                <a:lin ang="16200000" scaled="0"/>
                <a:tileRect/>
              </a:gradFill>
              <a:ln w="6350">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64">
                <a:extLst>
                  <a:ext uri="{FF2B5EF4-FFF2-40B4-BE49-F238E27FC236}">
                    <a16:creationId xmlns:a16="http://schemas.microsoft.com/office/drawing/2014/main" id="{07898BB2-AD26-6D40-9691-3F368167B652}"/>
                  </a:ext>
                </a:extLst>
              </p:cNvPr>
              <p:cNvSpPr/>
              <p:nvPr/>
            </p:nvSpPr>
            <p:spPr>
              <a:xfrm>
                <a:off x="5752507" y="6071919"/>
                <a:ext cx="280299" cy="434896"/>
              </a:xfrm>
              <a:prstGeom prst="rect">
                <a:avLst/>
              </a:prstGeom>
              <a:gradFill>
                <a:gsLst>
                  <a:gs pos="0">
                    <a:schemeClr val="accent5">
                      <a:lumMod val="75000"/>
                    </a:schemeClr>
                  </a:gs>
                  <a:gs pos="100000">
                    <a:schemeClr val="accent5">
                      <a:lumMod val="75000"/>
                    </a:schemeClr>
                  </a:gs>
                  <a:gs pos="52000">
                    <a:srgbClr val="7ACCF4"/>
                  </a:gs>
                </a:gsLst>
                <a:lin ang="16200000" scaled="0"/>
              </a:gradFill>
              <a:ln w="6350">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TextBox 60">
              <a:extLst>
                <a:ext uri="{FF2B5EF4-FFF2-40B4-BE49-F238E27FC236}">
                  <a16:creationId xmlns:a16="http://schemas.microsoft.com/office/drawing/2014/main" id="{D503C8C1-772E-0A43-A380-E4B70DBD5FAE}"/>
                </a:ext>
              </a:extLst>
            </p:cNvPr>
            <p:cNvSpPr txBox="1"/>
            <p:nvPr/>
          </p:nvSpPr>
          <p:spPr>
            <a:xfrm>
              <a:off x="3568996" y="6078283"/>
              <a:ext cx="2137252"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bit-error prone link</a:t>
              </a:r>
            </a:p>
          </p:txBody>
        </p:sp>
      </p:grpSp>
      <p:grpSp>
        <p:nvGrpSpPr>
          <p:cNvPr id="134" name="Group 133">
            <a:extLst>
              <a:ext uri="{FF2B5EF4-FFF2-40B4-BE49-F238E27FC236}">
                <a16:creationId xmlns:a16="http://schemas.microsoft.com/office/drawing/2014/main" id="{16C5B5BB-AE5C-774A-A52D-9FA9A80A5C3B}"/>
              </a:ext>
            </a:extLst>
          </p:cNvPr>
          <p:cNvGrpSpPr/>
          <p:nvPr/>
        </p:nvGrpSpPr>
        <p:grpSpPr>
          <a:xfrm>
            <a:off x="4661425" y="4717774"/>
            <a:ext cx="2325599" cy="1033670"/>
            <a:chOff x="4661425" y="4717774"/>
            <a:chExt cx="2325599" cy="1033670"/>
          </a:xfrm>
        </p:grpSpPr>
        <p:sp>
          <p:nvSpPr>
            <p:cNvPr id="113" name="Freeform 112">
              <a:extLst>
                <a:ext uri="{FF2B5EF4-FFF2-40B4-BE49-F238E27FC236}">
                  <a16:creationId xmlns:a16="http://schemas.microsoft.com/office/drawing/2014/main" id="{F835B0D2-C006-D94E-8669-286F102B1A07}"/>
                </a:ext>
              </a:extLst>
            </p:cNvPr>
            <p:cNvSpPr/>
            <p:nvPr/>
          </p:nvSpPr>
          <p:spPr>
            <a:xfrm>
              <a:off x="5486400" y="4717774"/>
              <a:ext cx="238539" cy="1033670"/>
            </a:xfrm>
            <a:custGeom>
              <a:avLst/>
              <a:gdLst>
                <a:gd name="connsiteX0" fmla="*/ 0 w 238539"/>
                <a:gd name="connsiteY0" fmla="*/ 1033670 h 1033670"/>
                <a:gd name="connsiteX1" fmla="*/ 238539 w 238539"/>
                <a:gd name="connsiteY1" fmla="*/ 1033670 h 1033670"/>
                <a:gd name="connsiteX2" fmla="*/ 238539 w 238539"/>
                <a:gd name="connsiteY2" fmla="*/ 0 h 1033670"/>
              </a:gdLst>
              <a:ahLst/>
              <a:cxnLst>
                <a:cxn ang="0">
                  <a:pos x="connsiteX0" y="connsiteY0"/>
                </a:cxn>
                <a:cxn ang="0">
                  <a:pos x="connsiteX1" y="connsiteY1"/>
                </a:cxn>
                <a:cxn ang="0">
                  <a:pos x="connsiteX2" y="connsiteY2"/>
                </a:cxn>
              </a:cxnLst>
              <a:rect l="l" t="t" r="r" b="b"/>
              <a:pathLst>
                <a:path w="238539" h="1033670">
                  <a:moveTo>
                    <a:pt x="0" y="1033670"/>
                  </a:moveTo>
                  <a:lnTo>
                    <a:pt x="238539" y="1033670"/>
                  </a:lnTo>
                  <a:lnTo>
                    <a:pt x="238539" y="0"/>
                  </a:lnTo>
                </a:path>
              </a:pathLst>
            </a:custGeom>
            <a:noFill/>
            <a:ln w="28575">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16" name="Group 115">
              <a:extLst>
                <a:ext uri="{FF2B5EF4-FFF2-40B4-BE49-F238E27FC236}">
                  <a16:creationId xmlns:a16="http://schemas.microsoft.com/office/drawing/2014/main" id="{D6E86C6F-6BC6-244B-8ECE-6E6E56AD43C2}"/>
                </a:ext>
              </a:extLst>
            </p:cNvPr>
            <p:cNvGrpSpPr/>
            <p:nvPr/>
          </p:nvGrpSpPr>
          <p:grpSpPr>
            <a:xfrm>
              <a:off x="4661425" y="4890052"/>
              <a:ext cx="2325599" cy="402510"/>
              <a:chOff x="1904400" y="5169547"/>
              <a:chExt cx="2325599" cy="402510"/>
            </a:xfrm>
          </p:grpSpPr>
          <p:sp>
            <p:nvSpPr>
              <p:cNvPr id="117" name="Rectangle 116">
                <a:extLst>
                  <a:ext uri="{FF2B5EF4-FFF2-40B4-BE49-F238E27FC236}">
                    <a16:creationId xmlns:a16="http://schemas.microsoft.com/office/drawing/2014/main" id="{E4A7AA7B-0175-DB46-B3C6-ACC0A348568C}"/>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8" name="TextBox 117">
                <a:extLst>
                  <a:ext uri="{FF2B5EF4-FFF2-40B4-BE49-F238E27FC236}">
                    <a16:creationId xmlns:a16="http://schemas.microsoft.com/office/drawing/2014/main" id="{B3B62150-9929-094D-8252-E74930AA6ADF}"/>
                  </a:ext>
                </a:extLst>
              </p:cNvPr>
              <p:cNvSpPr txBox="1"/>
              <p:nvPr/>
            </p:nvSpPr>
            <p:spPr>
              <a:xfrm>
                <a:off x="2617147" y="5171947"/>
                <a:ext cx="406265"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TextBox 118">
                <a:extLst>
                  <a:ext uri="{FF2B5EF4-FFF2-40B4-BE49-F238E27FC236}">
                    <a16:creationId xmlns:a16="http://schemas.microsoft.com/office/drawing/2014/main" id="{B04AB006-6F9E-2C4F-8C02-58009DF0B39D}"/>
                  </a:ext>
                </a:extLst>
              </p:cNvPr>
              <p:cNvSpPr txBox="1"/>
              <p:nvPr/>
            </p:nvSpPr>
            <p:spPr>
              <a:xfrm>
                <a:off x="3549850" y="5169547"/>
                <a:ext cx="67832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EDC’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20" name="Straight Connector 119">
                <a:extLst>
                  <a:ext uri="{FF2B5EF4-FFF2-40B4-BE49-F238E27FC236}">
                    <a16:creationId xmlns:a16="http://schemas.microsoft.com/office/drawing/2014/main" id="{9B0DF45A-EDEF-A04A-AC62-14DB9CE04992}"/>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35" name="Group 134">
            <a:extLst>
              <a:ext uri="{FF2B5EF4-FFF2-40B4-BE49-F238E27FC236}">
                <a16:creationId xmlns:a16="http://schemas.microsoft.com/office/drawing/2014/main" id="{77477719-8F6B-0B49-9CE6-E154E3E98AC3}"/>
              </a:ext>
            </a:extLst>
          </p:cNvPr>
          <p:cNvGrpSpPr/>
          <p:nvPr/>
        </p:nvGrpSpPr>
        <p:grpSpPr>
          <a:xfrm>
            <a:off x="4996068" y="3670851"/>
            <a:ext cx="2457775" cy="1037317"/>
            <a:chOff x="4996068" y="3670851"/>
            <a:chExt cx="2457775" cy="1037317"/>
          </a:xfrm>
        </p:grpSpPr>
        <p:grpSp>
          <p:nvGrpSpPr>
            <p:cNvPr id="124" name="Group 123">
              <a:extLst>
                <a:ext uri="{FF2B5EF4-FFF2-40B4-BE49-F238E27FC236}">
                  <a16:creationId xmlns:a16="http://schemas.microsoft.com/office/drawing/2014/main" id="{ECD2F859-5B67-AD47-A017-0D9D677086AC}"/>
                </a:ext>
              </a:extLst>
            </p:cNvPr>
            <p:cNvGrpSpPr/>
            <p:nvPr/>
          </p:nvGrpSpPr>
          <p:grpSpPr>
            <a:xfrm>
              <a:off x="4996068" y="3670851"/>
              <a:ext cx="1431235" cy="1037317"/>
              <a:chOff x="6718851" y="5632173"/>
              <a:chExt cx="1431235" cy="1037317"/>
            </a:xfrm>
          </p:grpSpPr>
          <p:sp>
            <p:nvSpPr>
              <p:cNvPr id="122" name="Diamond 121">
                <a:extLst>
                  <a:ext uri="{FF2B5EF4-FFF2-40B4-BE49-F238E27FC236}">
                    <a16:creationId xmlns:a16="http://schemas.microsoft.com/office/drawing/2014/main" id="{77C3078E-D70D-1947-AB61-5F3F5BA57ECC}"/>
                  </a:ext>
                </a:extLst>
              </p:cNvPr>
              <p:cNvSpPr/>
              <p:nvPr/>
            </p:nvSpPr>
            <p:spPr>
              <a:xfrm>
                <a:off x="6718851" y="5632173"/>
                <a:ext cx="1431235" cy="993913"/>
              </a:xfrm>
              <a:prstGeom prst="diamond">
                <a:avLst/>
              </a:prstGeom>
              <a:solidFill>
                <a:schemeClr val="bg1"/>
              </a:solid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3" name="TextBox 122">
                <a:extLst>
                  <a:ext uri="{FF2B5EF4-FFF2-40B4-BE49-F238E27FC236}">
                    <a16:creationId xmlns:a16="http://schemas.microsoft.com/office/drawing/2014/main" id="{F9534033-F306-E14B-A719-79E2267ED6B6}"/>
                  </a:ext>
                </a:extLst>
              </p:cNvPr>
              <p:cNvSpPr txBox="1"/>
              <p:nvPr/>
            </p:nvSpPr>
            <p:spPr>
              <a:xfrm>
                <a:off x="6932490" y="5737183"/>
                <a:ext cx="1007327" cy="932307"/>
              </a:xfrm>
              <a:prstGeom prst="rect">
                <a:avLst/>
              </a:prstGeom>
              <a:noFill/>
            </p:spPr>
            <p:txBody>
              <a:bodyPr wrap="none" rtlCol="0">
                <a:spAutoFit/>
              </a:bodyPr>
              <a:lstStyle/>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all</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bits in D’</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OK</a:t>
                </a:r>
              </a:p>
              <a:p>
                <a:pPr marL="0" marR="0" lvl="0" indent="0" algn="ctr" defTabSz="914400" rtl="0" eaLnBrk="1" fontAlgn="auto" latinLnBrk="0" hangingPunct="1">
                  <a:lnSpc>
                    <a:spcPct val="75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128" name="TextBox 127">
              <a:extLst>
                <a:ext uri="{FF2B5EF4-FFF2-40B4-BE49-F238E27FC236}">
                  <a16:creationId xmlns:a16="http://schemas.microsoft.com/office/drawing/2014/main" id="{2021AD68-3E2D-D64B-A328-B57D61FCD5C4}"/>
                </a:ext>
              </a:extLst>
            </p:cNvPr>
            <p:cNvSpPr txBox="1"/>
            <p:nvPr/>
          </p:nvSpPr>
          <p:spPr>
            <a:xfrm>
              <a:off x="6440556" y="3843131"/>
              <a:ext cx="34977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9" name="TextBox 128">
              <a:extLst>
                <a:ext uri="{FF2B5EF4-FFF2-40B4-BE49-F238E27FC236}">
                  <a16:creationId xmlns:a16="http://schemas.microsoft.com/office/drawing/2014/main" id="{6B0E09AF-3DA9-004F-B45F-5B25A613D13D}"/>
                </a:ext>
              </a:extLst>
            </p:cNvPr>
            <p:cNvSpPr txBox="1"/>
            <p:nvPr/>
          </p:nvSpPr>
          <p:spPr>
            <a:xfrm>
              <a:off x="6380921" y="4207566"/>
              <a:ext cx="1072922" cy="492571"/>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detected </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31" name="Straight Arrow Connector 130">
              <a:extLst>
                <a:ext uri="{FF2B5EF4-FFF2-40B4-BE49-F238E27FC236}">
                  <a16:creationId xmlns:a16="http://schemas.microsoft.com/office/drawing/2014/main" id="{F01D339A-38B5-234B-AAEE-DB7358965F0D}"/>
                </a:ext>
              </a:extLst>
            </p:cNvPr>
            <p:cNvCxnSpPr/>
            <p:nvPr/>
          </p:nvCxnSpPr>
          <p:spPr>
            <a:xfrm>
              <a:off x="6440557" y="4161183"/>
              <a:ext cx="715618" cy="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B7A71D88-0E4D-8640-B2F7-F9EA635D4AEB}"/>
              </a:ext>
            </a:extLst>
          </p:cNvPr>
          <p:cNvGrpSpPr/>
          <p:nvPr/>
        </p:nvGrpSpPr>
        <p:grpSpPr>
          <a:xfrm>
            <a:off x="4684642" y="2888974"/>
            <a:ext cx="1656522" cy="845626"/>
            <a:chOff x="4658138" y="2928730"/>
            <a:chExt cx="1656522" cy="845626"/>
          </a:xfrm>
        </p:grpSpPr>
        <p:sp>
          <p:nvSpPr>
            <p:cNvPr id="8" name="Rectangle 6">
              <a:extLst>
                <a:ext uri="{FF2B5EF4-FFF2-40B4-BE49-F238E27FC236}">
                  <a16:creationId xmlns:a16="http://schemas.microsoft.com/office/drawing/2014/main" id="{E464D525-07D1-0C4E-9322-3E346C68FF46}"/>
                </a:ext>
              </a:extLst>
            </p:cNvPr>
            <p:cNvSpPr>
              <a:spLocks noChangeArrowheads="1"/>
            </p:cNvSpPr>
            <p:nvPr/>
          </p:nvSpPr>
          <p:spPr bwMode="auto">
            <a:xfrm>
              <a:off x="5437808" y="3492294"/>
              <a:ext cx="176213" cy="193675"/>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AE07FFAD-256D-DD4C-A8F2-98E5BA8111F5}"/>
                </a:ext>
              </a:extLst>
            </p:cNvPr>
            <p:cNvCxnSpPr/>
            <p:nvPr/>
          </p:nvCxnSpPr>
          <p:spPr>
            <a:xfrm flipV="1">
              <a:off x="5685182" y="2928730"/>
              <a:ext cx="0" cy="728870"/>
            </a:xfrm>
            <a:prstGeom prst="straightConnector1">
              <a:avLst/>
            </a:prstGeom>
            <a:ln w="317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77ACBF32-D0BC-034B-96C6-CAF273BAE74C}"/>
                </a:ext>
              </a:extLst>
            </p:cNvPr>
            <p:cNvSpPr txBox="1"/>
            <p:nvPr/>
          </p:nvSpPr>
          <p:spPr>
            <a:xfrm>
              <a:off x="4696239" y="3498575"/>
              <a:ext cx="1022524" cy="275781"/>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otherwise</a:t>
              </a:r>
            </a:p>
          </p:txBody>
        </p:sp>
        <p:grpSp>
          <p:nvGrpSpPr>
            <p:cNvPr id="14" name="Group 13">
              <a:extLst>
                <a:ext uri="{FF2B5EF4-FFF2-40B4-BE49-F238E27FC236}">
                  <a16:creationId xmlns:a16="http://schemas.microsoft.com/office/drawing/2014/main" id="{D8FC1D4C-50F1-EC40-9F28-B36E987206D4}"/>
                </a:ext>
              </a:extLst>
            </p:cNvPr>
            <p:cNvGrpSpPr/>
            <p:nvPr/>
          </p:nvGrpSpPr>
          <p:grpSpPr>
            <a:xfrm>
              <a:off x="4658138" y="3028123"/>
              <a:ext cx="1656522" cy="400110"/>
              <a:chOff x="437322" y="2637183"/>
              <a:chExt cx="1656522" cy="400110"/>
            </a:xfrm>
          </p:grpSpPr>
          <p:sp>
            <p:nvSpPr>
              <p:cNvPr id="15" name="Rectangle 14">
                <a:extLst>
                  <a:ext uri="{FF2B5EF4-FFF2-40B4-BE49-F238E27FC236}">
                    <a16:creationId xmlns:a16="http://schemas.microsoft.com/office/drawing/2014/main" id="{9BFD95C2-2A13-AB48-A445-E8C6B69B2D0C}"/>
                  </a:ext>
                </a:extLst>
              </p:cNvPr>
              <p:cNvSpPr/>
              <p:nvPr/>
            </p:nvSpPr>
            <p:spPr>
              <a:xfrm>
                <a:off x="437322" y="2690191"/>
                <a:ext cx="1656522" cy="291548"/>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TextBox 15">
                <a:extLst>
                  <a:ext uri="{FF2B5EF4-FFF2-40B4-BE49-F238E27FC236}">
                    <a16:creationId xmlns:a16="http://schemas.microsoft.com/office/drawing/2014/main" id="{42D69FDB-BEE6-4247-8A0A-7662AB11262C}"/>
                  </a:ext>
                </a:extLst>
              </p:cNvPr>
              <p:cNvSpPr txBox="1"/>
              <p:nvPr/>
            </p:nvSpPr>
            <p:spPr>
              <a:xfrm>
                <a:off x="675860" y="2637183"/>
                <a:ext cx="118058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datagram</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6" name="Slide Number Placeholder 5">
            <a:extLst>
              <a:ext uri="{FF2B5EF4-FFF2-40B4-BE49-F238E27FC236}">
                <a16:creationId xmlns:a16="http://schemas.microsoft.com/office/drawing/2014/main" id="{EF7F6B26-9485-6714-73D6-FA1C3BC5775E}"/>
              </a:ext>
            </a:extLst>
          </p:cNvPr>
          <p:cNvSpPr>
            <a:spLocks noGrp="1"/>
          </p:cNvSpPr>
          <p:nvPr>
            <p:ph type="sldNum" sz="quarter" idx="4"/>
          </p:nvPr>
        </p:nvSpPr>
        <p:spPr/>
        <p:txBody>
          <a:bodyPr/>
          <a:lstStyle/>
          <a:p>
            <a:r>
              <a:rPr lang="en-US" dirty="0"/>
              <a:t>Link Layer </a:t>
            </a:r>
            <a:fld id="{C4204591-24BD-A542-B9D5-F8D8A88D2FEE}" type="slidenum">
              <a:rPr lang="en-US" smtClean="0"/>
              <a:pPr/>
              <a:t>10</a:t>
            </a:fld>
            <a:endParaRPr lang="en-US" dirty="0"/>
          </a:p>
        </p:txBody>
      </p:sp>
    </p:spTree>
    <p:extLst>
      <p:ext uri="{BB962C8B-B14F-4D97-AF65-F5344CB8AC3E}">
        <p14:creationId xmlns:p14="http://schemas.microsoft.com/office/powerpoint/2010/main" val="3573450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dissolve">
                                      <p:cBhvr>
                                        <p:cTn id="7" dur="5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dissolve">
                                      <p:cBhvr>
                                        <p:cTn id="12" dur="500"/>
                                        <p:tgtEl>
                                          <p:spTgt spid="13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animEffect transition="in" filter="dissolve">
                                      <p:cBhvr>
                                        <p:cTn id="17" dur="500"/>
                                        <p:tgtEl>
                                          <p:spTgt spid="13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36"/>
                                        </p:tgtEl>
                                        <p:attrNameLst>
                                          <p:attrName>style.visibility</p:attrName>
                                        </p:attrNameLst>
                                      </p:cBhvr>
                                      <p:to>
                                        <p:strVal val="visible"/>
                                      </p:to>
                                    </p:set>
                                    <p:animEffect transition="in" filter="dissolve">
                                      <p:cBhvr>
                                        <p:cTn id="22" dur="500"/>
                                        <p:tgtEl>
                                          <p:spTgt spid="136"/>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ssolv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D6B27-2D57-4249-8EF3-5AC82165CFC6}"/>
              </a:ext>
            </a:extLst>
          </p:cNvPr>
          <p:cNvSpPr>
            <a:spLocks noGrp="1"/>
          </p:cNvSpPr>
          <p:nvPr>
            <p:ph type="title"/>
          </p:nvPr>
        </p:nvSpPr>
        <p:spPr/>
        <p:txBody>
          <a:bodyPr/>
          <a:lstStyle/>
          <a:p>
            <a:r>
              <a:rPr lang="en-US" b="0" dirty="0">
                <a:latin typeface="+mn-lt"/>
              </a:rPr>
              <a:t>Parity checking</a:t>
            </a:r>
          </a:p>
        </p:txBody>
      </p:sp>
      <p:sp>
        <p:nvSpPr>
          <p:cNvPr id="51" name="Text Box 4">
            <a:extLst>
              <a:ext uri="{FF2B5EF4-FFF2-40B4-BE49-F238E27FC236}">
                <a16:creationId xmlns:a16="http://schemas.microsoft.com/office/drawing/2014/main" id="{9E977DCF-A5D5-D941-A85F-41D595E749E5}"/>
              </a:ext>
            </a:extLst>
          </p:cNvPr>
          <p:cNvSpPr txBox="1">
            <a:spLocks noChangeArrowheads="1"/>
          </p:cNvSpPr>
          <p:nvPr/>
        </p:nvSpPr>
        <p:spPr bwMode="auto">
          <a:xfrm>
            <a:off x="850830" y="1311689"/>
            <a:ext cx="3366673" cy="8925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marL="233363" indent="-233363">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233363" marR="0" lvl="0" indent="-233363"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single bit parity</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a:t>
            </a:r>
            <a:r>
              <a:rPr kumimoji="0" lang="en-US" sz="2800" b="1"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p>
          <a:p>
            <a:pPr marL="342900" marR="0" lvl="0" indent="-225425"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detect single bit errors</a:t>
            </a:r>
          </a:p>
        </p:txBody>
      </p:sp>
      <p:sp>
        <p:nvSpPr>
          <p:cNvPr id="4" name="Rectangle 3">
            <a:extLst>
              <a:ext uri="{FF2B5EF4-FFF2-40B4-BE49-F238E27FC236}">
                <a16:creationId xmlns:a16="http://schemas.microsoft.com/office/drawing/2014/main" id="{DE4A8807-E53F-544F-951E-4EEC55AED5AF}"/>
              </a:ext>
            </a:extLst>
          </p:cNvPr>
          <p:cNvSpPr/>
          <p:nvPr/>
        </p:nvSpPr>
        <p:spPr>
          <a:xfrm>
            <a:off x="946392" y="2320933"/>
            <a:ext cx="2407444" cy="382191"/>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AC43EB88-53EC-9343-A0EB-51B17E90A4BE}"/>
              </a:ext>
            </a:extLst>
          </p:cNvPr>
          <p:cNvSpPr txBox="1"/>
          <p:nvPr/>
        </p:nvSpPr>
        <p:spPr>
          <a:xfrm>
            <a:off x="985682" y="2328077"/>
            <a:ext cx="205697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0111000110101011</a:t>
            </a:r>
          </a:p>
        </p:txBody>
      </p:sp>
      <p:cxnSp>
        <p:nvCxnSpPr>
          <p:cNvPr id="58" name="Straight Arrow Connector 57">
            <a:extLst>
              <a:ext uri="{FF2B5EF4-FFF2-40B4-BE49-F238E27FC236}">
                <a16:creationId xmlns:a16="http://schemas.microsoft.com/office/drawing/2014/main" id="{7D6C8C67-D55F-4949-8CB8-AA48957614DA}"/>
              </a:ext>
            </a:extLst>
          </p:cNvPr>
          <p:cNvCxnSpPr>
            <a:cxnSpLocks/>
          </p:cNvCxnSpPr>
          <p:nvPr/>
        </p:nvCxnSpPr>
        <p:spPr>
          <a:xfrm>
            <a:off x="925903" y="2939909"/>
            <a:ext cx="2077615"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41496D49-E042-0042-963F-F4D7F6508310}"/>
              </a:ext>
            </a:extLst>
          </p:cNvPr>
          <p:cNvCxnSpPr/>
          <p:nvPr/>
        </p:nvCxnSpPr>
        <p:spPr>
          <a:xfrm>
            <a:off x="3013295" y="2846309"/>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24B9B26C-C48D-D541-B0C4-CE8674EAC315}"/>
              </a:ext>
            </a:extLst>
          </p:cNvPr>
          <p:cNvCxnSpPr/>
          <p:nvPr/>
        </p:nvCxnSpPr>
        <p:spPr>
          <a:xfrm>
            <a:off x="931949" y="2843909"/>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06E17DF6-8FA0-3248-ACFA-3B0441E6E0F7}"/>
              </a:ext>
            </a:extLst>
          </p:cNvPr>
          <p:cNvGrpSpPr/>
          <p:nvPr/>
        </p:nvGrpSpPr>
        <p:grpSpPr>
          <a:xfrm>
            <a:off x="2902279" y="2326886"/>
            <a:ext cx="1803071" cy="1201960"/>
            <a:chOff x="2978479" y="2669786"/>
            <a:chExt cx="1803071" cy="1201960"/>
          </a:xfrm>
        </p:grpSpPr>
        <p:sp>
          <p:nvSpPr>
            <p:cNvPr id="53" name="TextBox 52">
              <a:extLst>
                <a:ext uri="{FF2B5EF4-FFF2-40B4-BE49-F238E27FC236}">
                  <a16:creationId xmlns:a16="http://schemas.microsoft.com/office/drawing/2014/main" id="{A77D1C61-D575-204F-B00C-8AF81CED2FA8}"/>
                </a:ext>
              </a:extLst>
            </p:cNvPr>
            <p:cNvSpPr txBox="1"/>
            <p:nvPr/>
          </p:nvSpPr>
          <p:spPr>
            <a:xfrm>
              <a:off x="3093089" y="266978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60" name="TextBox 59">
              <a:extLst>
                <a:ext uri="{FF2B5EF4-FFF2-40B4-BE49-F238E27FC236}">
                  <a16:creationId xmlns:a16="http://schemas.microsoft.com/office/drawing/2014/main" id="{B63440E5-B865-5441-BB06-030B90DDD147}"/>
                </a:ext>
              </a:extLst>
            </p:cNvPr>
            <p:cNvSpPr txBox="1"/>
            <p:nvPr/>
          </p:nvSpPr>
          <p:spPr>
            <a:xfrm>
              <a:off x="2978479" y="3527036"/>
              <a:ext cx="1803071" cy="3447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lang="en-US" sz="2000" dirty="0">
                  <a:solidFill>
                    <a:prstClr val="black"/>
                  </a:solidFill>
                  <a:latin typeface="Calibri" panose="020F0502020204030204"/>
                </a:rPr>
                <a:t>p</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arity bit</a:t>
              </a:r>
            </a:p>
          </p:txBody>
        </p:sp>
        <p:cxnSp>
          <p:nvCxnSpPr>
            <p:cNvPr id="9" name="Straight Connector 8">
              <a:extLst>
                <a:ext uri="{FF2B5EF4-FFF2-40B4-BE49-F238E27FC236}">
                  <a16:creationId xmlns:a16="http://schemas.microsoft.com/office/drawing/2014/main" id="{E88AC37A-7C69-2A4B-A29F-A98AFD09B784}"/>
                </a:ext>
              </a:extLst>
            </p:cNvPr>
            <p:cNvCxnSpPr/>
            <p:nvPr/>
          </p:nvCxnSpPr>
          <p:spPr>
            <a:xfrm>
              <a:off x="3244610" y="3167702"/>
              <a:ext cx="0" cy="42472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3" name="Straight Connector 72">
            <a:extLst>
              <a:ext uri="{FF2B5EF4-FFF2-40B4-BE49-F238E27FC236}">
                <a16:creationId xmlns:a16="http://schemas.microsoft.com/office/drawing/2014/main" id="{0971D3D2-CCCB-5845-A95B-3738A1C04862}"/>
              </a:ext>
            </a:extLst>
          </p:cNvPr>
          <p:cNvCxnSpPr>
            <a:cxnSpLocks/>
          </p:cNvCxnSpPr>
          <p:nvPr/>
        </p:nvCxnSpPr>
        <p:spPr>
          <a:xfrm>
            <a:off x="3016010" y="2322631"/>
            <a:ext cx="0" cy="387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3842BAE3-D3AC-CD49-9147-12EDA7BFAFE5}"/>
              </a:ext>
            </a:extLst>
          </p:cNvPr>
          <p:cNvSpPr txBox="1"/>
          <p:nvPr/>
        </p:nvSpPr>
        <p:spPr>
          <a:xfrm>
            <a:off x="1358401" y="2779945"/>
            <a:ext cx="1354981" cy="344710"/>
          </a:xfrm>
          <a:prstGeom prst="rect">
            <a:avLst/>
          </a:prstGeom>
          <a:solidFill>
            <a:schemeClr val="bg1"/>
          </a:solidFill>
        </p:spPr>
        <p:txBody>
          <a:bodyPr wrap="square" rtlCol="0">
            <a:spAutoFit/>
          </a:bodyPr>
          <a:lstStyle/>
          <a:p>
            <a:pPr marL="0" marR="0" lvl="0" indent="0" algn="l" defTabSz="914400" rtl="0" eaLnBrk="1" fontAlgn="auto" latinLnBrk="0" hangingPunct="1">
              <a:lnSpc>
                <a:spcPct val="80000"/>
              </a:lnSpc>
              <a:spcBef>
                <a:spcPts val="0"/>
              </a:spcBef>
              <a:spcAft>
                <a:spcPts val="0"/>
              </a:spcAft>
              <a:buClrTx/>
              <a:buSzTx/>
              <a:buFontTx/>
              <a:buNone/>
              <a:tabLst/>
              <a:defRPr/>
            </a:pPr>
            <a:r>
              <a:rPr kumimoji="0" lang="en-US" sz="2000" i="1"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data bits</a:t>
            </a:r>
          </a:p>
        </p:txBody>
      </p:sp>
      <p:sp>
        <p:nvSpPr>
          <p:cNvPr id="77" name="Text Box 6">
            <a:extLst>
              <a:ext uri="{FF2B5EF4-FFF2-40B4-BE49-F238E27FC236}">
                <a16:creationId xmlns:a16="http://schemas.microsoft.com/office/drawing/2014/main" id="{51CC5DA7-C934-BA4D-AD2C-59DF1BDF99F6}"/>
              </a:ext>
            </a:extLst>
          </p:cNvPr>
          <p:cNvSpPr txBox="1">
            <a:spLocks noChangeArrowheads="1"/>
          </p:cNvSpPr>
          <p:nvPr/>
        </p:nvSpPr>
        <p:spPr bwMode="auto">
          <a:xfrm>
            <a:off x="6448623" y="736681"/>
            <a:ext cx="4543227" cy="169277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Can detect </a:t>
            </a:r>
            <a:r>
              <a:rPr kumimoji="0" lang="en-US" sz="2800" b="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and</a:t>
            </a: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 correct errors (without</a:t>
            </a:r>
            <a:r>
              <a:rPr kumimoji="0" lang="en-US" sz="2800" b="0" i="0" u="none" strike="noStrike" kern="1200" cap="none" spc="0" normalizeH="0" noProof="0" dirty="0">
                <a:ln>
                  <a:noFill/>
                </a:ln>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effectLst/>
                <a:uLnTx/>
                <a:uFillTx/>
                <a:latin typeface="Calibri" panose="020F0502020204030204"/>
                <a:ea typeface="ＭＳ Ｐゴシック" charset="0"/>
                <a:cs typeface="+mn-cs"/>
              </a:rPr>
              <a:t> retransmission!)</a:t>
            </a:r>
          </a:p>
          <a:p>
            <a:pPr marL="287338" marR="0" lvl="0" indent="-169863" algn="l" defTabSz="914400" rtl="0" eaLnBrk="1" fontAlgn="auto" latinLnBrk="0" hangingPunct="1">
              <a:lnSpc>
                <a:spcPct val="100000"/>
              </a:lnSpc>
              <a:spcBef>
                <a:spcPts val="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 two-</a:t>
            </a:r>
            <a:r>
              <a:rPr lang="en-US" sz="2400" i="0" dirty="0">
                <a:solidFill>
                  <a:prstClr val="black"/>
                </a:solidFill>
                <a:latin typeface="Calibri" panose="020F0502020204030204"/>
              </a:rPr>
              <a:t>dimensional parity: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detect </a:t>
            </a:r>
            <a:r>
              <a:rPr kumimoji="0" lang="en-US" sz="2400" b="0" i="1"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and correct </a:t>
            </a: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single bit errors</a:t>
            </a:r>
          </a:p>
        </p:txBody>
      </p:sp>
      <p:grpSp>
        <p:nvGrpSpPr>
          <p:cNvPr id="48" name="Group 47">
            <a:extLst>
              <a:ext uri="{FF2B5EF4-FFF2-40B4-BE49-F238E27FC236}">
                <a16:creationId xmlns:a16="http://schemas.microsoft.com/office/drawing/2014/main" id="{BC8C37ED-BA12-F647-B652-095F6C8D89DE}"/>
              </a:ext>
            </a:extLst>
          </p:cNvPr>
          <p:cNvGrpSpPr/>
          <p:nvPr/>
        </p:nvGrpSpPr>
        <p:grpSpPr>
          <a:xfrm>
            <a:off x="6724651" y="2387877"/>
            <a:ext cx="3683372" cy="2054406"/>
            <a:chOff x="7427845" y="2584175"/>
            <a:chExt cx="3683372" cy="2054406"/>
          </a:xfrm>
        </p:grpSpPr>
        <p:grpSp>
          <p:nvGrpSpPr>
            <p:cNvPr id="36" name="Group 35">
              <a:extLst>
                <a:ext uri="{FF2B5EF4-FFF2-40B4-BE49-F238E27FC236}">
                  <a16:creationId xmlns:a16="http://schemas.microsoft.com/office/drawing/2014/main" id="{EDE48D5F-A407-C04B-A9C2-E5D98B0C44D3}"/>
                </a:ext>
              </a:extLst>
            </p:cNvPr>
            <p:cNvGrpSpPr/>
            <p:nvPr/>
          </p:nvGrpSpPr>
          <p:grpSpPr>
            <a:xfrm>
              <a:off x="8263305" y="2908577"/>
              <a:ext cx="697811" cy="1261499"/>
              <a:chOff x="6586330" y="2915478"/>
              <a:chExt cx="697811" cy="1261499"/>
            </a:xfrm>
          </p:grpSpPr>
          <p:sp>
            <p:nvSpPr>
              <p:cNvPr id="33" name="TextBox 32">
                <a:extLst>
                  <a:ext uri="{FF2B5EF4-FFF2-40B4-BE49-F238E27FC236}">
                    <a16:creationId xmlns:a16="http://schemas.microsoft.com/office/drawing/2014/main" id="{C944698D-E6CC-C449-A789-8924D0498FBB}"/>
                  </a:ext>
                </a:extLst>
              </p:cNvPr>
              <p:cNvSpPr txBox="1"/>
              <p:nvPr/>
            </p:nvSpPr>
            <p:spPr>
              <a:xfrm>
                <a:off x="6586330" y="2915478"/>
                <a:ext cx="5357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1,1</a:t>
                </a:r>
              </a:p>
            </p:txBody>
          </p:sp>
          <p:sp>
            <p:nvSpPr>
              <p:cNvPr id="80" name="TextBox 79">
                <a:extLst>
                  <a:ext uri="{FF2B5EF4-FFF2-40B4-BE49-F238E27FC236}">
                    <a16:creationId xmlns:a16="http://schemas.microsoft.com/office/drawing/2014/main" id="{2D039C23-D73F-5448-A103-2F2CF92B8164}"/>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2,1</a:t>
                </a:r>
              </a:p>
            </p:txBody>
          </p:sp>
          <p:sp>
            <p:nvSpPr>
              <p:cNvPr id="81" name="TextBox 80">
                <a:extLst>
                  <a:ext uri="{FF2B5EF4-FFF2-40B4-BE49-F238E27FC236}">
                    <a16:creationId xmlns:a16="http://schemas.microsoft.com/office/drawing/2014/main" id="{BA2BF1DC-83F3-C249-9145-C7CA5434E98C}"/>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a:t>
                </a:r>
              </a:p>
            </p:txBody>
          </p:sp>
          <p:sp>
            <p:nvSpPr>
              <p:cNvPr id="34" name="TextBox 33">
                <a:extLst>
                  <a:ext uri="{FF2B5EF4-FFF2-40B4-BE49-F238E27FC236}">
                    <a16:creationId xmlns:a16="http://schemas.microsoft.com/office/drawing/2014/main" id="{46D22450-166D-9C48-8C6B-D1175FAF9404}"/>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85" name="Group 84">
              <a:extLst>
                <a:ext uri="{FF2B5EF4-FFF2-40B4-BE49-F238E27FC236}">
                  <a16:creationId xmlns:a16="http://schemas.microsoft.com/office/drawing/2014/main" id="{ECBE1618-E8B9-6748-BC30-FB0ED8C27B44}"/>
                </a:ext>
              </a:extLst>
            </p:cNvPr>
            <p:cNvGrpSpPr/>
            <p:nvPr/>
          </p:nvGrpSpPr>
          <p:grpSpPr>
            <a:xfrm>
              <a:off x="10324987" y="2929914"/>
              <a:ext cx="697811" cy="1261499"/>
              <a:chOff x="6586330" y="2915478"/>
              <a:chExt cx="697811" cy="1261499"/>
            </a:xfrm>
          </p:grpSpPr>
          <p:sp>
            <p:nvSpPr>
              <p:cNvPr id="86" name="TextBox 85">
                <a:extLst>
                  <a:ext uri="{FF2B5EF4-FFF2-40B4-BE49-F238E27FC236}">
                    <a16:creationId xmlns:a16="http://schemas.microsoft.com/office/drawing/2014/main" id="{540664BB-FF10-8E40-9786-2DB15D82D03E}"/>
                  </a:ext>
                </a:extLst>
              </p:cNvPr>
              <p:cNvSpPr txBox="1"/>
              <p:nvPr/>
            </p:nvSpPr>
            <p:spPr>
              <a:xfrm>
                <a:off x="6586330" y="2915478"/>
                <a:ext cx="66236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1,j+1</a:t>
                </a:r>
              </a:p>
            </p:txBody>
          </p:sp>
          <p:sp>
            <p:nvSpPr>
              <p:cNvPr id="87" name="TextBox 86">
                <a:extLst>
                  <a:ext uri="{FF2B5EF4-FFF2-40B4-BE49-F238E27FC236}">
                    <a16:creationId xmlns:a16="http://schemas.microsoft.com/office/drawing/2014/main" id="{1757CDDD-B6F5-CB41-9A45-7536B85F31BC}"/>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2,j+1</a:t>
                </a:r>
              </a:p>
            </p:txBody>
          </p:sp>
          <p:sp>
            <p:nvSpPr>
              <p:cNvPr id="88" name="TextBox 87">
                <a:extLst>
                  <a:ext uri="{FF2B5EF4-FFF2-40B4-BE49-F238E27FC236}">
                    <a16:creationId xmlns:a16="http://schemas.microsoft.com/office/drawing/2014/main" id="{8A09D6BC-B9C0-F343-90A3-B758C9CDE995}"/>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i,j+1</a:t>
                </a:r>
              </a:p>
            </p:txBody>
          </p:sp>
          <p:sp>
            <p:nvSpPr>
              <p:cNvPr id="89" name="TextBox 88">
                <a:extLst>
                  <a:ext uri="{FF2B5EF4-FFF2-40B4-BE49-F238E27FC236}">
                    <a16:creationId xmlns:a16="http://schemas.microsoft.com/office/drawing/2014/main" id="{B439B942-1521-4148-92A1-4DF98667A5C4}"/>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sp>
          <p:nvSpPr>
            <p:cNvPr id="94" name="TextBox 93">
              <a:extLst>
                <a:ext uri="{FF2B5EF4-FFF2-40B4-BE49-F238E27FC236}">
                  <a16:creationId xmlns:a16="http://schemas.microsoft.com/office/drawing/2014/main" id="{A237B252-F326-3D41-A273-920CA835FE83}"/>
                </a:ext>
              </a:extLst>
            </p:cNvPr>
            <p:cNvSpPr txBox="1"/>
            <p:nvPr/>
          </p:nvSpPr>
          <p:spPr>
            <a:xfrm>
              <a:off x="9118145" y="417731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nvGrpSpPr>
            <p:cNvPr id="99" name="Group 98">
              <a:extLst>
                <a:ext uri="{FF2B5EF4-FFF2-40B4-BE49-F238E27FC236}">
                  <a16:creationId xmlns:a16="http://schemas.microsoft.com/office/drawing/2014/main" id="{871CB392-B504-9D4B-B190-2D8CE6EC381B}"/>
                </a:ext>
              </a:extLst>
            </p:cNvPr>
            <p:cNvGrpSpPr/>
            <p:nvPr/>
          </p:nvGrpSpPr>
          <p:grpSpPr>
            <a:xfrm>
              <a:off x="9722377" y="2910339"/>
              <a:ext cx="697811" cy="1261499"/>
              <a:chOff x="6586330" y="2915478"/>
              <a:chExt cx="697811" cy="1261499"/>
            </a:xfrm>
          </p:grpSpPr>
          <p:sp>
            <p:nvSpPr>
              <p:cNvPr id="101" name="TextBox 100">
                <a:extLst>
                  <a:ext uri="{FF2B5EF4-FFF2-40B4-BE49-F238E27FC236}">
                    <a16:creationId xmlns:a16="http://schemas.microsoft.com/office/drawing/2014/main" id="{613C2A54-86CC-EE45-930A-2F1B5F76F1C6}"/>
                  </a:ext>
                </a:extLst>
              </p:cNvPr>
              <p:cNvSpPr txBox="1"/>
              <p:nvPr/>
            </p:nvSpPr>
            <p:spPr>
              <a:xfrm>
                <a:off x="6586330" y="2915478"/>
                <a:ext cx="49084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1,j</a:t>
                </a:r>
              </a:p>
            </p:txBody>
          </p:sp>
          <p:sp>
            <p:nvSpPr>
              <p:cNvPr id="102" name="TextBox 101">
                <a:extLst>
                  <a:ext uri="{FF2B5EF4-FFF2-40B4-BE49-F238E27FC236}">
                    <a16:creationId xmlns:a16="http://schemas.microsoft.com/office/drawing/2014/main" id="{2D2317C2-620E-B441-B816-82ABFCA865CE}"/>
                  </a:ext>
                </a:extLst>
              </p:cNvPr>
              <p:cNvSpPr txBox="1"/>
              <p:nvPr/>
            </p:nvSpPr>
            <p:spPr>
              <a:xfrm>
                <a:off x="6588401" y="3213650"/>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2,j</a:t>
                </a:r>
              </a:p>
            </p:txBody>
          </p:sp>
          <p:sp>
            <p:nvSpPr>
              <p:cNvPr id="103" name="TextBox 102">
                <a:extLst>
                  <a:ext uri="{FF2B5EF4-FFF2-40B4-BE49-F238E27FC236}">
                    <a16:creationId xmlns:a16="http://schemas.microsoft.com/office/drawing/2014/main" id="{83E4A7B0-DEC7-9840-9098-E16CFD3E48DB}"/>
                  </a:ext>
                </a:extLst>
              </p:cNvPr>
              <p:cNvSpPr txBox="1"/>
              <p:nvPr/>
            </p:nvSpPr>
            <p:spPr>
              <a:xfrm>
                <a:off x="6588401" y="3776867"/>
                <a:ext cx="6957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err="1">
                    <a:ln>
                      <a:noFill/>
                    </a:ln>
                    <a:solidFill>
                      <a:prstClr val="black"/>
                    </a:solidFill>
                    <a:effectLst/>
                    <a:uLnTx/>
                    <a:uFillTx/>
                    <a:latin typeface="Calibri" panose="020F0502020204030204"/>
                    <a:ea typeface="+mn-ea"/>
                    <a:cs typeface="+mn-cs"/>
                  </a:rPr>
                  <a:t>i,j</a:t>
                </a:r>
                <a:endPar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endParaRPr>
              </a:p>
            </p:txBody>
          </p:sp>
          <p:sp>
            <p:nvSpPr>
              <p:cNvPr id="104" name="TextBox 103">
                <a:extLst>
                  <a:ext uri="{FF2B5EF4-FFF2-40B4-BE49-F238E27FC236}">
                    <a16:creationId xmlns:a16="http://schemas.microsoft.com/office/drawing/2014/main" id="{6AD0FFBC-3E5D-B747-A2D9-8C7CCF8AF033}"/>
                  </a:ext>
                </a:extLst>
              </p:cNvPr>
              <p:cNvSpPr txBox="1"/>
              <p:nvPr/>
            </p:nvSpPr>
            <p:spPr>
              <a:xfrm>
                <a:off x="6625087" y="3488522"/>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grpSp>
        <p:grpSp>
          <p:nvGrpSpPr>
            <p:cNvPr id="40" name="Group 39">
              <a:extLst>
                <a:ext uri="{FF2B5EF4-FFF2-40B4-BE49-F238E27FC236}">
                  <a16:creationId xmlns:a16="http://schemas.microsoft.com/office/drawing/2014/main" id="{A8299630-3B5D-FA41-BE50-0635687D6C07}"/>
                </a:ext>
              </a:extLst>
            </p:cNvPr>
            <p:cNvGrpSpPr/>
            <p:nvPr/>
          </p:nvGrpSpPr>
          <p:grpSpPr>
            <a:xfrm>
              <a:off x="8262620" y="4202830"/>
              <a:ext cx="2848597" cy="435751"/>
              <a:chOff x="8262620" y="4431427"/>
              <a:chExt cx="2848597" cy="435751"/>
            </a:xfrm>
          </p:grpSpPr>
          <p:sp>
            <p:nvSpPr>
              <p:cNvPr id="91" name="TextBox 90">
                <a:extLst>
                  <a:ext uri="{FF2B5EF4-FFF2-40B4-BE49-F238E27FC236}">
                    <a16:creationId xmlns:a16="http://schemas.microsoft.com/office/drawing/2014/main" id="{B9FC4B06-FE86-0241-A54D-2E39511522A6}"/>
                  </a:ext>
                </a:extLst>
              </p:cNvPr>
              <p:cNvSpPr txBox="1"/>
              <p:nvPr/>
            </p:nvSpPr>
            <p:spPr>
              <a:xfrm>
                <a:off x="8262620" y="4431427"/>
                <a:ext cx="68159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i+1,1</a:t>
                </a:r>
              </a:p>
            </p:txBody>
          </p:sp>
          <p:sp>
            <p:nvSpPr>
              <p:cNvPr id="92" name="TextBox 91">
                <a:extLst>
                  <a:ext uri="{FF2B5EF4-FFF2-40B4-BE49-F238E27FC236}">
                    <a16:creationId xmlns:a16="http://schemas.microsoft.com/office/drawing/2014/main" id="{081BBA99-E820-A847-ADAB-D0C1352EF8AF}"/>
                  </a:ext>
                </a:extLst>
              </p:cNvPr>
              <p:cNvSpPr txBox="1"/>
              <p:nvPr/>
            </p:nvSpPr>
            <p:spPr>
              <a:xfrm>
                <a:off x="10329998" y="4467068"/>
                <a:ext cx="7812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i+1,j+1</a:t>
                </a:r>
              </a:p>
            </p:txBody>
          </p:sp>
          <p:sp>
            <p:nvSpPr>
              <p:cNvPr id="100" name="TextBox 99">
                <a:extLst>
                  <a:ext uri="{FF2B5EF4-FFF2-40B4-BE49-F238E27FC236}">
                    <a16:creationId xmlns:a16="http://schemas.microsoft.com/office/drawing/2014/main" id="{63A70BE1-4344-514A-9FD8-EEDB3D90BE1F}"/>
                  </a:ext>
                </a:extLst>
              </p:cNvPr>
              <p:cNvSpPr txBox="1"/>
              <p:nvPr/>
            </p:nvSpPr>
            <p:spPr>
              <a:xfrm>
                <a:off x="9727388" y="4447493"/>
                <a:ext cx="78121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r>
                  <a:rPr kumimoji="0" lang="en-US" sz="2000" b="0" i="0" u="none" strike="noStrike" kern="1200" cap="none" spc="0" normalizeH="0" baseline="-25000" noProof="0" dirty="0">
                    <a:ln>
                      <a:noFill/>
                    </a:ln>
                    <a:solidFill>
                      <a:prstClr val="black"/>
                    </a:solidFill>
                    <a:effectLst/>
                    <a:uLnTx/>
                    <a:uFillTx/>
                    <a:latin typeface="Calibri" panose="020F0502020204030204"/>
                    <a:ea typeface="+mn-ea"/>
                    <a:cs typeface="+mn-cs"/>
                  </a:rPr>
                  <a:t>i+1,j</a:t>
                </a:r>
              </a:p>
            </p:txBody>
          </p:sp>
        </p:grpSp>
        <p:cxnSp>
          <p:nvCxnSpPr>
            <p:cNvPr id="42" name="Straight Connector 41">
              <a:extLst>
                <a:ext uri="{FF2B5EF4-FFF2-40B4-BE49-F238E27FC236}">
                  <a16:creationId xmlns:a16="http://schemas.microsoft.com/office/drawing/2014/main" id="{EA192B66-3D53-C344-8E15-4A113F550BCC}"/>
                </a:ext>
              </a:extLst>
            </p:cNvPr>
            <p:cNvCxnSpPr>
              <a:cxnSpLocks/>
            </p:cNvCxnSpPr>
            <p:nvPr/>
          </p:nvCxnSpPr>
          <p:spPr>
            <a:xfrm>
              <a:off x="8343900" y="4214192"/>
              <a:ext cx="20872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3EDC64F-75DF-3544-940A-FF23612E6832}"/>
                </a:ext>
              </a:extLst>
            </p:cNvPr>
            <p:cNvCxnSpPr>
              <a:cxnSpLocks/>
            </p:cNvCxnSpPr>
            <p:nvPr/>
          </p:nvCxnSpPr>
          <p:spPr>
            <a:xfrm flipV="1">
              <a:off x="10325100" y="3064566"/>
              <a:ext cx="0" cy="128877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04B65393-F205-D44E-859B-6DDFD00A54AB}"/>
                </a:ext>
              </a:extLst>
            </p:cNvPr>
            <p:cNvSpPr txBox="1"/>
            <p:nvPr/>
          </p:nvSpPr>
          <p:spPr>
            <a:xfrm>
              <a:off x="9111519" y="3792998"/>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14" name="TextBox 113">
              <a:extLst>
                <a:ext uri="{FF2B5EF4-FFF2-40B4-BE49-F238E27FC236}">
                  <a16:creationId xmlns:a16="http://schemas.microsoft.com/office/drawing/2014/main" id="{6F246479-82B6-CC42-AA75-38590A7183FB}"/>
                </a:ext>
              </a:extLst>
            </p:cNvPr>
            <p:cNvSpPr txBox="1"/>
            <p:nvPr/>
          </p:nvSpPr>
          <p:spPr>
            <a:xfrm>
              <a:off x="9104893" y="3478259"/>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21" name="TextBox 120">
              <a:extLst>
                <a:ext uri="{FF2B5EF4-FFF2-40B4-BE49-F238E27FC236}">
                  <a16:creationId xmlns:a16="http://schemas.microsoft.com/office/drawing/2014/main" id="{188E25CB-A5E5-7746-A6CE-70F20EABDD13}"/>
                </a:ext>
              </a:extLst>
            </p:cNvPr>
            <p:cNvSpPr txBox="1"/>
            <p:nvPr/>
          </p:nvSpPr>
          <p:spPr>
            <a:xfrm>
              <a:off x="9108206" y="3183395"/>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125" name="TextBox 124">
              <a:extLst>
                <a:ext uri="{FF2B5EF4-FFF2-40B4-BE49-F238E27FC236}">
                  <a16:creationId xmlns:a16="http://schemas.microsoft.com/office/drawing/2014/main" id="{F1623188-ECD3-CD45-9B38-1810F9AC34B4}"/>
                </a:ext>
              </a:extLst>
            </p:cNvPr>
            <p:cNvSpPr txBox="1"/>
            <p:nvPr/>
          </p:nvSpPr>
          <p:spPr>
            <a:xfrm>
              <a:off x="9111519" y="2878596"/>
              <a:ext cx="6280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 .</a:t>
              </a:r>
            </a:p>
          </p:txBody>
        </p:sp>
        <p:sp>
          <p:nvSpPr>
            <p:cNvPr id="45" name="TextBox 44">
              <a:extLst>
                <a:ext uri="{FF2B5EF4-FFF2-40B4-BE49-F238E27FC236}">
                  <a16:creationId xmlns:a16="http://schemas.microsoft.com/office/drawing/2014/main" id="{075C454A-9055-274C-8AE9-BC10FD110ACF}"/>
                </a:ext>
              </a:extLst>
            </p:cNvPr>
            <p:cNvSpPr txBox="1"/>
            <p:nvPr/>
          </p:nvSpPr>
          <p:spPr>
            <a:xfrm>
              <a:off x="9670775" y="2584175"/>
              <a:ext cx="104131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row parity</a:t>
              </a:r>
            </a:p>
          </p:txBody>
        </p:sp>
        <p:sp>
          <p:nvSpPr>
            <p:cNvPr id="126" name="TextBox 125">
              <a:extLst>
                <a:ext uri="{FF2B5EF4-FFF2-40B4-BE49-F238E27FC236}">
                  <a16:creationId xmlns:a16="http://schemas.microsoft.com/office/drawing/2014/main" id="{46F66526-ADFA-E742-BBA6-59931424B985}"/>
                </a:ext>
              </a:extLst>
            </p:cNvPr>
            <p:cNvSpPr txBox="1"/>
            <p:nvPr/>
          </p:nvSpPr>
          <p:spPr>
            <a:xfrm>
              <a:off x="7427845" y="3998845"/>
              <a:ext cx="803297" cy="491225"/>
            </a:xfrm>
            <a:prstGeom prst="rect">
              <a:avLst/>
            </a:prstGeom>
            <a:noFill/>
          </p:spPr>
          <p:txBody>
            <a:bodyPr wrap="non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column</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 parity</a:t>
              </a:r>
            </a:p>
          </p:txBody>
        </p:sp>
        <p:cxnSp>
          <p:nvCxnSpPr>
            <p:cNvPr id="47" name="Straight Arrow Connector 46">
              <a:extLst>
                <a:ext uri="{FF2B5EF4-FFF2-40B4-BE49-F238E27FC236}">
                  <a16:creationId xmlns:a16="http://schemas.microsoft.com/office/drawing/2014/main" id="{11C8D069-C2ED-A44C-9956-17294561F5BD}"/>
                </a:ext>
              </a:extLst>
            </p:cNvPr>
            <p:cNvCxnSpPr/>
            <p:nvPr/>
          </p:nvCxnSpPr>
          <p:spPr>
            <a:xfrm>
              <a:off x="9760226" y="2922104"/>
              <a:ext cx="854766" cy="0"/>
            </a:xfrm>
            <a:prstGeom prst="straightConnector1">
              <a:avLst/>
            </a:prstGeom>
            <a:ln w="22225">
              <a:solidFill>
                <a:srgbClr val="0000A8"/>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40D686DE-0503-804F-B89F-FF5DF77D52F2}"/>
                </a:ext>
              </a:extLst>
            </p:cNvPr>
            <p:cNvCxnSpPr>
              <a:cxnSpLocks/>
            </p:cNvCxnSpPr>
            <p:nvPr/>
          </p:nvCxnSpPr>
          <p:spPr>
            <a:xfrm rot="16200000" flipH="1" flipV="1">
              <a:off x="7795591" y="4137991"/>
              <a:ext cx="854766" cy="0"/>
            </a:xfrm>
            <a:prstGeom prst="straightConnector1">
              <a:avLst/>
            </a:prstGeom>
            <a:ln w="22225">
              <a:solidFill>
                <a:srgbClr val="0000A8"/>
              </a:solidFill>
              <a:tailEnd type="triangle"/>
            </a:ln>
          </p:spPr>
          <p:style>
            <a:lnRef idx="1">
              <a:schemeClr val="accent1"/>
            </a:lnRef>
            <a:fillRef idx="0">
              <a:schemeClr val="accent1"/>
            </a:fillRef>
            <a:effectRef idx="0">
              <a:schemeClr val="accent1"/>
            </a:effectRef>
            <a:fontRef idx="minor">
              <a:schemeClr val="tx1"/>
            </a:fontRef>
          </p:style>
        </p:cxnSp>
      </p:grpSp>
      <p:sp>
        <p:nvSpPr>
          <p:cNvPr id="138" name="TextBox 137">
            <a:extLst>
              <a:ext uri="{FF2B5EF4-FFF2-40B4-BE49-F238E27FC236}">
                <a16:creationId xmlns:a16="http://schemas.microsoft.com/office/drawing/2014/main" id="{4EC65261-0C24-C74C-8E9A-2A56766B1C75}"/>
              </a:ext>
            </a:extLst>
          </p:cNvPr>
          <p:cNvSpPr txBox="1"/>
          <p:nvPr/>
        </p:nvSpPr>
        <p:spPr>
          <a:xfrm>
            <a:off x="6996399" y="5656116"/>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0 0 1 0 1</a:t>
            </a:r>
          </a:p>
        </p:txBody>
      </p:sp>
      <p:grpSp>
        <p:nvGrpSpPr>
          <p:cNvPr id="8" name="Group 7">
            <a:extLst>
              <a:ext uri="{FF2B5EF4-FFF2-40B4-BE49-F238E27FC236}">
                <a16:creationId xmlns:a16="http://schemas.microsoft.com/office/drawing/2014/main" id="{09272CE8-BCAC-9C4C-9705-97A73B0CF4DC}"/>
              </a:ext>
            </a:extLst>
          </p:cNvPr>
          <p:cNvGrpSpPr/>
          <p:nvPr/>
        </p:nvGrpSpPr>
        <p:grpSpPr>
          <a:xfrm>
            <a:off x="6988036" y="4811287"/>
            <a:ext cx="1112530" cy="1123229"/>
            <a:chOff x="6988036" y="4811287"/>
            <a:chExt cx="1112530" cy="1123229"/>
          </a:xfrm>
        </p:grpSpPr>
        <p:sp>
          <p:nvSpPr>
            <p:cNvPr id="137" name="TextBox 136">
              <a:extLst>
                <a:ext uri="{FF2B5EF4-FFF2-40B4-BE49-F238E27FC236}">
                  <a16:creationId xmlns:a16="http://schemas.microsoft.com/office/drawing/2014/main" id="{6DDE17ED-6E8D-F04B-9604-B0A5821E38CF}"/>
                </a:ext>
              </a:extLst>
            </p:cNvPr>
            <p:cNvSpPr txBox="1"/>
            <p:nvPr/>
          </p:nvSpPr>
          <p:spPr>
            <a:xfrm>
              <a:off x="6988036" y="5364459"/>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0 1 1 1 0</a:t>
              </a:r>
            </a:p>
          </p:txBody>
        </p:sp>
        <p:sp>
          <p:nvSpPr>
            <p:cNvPr id="49" name="TextBox 48">
              <a:extLst>
                <a:ext uri="{FF2B5EF4-FFF2-40B4-BE49-F238E27FC236}">
                  <a16:creationId xmlns:a16="http://schemas.microsoft.com/office/drawing/2014/main" id="{4E00D9F1-D52C-844A-BE08-19ADE51A3710}"/>
                </a:ext>
              </a:extLst>
            </p:cNvPr>
            <p:cNvSpPr txBox="1"/>
            <p:nvPr/>
          </p:nvSpPr>
          <p:spPr>
            <a:xfrm>
              <a:off x="7001286" y="4811287"/>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a:t>
              </a:r>
            </a:p>
          </p:txBody>
        </p:sp>
        <p:sp>
          <p:nvSpPr>
            <p:cNvPr id="130" name="TextBox 129">
              <a:extLst>
                <a:ext uri="{FF2B5EF4-FFF2-40B4-BE49-F238E27FC236}">
                  <a16:creationId xmlns:a16="http://schemas.microsoft.com/office/drawing/2014/main" id="{B4D5B75B-274E-994B-B768-CAAFF3CC0506}"/>
                </a:ext>
              </a:extLst>
            </p:cNvPr>
            <p:cNvSpPr txBox="1"/>
            <p:nvPr/>
          </p:nvSpPr>
          <p:spPr>
            <a:xfrm>
              <a:off x="6994660" y="5092897"/>
              <a:ext cx="98135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1 1 1 1 0</a:t>
              </a:r>
            </a:p>
          </p:txBody>
        </p:sp>
        <p:cxnSp>
          <p:nvCxnSpPr>
            <p:cNvPr id="54" name="Straight Connector 53">
              <a:extLst>
                <a:ext uri="{FF2B5EF4-FFF2-40B4-BE49-F238E27FC236}">
                  <a16:creationId xmlns:a16="http://schemas.microsoft.com/office/drawing/2014/main" id="{F153A1B6-BE52-3A4D-8CDE-7C98D4727C7E}"/>
                </a:ext>
              </a:extLst>
            </p:cNvPr>
            <p:cNvCxnSpPr/>
            <p:nvPr/>
          </p:nvCxnSpPr>
          <p:spPr>
            <a:xfrm>
              <a:off x="7081235" y="5722156"/>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F6AD3BF-7B3D-5B44-8D09-3017B18E8082}"/>
                </a:ext>
              </a:extLst>
            </p:cNvPr>
            <p:cNvCxnSpPr>
              <a:cxnSpLocks/>
            </p:cNvCxnSpPr>
            <p:nvPr/>
          </p:nvCxnSpPr>
          <p:spPr>
            <a:xfrm rot="16200000">
              <a:off x="7428508" y="5424851"/>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82" name="TextBox 81">
            <a:extLst>
              <a:ext uri="{FF2B5EF4-FFF2-40B4-BE49-F238E27FC236}">
                <a16:creationId xmlns:a16="http://schemas.microsoft.com/office/drawing/2014/main" id="{A1B2F7C9-BA8F-734E-AE49-FE038EB1EE2D}"/>
              </a:ext>
            </a:extLst>
          </p:cNvPr>
          <p:cNvSpPr txBox="1"/>
          <p:nvPr/>
        </p:nvSpPr>
        <p:spPr>
          <a:xfrm>
            <a:off x="7917960" y="4810150"/>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90" name="TextBox 89">
            <a:extLst>
              <a:ext uri="{FF2B5EF4-FFF2-40B4-BE49-F238E27FC236}">
                <a16:creationId xmlns:a16="http://schemas.microsoft.com/office/drawing/2014/main" id="{D121A369-07B3-9847-8A6A-A16A48324B3B}"/>
              </a:ext>
            </a:extLst>
          </p:cNvPr>
          <p:cNvSpPr txBox="1"/>
          <p:nvPr/>
        </p:nvSpPr>
        <p:spPr>
          <a:xfrm>
            <a:off x="7913410" y="509561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93" name="TextBox 92">
            <a:extLst>
              <a:ext uri="{FF2B5EF4-FFF2-40B4-BE49-F238E27FC236}">
                <a16:creationId xmlns:a16="http://schemas.microsoft.com/office/drawing/2014/main" id="{F163229F-F15C-4A48-A59E-D1181FDA985E}"/>
              </a:ext>
            </a:extLst>
          </p:cNvPr>
          <p:cNvSpPr txBox="1"/>
          <p:nvPr/>
        </p:nvSpPr>
        <p:spPr>
          <a:xfrm>
            <a:off x="7913410" y="5378806"/>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sp>
        <p:nvSpPr>
          <p:cNvPr id="98" name="TextBox 97">
            <a:extLst>
              <a:ext uri="{FF2B5EF4-FFF2-40B4-BE49-F238E27FC236}">
                <a16:creationId xmlns:a16="http://schemas.microsoft.com/office/drawing/2014/main" id="{B102871F-98D3-C94B-9B9D-9EDFBD1DA591}"/>
              </a:ext>
            </a:extLst>
          </p:cNvPr>
          <p:cNvSpPr txBox="1"/>
          <p:nvPr/>
        </p:nvSpPr>
        <p:spPr>
          <a:xfrm>
            <a:off x="7919097" y="5664273"/>
            <a:ext cx="30168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a:t>
            </a:r>
          </a:p>
        </p:txBody>
      </p:sp>
      <p:sp>
        <p:nvSpPr>
          <p:cNvPr id="76" name="TextBox 75">
            <a:extLst>
              <a:ext uri="{FF2B5EF4-FFF2-40B4-BE49-F238E27FC236}">
                <a16:creationId xmlns:a16="http://schemas.microsoft.com/office/drawing/2014/main" id="{64EFFD78-C794-F24E-BE55-B812FA8E6373}"/>
              </a:ext>
            </a:extLst>
          </p:cNvPr>
          <p:cNvSpPr txBox="1"/>
          <p:nvPr/>
        </p:nvSpPr>
        <p:spPr>
          <a:xfrm>
            <a:off x="5884529" y="4804713"/>
            <a:ext cx="11035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 errors:</a:t>
            </a:r>
          </a:p>
        </p:txBody>
      </p:sp>
      <p:grpSp>
        <p:nvGrpSpPr>
          <p:cNvPr id="10" name="Group 9">
            <a:extLst>
              <a:ext uri="{FF2B5EF4-FFF2-40B4-BE49-F238E27FC236}">
                <a16:creationId xmlns:a16="http://schemas.microsoft.com/office/drawing/2014/main" id="{9EF81C9D-B95D-2C44-BE40-11AABF659EE6}"/>
              </a:ext>
            </a:extLst>
          </p:cNvPr>
          <p:cNvGrpSpPr/>
          <p:nvPr/>
        </p:nvGrpSpPr>
        <p:grpSpPr>
          <a:xfrm>
            <a:off x="9880003" y="5062723"/>
            <a:ext cx="1778682" cy="359137"/>
            <a:chOff x="9880003" y="5062723"/>
            <a:chExt cx="1778682" cy="359137"/>
          </a:xfrm>
        </p:grpSpPr>
        <p:sp>
          <p:nvSpPr>
            <p:cNvPr id="150" name="TextBox 149">
              <a:extLst>
                <a:ext uri="{FF2B5EF4-FFF2-40B4-BE49-F238E27FC236}">
                  <a16:creationId xmlns:a16="http://schemas.microsoft.com/office/drawing/2014/main" id="{173E8487-5115-ED45-91CD-12473E6CE35C}"/>
                </a:ext>
              </a:extLst>
            </p:cNvPr>
            <p:cNvSpPr txBox="1"/>
            <p:nvPr/>
          </p:nvSpPr>
          <p:spPr>
            <a:xfrm>
              <a:off x="11111740" y="5062723"/>
              <a:ext cx="546945" cy="359137"/>
            </a:xfrm>
            <a:prstGeom prst="rect">
              <a:avLst/>
            </a:prstGeom>
            <a:noFill/>
          </p:spPr>
          <p:txBody>
            <a:bodyPr wrap="none" rtlCol="0">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parity</a:t>
              </a:r>
            </a:p>
            <a:p>
              <a:pPr marL="0" marR="0" lvl="0" indent="0" algn="l"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error</a:t>
              </a:r>
            </a:p>
          </p:txBody>
        </p:sp>
        <p:cxnSp>
          <p:nvCxnSpPr>
            <p:cNvPr id="83" name="Straight Arrow Connector 82">
              <a:extLst>
                <a:ext uri="{FF2B5EF4-FFF2-40B4-BE49-F238E27FC236}">
                  <a16:creationId xmlns:a16="http://schemas.microsoft.com/office/drawing/2014/main" id="{6D1057B9-5603-6B48-B071-08FE0B7172F9}"/>
                </a:ext>
              </a:extLst>
            </p:cNvPr>
            <p:cNvCxnSpPr>
              <a:stCxn id="145" idx="1"/>
            </p:cNvCxnSpPr>
            <p:nvPr/>
          </p:nvCxnSpPr>
          <p:spPr>
            <a:xfrm flipV="1">
              <a:off x="9880003" y="5232612"/>
              <a:ext cx="1303277" cy="761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C47093EA-088C-E94A-9077-958AC4C824B7}"/>
              </a:ext>
            </a:extLst>
          </p:cNvPr>
          <p:cNvGrpSpPr/>
          <p:nvPr/>
        </p:nvGrpSpPr>
        <p:grpSpPr>
          <a:xfrm>
            <a:off x="9930014" y="4772156"/>
            <a:ext cx="546945" cy="1621566"/>
            <a:chOff x="9930014" y="4772156"/>
            <a:chExt cx="546945" cy="1621566"/>
          </a:xfrm>
        </p:grpSpPr>
        <p:sp>
          <p:nvSpPr>
            <p:cNvPr id="143" name="TextBox 142">
              <a:extLst>
                <a:ext uri="{FF2B5EF4-FFF2-40B4-BE49-F238E27FC236}">
                  <a16:creationId xmlns:a16="http://schemas.microsoft.com/office/drawing/2014/main" id="{234B127E-41D4-8C49-8FF0-07C5874E8EF9}"/>
                </a:ext>
              </a:extLst>
            </p:cNvPr>
            <p:cNvSpPr txBox="1"/>
            <p:nvPr/>
          </p:nvSpPr>
          <p:spPr>
            <a:xfrm>
              <a:off x="9930014" y="6034585"/>
              <a:ext cx="546945" cy="359137"/>
            </a:xfrm>
            <a:prstGeom prst="rect">
              <a:avLst/>
            </a:prstGeom>
            <a:noFill/>
          </p:spPr>
          <p:txBody>
            <a:bodyPr wrap="none" rtlCol="0">
              <a:spAutoFit/>
            </a:bodyPr>
            <a:lstStyle/>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parity</a:t>
              </a:r>
            </a:p>
            <a:p>
              <a:pPr marL="0" marR="0" lvl="0" indent="0" algn="ctr" defTabSz="914400" rtl="0" eaLnBrk="1" fontAlgn="auto" latinLnBrk="0" hangingPunct="1">
                <a:lnSpc>
                  <a:spcPct val="7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C00000"/>
                  </a:solidFill>
                  <a:effectLst/>
                  <a:uLnTx/>
                  <a:uFillTx/>
                  <a:latin typeface="Calibri" panose="020F0502020204030204"/>
                  <a:ea typeface="+mn-ea"/>
                  <a:cs typeface="+mn-cs"/>
                </a:rPr>
                <a:t>error</a:t>
              </a:r>
            </a:p>
          </p:txBody>
        </p:sp>
        <p:cxnSp>
          <p:nvCxnSpPr>
            <p:cNvPr id="149" name="Straight Arrow Connector 148">
              <a:extLst>
                <a:ext uri="{FF2B5EF4-FFF2-40B4-BE49-F238E27FC236}">
                  <a16:creationId xmlns:a16="http://schemas.microsoft.com/office/drawing/2014/main" id="{CCC6F7F0-B384-914D-A818-618271BAAA48}"/>
                </a:ext>
              </a:extLst>
            </p:cNvPr>
            <p:cNvCxnSpPr>
              <a:cxnSpLocks/>
            </p:cNvCxnSpPr>
            <p:nvPr/>
          </p:nvCxnSpPr>
          <p:spPr>
            <a:xfrm rot="5400000" flipV="1">
              <a:off x="9551132" y="5419989"/>
              <a:ext cx="1303277" cy="7611"/>
            </a:xfrm>
            <a:prstGeom prst="straightConnector1">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653C287F-C7E3-0347-8FC0-F420618EE025}"/>
              </a:ext>
            </a:extLst>
          </p:cNvPr>
          <p:cNvGrpSpPr/>
          <p:nvPr/>
        </p:nvGrpSpPr>
        <p:grpSpPr>
          <a:xfrm>
            <a:off x="8346385" y="4773947"/>
            <a:ext cx="2744420" cy="1243263"/>
            <a:chOff x="8346385" y="4773947"/>
            <a:chExt cx="2744420" cy="1243263"/>
          </a:xfrm>
        </p:grpSpPr>
        <p:grpSp>
          <p:nvGrpSpPr>
            <p:cNvPr id="12" name="Group 11">
              <a:extLst>
                <a:ext uri="{FF2B5EF4-FFF2-40B4-BE49-F238E27FC236}">
                  <a16:creationId xmlns:a16="http://schemas.microsoft.com/office/drawing/2014/main" id="{D4505FCD-484D-0344-B9C0-4C24ED7C7920}"/>
                </a:ext>
              </a:extLst>
            </p:cNvPr>
            <p:cNvGrpSpPr/>
            <p:nvPr/>
          </p:nvGrpSpPr>
          <p:grpSpPr>
            <a:xfrm>
              <a:off x="9873379" y="4773947"/>
              <a:ext cx="1217426" cy="1214161"/>
              <a:chOff x="9873379" y="4773947"/>
              <a:chExt cx="1217426" cy="1214161"/>
            </a:xfrm>
          </p:grpSpPr>
          <p:sp>
            <p:nvSpPr>
              <p:cNvPr id="141" name="TextBox 140">
                <a:extLst>
                  <a:ext uri="{FF2B5EF4-FFF2-40B4-BE49-F238E27FC236}">
                    <a16:creationId xmlns:a16="http://schemas.microsoft.com/office/drawing/2014/main" id="{B89F2045-70A1-F94B-8859-95531C4604F9}"/>
                  </a:ext>
                </a:extLst>
              </p:cNvPr>
              <p:cNvSpPr txBox="1"/>
              <p:nvPr/>
            </p:nvSpPr>
            <p:spPr>
              <a:xfrm>
                <a:off x="9873379" y="5327119"/>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0 1 1 1 0  1</a:t>
                </a:r>
              </a:p>
            </p:txBody>
          </p:sp>
          <p:grpSp>
            <p:nvGrpSpPr>
              <p:cNvPr id="142" name="Group 141">
                <a:extLst>
                  <a:ext uri="{FF2B5EF4-FFF2-40B4-BE49-F238E27FC236}">
                    <a16:creationId xmlns:a16="http://schemas.microsoft.com/office/drawing/2014/main" id="{AC319AFE-17A7-2B4C-8668-7FE48598E0BE}"/>
                  </a:ext>
                </a:extLst>
              </p:cNvPr>
              <p:cNvGrpSpPr/>
              <p:nvPr/>
            </p:nvGrpSpPr>
            <p:grpSpPr>
              <a:xfrm>
                <a:off x="9880003" y="4773947"/>
                <a:ext cx="1210802" cy="1214161"/>
                <a:chOff x="6394173" y="4840358"/>
                <a:chExt cx="1210802" cy="1214161"/>
              </a:xfrm>
            </p:grpSpPr>
            <p:sp>
              <p:nvSpPr>
                <p:cNvPr id="144" name="TextBox 143">
                  <a:extLst>
                    <a:ext uri="{FF2B5EF4-FFF2-40B4-BE49-F238E27FC236}">
                      <a16:creationId xmlns:a16="http://schemas.microsoft.com/office/drawing/2014/main" id="{B0E8F038-35AD-0946-9AF8-3B82D62EFAD1}"/>
                    </a:ext>
                  </a:extLst>
                </p:cNvPr>
                <p:cNvSpPr txBox="1"/>
                <p:nvPr/>
              </p:nvSpPr>
              <p:spPr>
                <a:xfrm>
                  <a:off x="6400799" y="4840358"/>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1 0 1 0 1  1</a:t>
                  </a:r>
                </a:p>
              </p:txBody>
            </p:sp>
            <p:sp>
              <p:nvSpPr>
                <p:cNvPr id="145" name="TextBox 144">
                  <a:extLst>
                    <a:ext uri="{FF2B5EF4-FFF2-40B4-BE49-F238E27FC236}">
                      <a16:creationId xmlns:a16="http://schemas.microsoft.com/office/drawing/2014/main" id="{1B46CC5B-41FC-3046-A483-F2909BFB7D31}"/>
                    </a:ext>
                  </a:extLst>
                </p:cNvPr>
                <p:cNvSpPr txBox="1"/>
                <p:nvPr/>
              </p:nvSpPr>
              <p:spPr>
                <a:xfrm>
                  <a:off x="6394173" y="5121968"/>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1800" b="0" i="0" u="none" strike="noStrike" kern="1200" cap="none" spc="0" normalizeH="0" baseline="0" noProof="0" dirty="0">
                      <a:ln>
                        <a:noFill/>
                      </a:ln>
                      <a:solidFill>
                        <a:srgbClr val="FF0000"/>
                      </a:solidFill>
                      <a:effectLst/>
                      <a:uLnTx/>
                      <a:uFillTx/>
                      <a:latin typeface="Calibri" panose="020F0502020204030204"/>
                      <a:ea typeface="+mn-ea"/>
                      <a:cs typeface="+mn-cs"/>
                    </a:rPr>
                    <a:t>0</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1 1 0  0</a:t>
                  </a:r>
                </a:p>
              </p:txBody>
            </p:sp>
            <p:sp>
              <p:nvSpPr>
                <p:cNvPr id="146" name="TextBox 145">
                  <a:extLst>
                    <a:ext uri="{FF2B5EF4-FFF2-40B4-BE49-F238E27FC236}">
                      <a16:creationId xmlns:a16="http://schemas.microsoft.com/office/drawing/2014/main" id="{46418A9F-75BF-B047-85AA-68BAE639890F}"/>
                    </a:ext>
                  </a:extLst>
                </p:cNvPr>
                <p:cNvSpPr txBox="1"/>
                <p:nvPr/>
              </p:nvSpPr>
              <p:spPr>
                <a:xfrm>
                  <a:off x="6395912" y="5685187"/>
                  <a:ext cx="120417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0 0 1 0 1  0</a:t>
                  </a:r>
                </a:p>
              </p:txBody>
            </p:sp>
            <p:cxnSp>
              <p:nvCxnSpPr>
                <p:cNvPr id="147" name="Straight Connector 146">
                  <a:extLst>
                    <a:ext uri="{FF2B5EF4-FFF2-40B4-BE49-F238E27FC236}">
                      <a16:creationId xmlns:a16="http://schemas.microsoft.com/office/drawing/2014/main" id="{A7665A79-628F-EF47-A9DA-75CCD8B6F9D1}"/>
                    </a:ext>
                  </a:extLst>
                </p:cNvPr>
                <p:cNvCxnSpPr/>
                <p:nvPr/>
              </p:nvCxnSpPr>
              <p:spPr>
                <a:xfrm>
                  <a:off x="6480748" y="5751227"/>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506629B4-5BDA-B443-9A30-123782498104}"/>
                    </a:ext>
                  </a:extLst>
                </p:cNvPr>
                <p:cNvCxnSpPr>
                  <a:cxnSpLocks/>
                </p:cNvCxnSpPr>
                <p:nvPr/>
              </p:nvCxnSpPr>
              <p:spPr>
                <a:xfrm rot="16200000">
                  <a:off x="6828021" y="5453922"/>
                  <a:ext cx="101933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5" name="TextBox 94">
              <a:extLst>
                <a:ext uri="{FF2B5EF4-FFF2-40B4-BE49-F238E27FC236}">
                  <a16:creationId xmlns:a16="http://schemas.microsoft.com/office/drawing/2014/main" id="{2248BD76-7CB1-F24E-9D14-EBFA827837AC}"/>
                </a:ext>
              </a:extLst>
            </p:cNvPr>
            <p:cNvSpPr txBox="1"/>
            <p:nvPr/>
          </p:nvSpPr>
          <p:spPr>
            <a:xfrm>
              <a:off x="8346385" y="4811367"/>
              <a:ext cx="1411353" cy="1205843"/>
            </a:xfrm>
            <a:prstGeom prst="rect">
              <a:avLst/>
            </a:prstGeom>
            <a:noFill/>
          </p:spPr>
          <p:txBody>
            <a:bodyPr wrap="square" rtlCol="0">
              <a:spAutoFit/>
            </a:bodyPr>
            <a:lstStyle/>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detected</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and</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Calibri" panose="020F0502020204030204"/>
                  <a:ea typeface="+mn-ea"/>
                  <a:cs typeface="+mn-cs"/>
                </a:rPr>
                <a:t>correctable</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single-bit</a:t>
              </a:r>
            </a:p>
            <a:p>
              <a:pPr marL="0" marR="0" lvl="0" indent="0" algn="r" defTabSz="914400" rtl="0" eaLnBrk="1" fontAlgn="auto" latinLnBrk="0" hangingPunct="1">
                <a:lnSpc>
                  <a:spcPct val="8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error:</a:t>
              </a:r>
            </a:p>
          </p:txBody>
        </p:sp>
      </p:grpSp>
      <p:sp>
        <p:nvSpPr>
          <p:cNvPr id="96" name="TextBox 95">
            <a:extLst>
              <a:ext uri="{FF2B5EF4-FFF2-40B4-BE49-F238E27FC236}">
                <a16:creationId xmlns:a16="http://schemas.microsoft.com/office/drawing/2014/main" id="{D901A173-DAE6-384F-9E84-A6924D058027}"/>
              </a:ext>
            </a:extLst>
          </p:cNvPr>
          <p:cNvSpPr txBox="1"/>
          <p:nvPr/>
        </p:nvSpPr>
        <p:spPr>
          <a:xfrm>
            <a:off x="1176958" y="3591520"/>
            <a:ext cx="3585542" cy="590931"/>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b="0" i="0" u="none" strike="noStrike" kern="1200" cap="none" spc="0" normalizeH="0" baseline="0" noProof="0" dirty="0">
                <a:ln>
                  <a:noFill/>
                </a:ln>
                <a:solidFill>
                  <a:srgbClr val="0000A8"/>
                </a:solidFill>
                <a:effectLst/>
                <a:uLnTx/>
                <a:uFillTx/>
                <a:latin typeface="Calibri" panose="020F0502020204030204"/>
                <a:ea typeface="+mn-ea"/>
                <a:cs typeface="+mn-cs"/>
              </a:rPr>
              <a:t>Even/odd parity: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set parity bit so there is an even/odd number of 1’s</a:t>
            </a:r>
          </a:p>
        </p:txBody>
      </p:sp>
      <p:sp>
        <p:nvSpPr>
          <p:cNvPr id="151" name="TextBox 1">
            <a:extLst>
              <a:ext uri="{FF2B5EF4-FFF2-40B4-BE49-F238E27FC236}">
                <a16:creationId xmlns:a16="http://schemas.microsoft.com/office/drawing/2014/main" id="{676B03FA-F97E-8D4F-A163-CA316F4C507A}"/>
              </a:ext>
            </a:extLst>
          </p:cNvPr>
          <p:cNvSpPr txBox="1">
            <a:spLocks noChangeArrowheads="1"/>
          </p:cNvSpPr>
          <p:nvPr/>
        </p:nvSpPr>
        <p:spPr bwMode="auto">
          <a:xfrm>
            <a:off x="435076" y="6389262"/>
            <a:ext cx="9451874"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ＭＳ Ｐゴシック" charset="0"/>
                <a:cs typeface="ＭＳ Ｐゴシック" charset="0"/>
              </a:defRPr>
            </a:lvl1pPr>
            <a:lvl2pPr marL="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rPr>
              <a:t>* Check out the online interactive exercises for more examples: h</a:t>
            </a:r>
            <a:r>
              <a:rPr kumimoji="0" lang="en-US" sz="1200" b="0" i="0" u="none" strike="noStrike" kern="1200" cap="none" spc="0" normalizeH="0" baseline="0" noProof="0" dirty="0">
                <a:ln>
                  <a:noFill/>
                </a:ln>
                <a:solidFill>
                  <a:prstClr val="black"/>
                </a:solidFill>
                <a:effectLst/>
                <a:uLnTx/>
                <a:uFillTx/>
                <a:latin typeface="Arial" charset="0"/>
                <a:ea typeface="ＭＳ Ｐゴシック" charset="0"/>
              </a:rPr>
              <a:t>ttp://gaia.cs.umass.edu/kurose_ross/interactive/</a:t>
            </a:r>
          </a:p>
        </p:txBody>
      </p:sp>
      <p:pic>
        <p:nvPicPr>
          <p:cNvPr id="7" name="Picture 6" descr="Icon&#10;&#10;Description automatically generated">
            <a:extLst>
              <a:ext uri="{FF2B5EF4-FFF2-40B4-BE49-F238E27FC236}">
                <a16:creationId xmlns:a16="http://schemas.microsoft.com/office/drawing/2014/main" id="{039CE01A-F391-604A-89C2-2F82DDE7EDEF}"/>
              </a:ext>
            </a:extLst>
          </p:cNvPr>
          <p:cNvPicPr>
            <a:picLocks noChangeAspect="1"/>
          </p:cNvPicPr>
          <p:nvPr/>
        </p:nvPicPr>
        <p:blipFill>
          <a:blip r:embed="rId2"/>
          <a:stretch>
            <a:fillRect/>
          </a:stretch>
        </p:blipFill>
        <p:spPr>
          <a:xfrm>
            <a:off x="4762500" y="293370"/>
            <a:ext cx="2258290" cy="1987295"/>
          </a:xfrm>
          <a:prstGeom prst="rect">
            <a:avLst/>
          </a:prstGeom>
        </p:spPr>
      </p:pic>
      <p:sp>
        <p:nvSpPr>
          <p:cNvPr id="78" name="TextBox 77">
            <a:extLst>
              <a:ext uri="{FF2B5EF4-FFF2-40B4-BE49-F238E27FC236}">
                <a16:creationId xmlns:a16="http://schemas.microsoft.com/office/drawing/2014/main" id="{7BC89C6F-5DA4-294F-83CF-68C618AD67A3}"/>
              </a:ext>
            </a:extLst>
          </p:cNvPr>
          <p:cNvSpPr txBox="1"/>
          <p:nvPr/>
        </p:nvSpPr>
        <p:spPr>
          <a:xfrm>
            <a:off x="872158" y="4277320"/>
            <a:ext cx="4557092" cy="2086725"/>
          </a:xfrm>
          <a:prstGeom prst="rect">
            <a:avLst/>
          </a:prstGeom>
          <a:noFill/>
        </p:spPr>
        <p:txBody>
          <a:bodyPr wrap="squar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2400" dirty="0">
                <a:solidFill>
                  <a:srgbClr val="0000A8"/>
                </a:solidFill>
                <a:latin typeface="Calibri" panose="020F0502020204030204"/>
              </a:rPr>
              <a:t>At r</a:t>
            </a:r>
            <a:r>
              <a:rPr kumimoji="0" lang="en-US" sz="2400" b="0" i="0" u="none" strike="noStrike" kern="1200" cap="none" spc="0" normalizeH="0" baseline="0" noProof="0" dirty="0" err="1">
                <a:ln>
                  <a:noFill/>
                </a:ln>
                <a:solidFill>
                  <a:srgbClr val="0000A8"/>
                </a:solidFill>
                <a:effectLst/>
                <a:uLnTx/>
                <a:uFillTx/>
                <a:latin typeface="Calibri" panose="020F0502020204030204"/>
              </a:rPr>
              <a:t>eceiver</a:t>
            </a:r>
            <a:r>
              <a:rPr kumimoji="0" lang="en-US" sz="2400" b="0" i="0" u="none" strike="noStrike" kern="1200" cap="none" spc="0" normalizeH="0" baseline="0" noProof="0" dirty="0">
                <a:ln>
                  <a:noFill/>
                </a:ln>
                <a:solidFill>
                  <a:srgbClr val="0000A8"/>
                </a:solidFill>
                <a:effectLst/>
                <a:uLnTx/>
                <a:uFillTx/>
                <a:latin typeface="Calibri" panose="020F0502020204030204"/>
              </a:rPr>
              <a:t>:</a:t>
            </a:r>
          </a:p>
          <a:p>
            <a:pPr marL="342900" marR="0" lvl="0" indent="-34290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rPr>
              <a:t>compute parity of </a:t>
            </a:r>
            <a:r>
              <a:rPr kumimoji="0" lang="en-US" sz="2400" b="0" i="1" u="none" strike="noStrike" kern="1200" cap="none" spc="0" normalizeH="0" baseline="0" noProof="0" dirty="0">
                <a:ln>
                  <a:noFill/>
                </a:ln>
                <a:solidFill>
                  <a:prstClr val="black"/>
                </a:solidFill>
                <a:effectLst/>
                <a:uLnTx/>
                <a:uFillTx/>
                <a:latin typeface="Calibri" panose="020F0502020204030204"/>
              </a:rPr>
              <a:t>d</a:t>
            </a:r>
            <a:r>
              <a:rPr kumimoji="0" lang="en-US" sz="2400" b="0" i="0" u="none" strike="noStrike" kern="1200" cap="none" spc="0" normalizeH="0" baseline="0" noProof="0" dirty="0">
                <a:ln>
                  <a:noFill/>
                </a:ln>
                <a:solidFill>
                  <a:prstClr val="black"/>
                </a:solidFill>
                <a:effectLst/>
                <a:uLnTx/>
                <a:uFillTx/>
                <a:latin typeface="Calibri" panose="020F0502020204030204"/>
              </a:rPr>
              <a:t> received bits</a:t>
            </a:r>
          </a:p>
          <a:p>
            <a:pPr marL="342900" marR="0" lvl="0" indent="-342900" algn="l" defTabSz="914400" rtl="0" eaLnBrk="1" fontAlgn="auto" latinLnBrk="0" hangingPunct="1">
              <a:lnSpc>
                <a:spcPct val="90000"/>
              </a:lnSpc>
              <a:spcBef>
                <a:spcPts val="0"/>
              </a:spcBef>
              <a:spcAft>
                <a:spcPts val="0"/>
              </a:spcAft>
              <a:buClr>
                <a:srgbClr val="0013A3"/>
              </a:buClr>
              <a:buSzTx/>
              <a:buFont typeface="Wingdings" pitchFamily="2" charset="2"/>
              <a:buChar char="§"/>
              <a:tabLst/>
              <a:defRPr/>
            </a:pPr>
            <a:r>
              <a:rPr lang="en-US" sz="2400" dirty="0">
                <a:solidFill>
                  <a:prstClr val="black"/>
                </a:solidFill>
                <a:latin typeface="Calibri" panose="020F0502020204030204"/>
              </a:rPr>
              <a:t>compare with received parity bit – if different than error detected</a:t>
            </a:r>
            <a:endParaRPr kumimoji="0" lang="en-US" sz="2400" b="0" i="0" u="none" strike="noStrike" kern="1200" cap="none" spc="0" normalizeH="0" baseline="0" noProof="0" dirty="0">
              <a:ln>
                <a:noFill/>
              </a:ln>
              <a:solidFill>
                <a:prstClr val="black"/>
              </a:solidFill>
              <a:effectLst/>
              <a:uLnTx/>
              <a:uFillTx/>
              <a:latin typeface="Calibri" panose="020F0502020204030204"/>
            </a:endParaRPr>
          </a:p>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ndParaRPr>
          </a:p>
        </p:txBody>
      </p:sp>
    </p:spTree>
    <p:extLst>
      <p:ext uri="{BB962C8B-B14F-4D97-AF65-F5344CB8AC3E}">
        <p14:creationId xmlns:p14="http://schemas.microsoft.com/office/powerpoint/2010/main" val="74214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dissolv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dissolve">
                                      <p:cBhvr>
                                        <p:cTn id="12" dur="500"/>
                                        <p:tgtEl>
                                          <p:spTgt spid="77"/>
                                        </p:tgtEl>
                                      </p:cBhvr>
                                    </p:animEffect>
                                  </p:childTnLst>
                                </p:cTn>
                              </p:par>
                              <p:par>
                                <p:cTn id="13" presetID="9"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dissolve">
                                      <p:cBhvr>
                                        <p:cTn id="20" dur="500"/>
                                        <p:tgtEl>
                                          <p:spTgt spid="48"/>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dissolve">
                                      <p:cBhvr>
                                        <p:cTn id="25" dur="500"/>
                                        <p:tgtEl>
                                          <p:spTgt spid="76"/>
                                        </p:tgtEl>
                                      </p:cBhvr>
                                    </p:animEffect>
                                  </p:childTnLst>
                                </p:cTn>
                              </p:par>
                              <p:par>
                                <p:cTn id="26" presetID="9"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dissolve">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2"/>
                                        </p:tgtEl>
                                        <p:attrNameLst>
                                          <p:attrName>style.visibility</p:attrName>
                                        </p:attrNameLst>
                                      </p:cBhvr>
                                      <p:to>
                                        <p:strVal val="visible"/>
                                      </p:to>
                                    </p:set>
                                    <p:animEffect transition="in" filter="dissolve">
                                      <p:cBhvr>
                                        <p:cTn id="33" dur="500"/>
                                        <p:tgtEl>
                                          <p:spTgt spid="82"/>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90"/>
                                        </p:tgtEl>
                                        <p:attrNameLst>
                                          <p:attrName>style.visibility</p:attrName>
                                        </p:attrNameLst>
                                      </p:cBhvr>
                                      <p:to>
                                        <p:strVal val="visible"/>
                                      </p:to>
                                    </p:set>
                                    <p:animEffect transition="in" filter="dissolve">
                                      <p:cBhvr>
                                        <p:cTn id="38" dur="500"/>
                                        <p:tgtEl>
                                          <p:spTgt spid="90"/>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dissolv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38"/>
                                        </p:tgtEl>
                                        <p:attrNameLst>
                                          <p:attrName>style.visibility</p:attrName>
                                        </p:attrNameLst>
                                      </p:cBhvr>
                                      <p:to>
                                        <p:strVal val="visible"/>
                                      </p:to>
                                    </p:set>
                                    <p:animEffect transition="in" filter="wipe(up)">
                                      <p:cBhvr>
                                        <p:cTn id="48" dur="2000"/>
                                        <p:tgtEl>
                                          <p:spTgt spid="138"/>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98"/>
                                        </p:tgtEl>
                                        <p:attrNameLst>
                                          <p:attrName>style.visibility</p:attrName>
                                        </p:attrNameLst>
                                      </p:cBhvr>
                                      <p:to>
                                        <p:strVal val="visible"/>
                                      </p:to>
                                    </p:set>
                                    <p:animEffect transition="in" filter="dissolve">
                                      <p:cBhvr>
                                        <p:cTn id="53" dur="500"/>
                                        <p:tgtEl>
                                          <p:spTgt spid="9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dissolve">
                                      <p:cBhvr>
                                        <p:cTn id="58" dur="500"/>
                                        <p:tgtEl>
                                          <p:spTgt spid="1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wipe(left)">
                                      <p:cBhvr>
                                        <p:cTn id="63" dur="1000"/>
                                        <p:tgtEl>
                                          <p:spTgt spid="1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up)">
                                      <p:cBhvr>
                                        <p:cTn id="68" dur="1000"/>
                                        <p:tgtEl>
                                          <p:spTgt spid="11"/>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51"/>
                                        </p:tgtEl>
                                        <p:attrNameLst>
                                          <p:attrName>style.visibility</p:attrName>
                                        </p:attrNameLst>
                                      </p:cBhvr>
                                      <p:to>
                                        <p:strVal val="visible"/>
                                      </p:to>
                                    </p:set>
                                    <p:animEffect transition="in" filter="dissolve">
                                      <p:cBhvr>
                                        <p:cTn id="73"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38" grpId="0"/>
      <p:bldP spid="82" grpId="0"/>
      <p:bldP spid="90" grpId="0"/>
      <p:bldP spid="93" grpId="0"/>
      <p:bldP spid="98" grpId="0"/>
      <p:bldP spid="76" grpId="0"/>
      <p:bldP spid="151" grpId="0"/>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Cyclic Redundancy Check (CRC)</a:t>
            </a:r>
            <a:endParaRPr lang="en-US" sz="4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830820" y="1239611"/>
            <a:ext cx="10632309" cy="15300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powerful error-detection coding</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D: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bits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(given, think of these as a binary number)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 pattern (generator), of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r+1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bits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(given, specified in CRC standard)</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Rectangle 3">
            <a:extLst>
              <a:ext uri="{FF2B5EF4-FFF2-40B4-BE49-F238E27FC236}">
                <a16:creationId xmlns:a16="http://schemas.microsoft.com/office/drawing/2014/main" id="{E85D3352-49EB-A34F-8ADF-7171A325499F}"/>
              </a:ext>
            </a:extLst>
          </p:cNvPr>
          <p:cNvSpPr txBox="1">
            <a:spLocks noChangeArrowheads="1"/>
          </p:cNvSpPr>
          <p:nvPr/>
        </p:nvSpPr>
        <p:spPr>
          <a:xfrm>
            <a:off x="850698" y="4665031"/>
            <a:ext cx="11036502" cy="186829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30175"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1" strike="noStrike" kern="1200" cap="none" spc="0" normalizeH="0" baseline="0" noProof="0" dirty="0">
                <a:ln>
                  <a:noFill/>
                </a:ln>
                <a:solidFill>
                  <a:srgbClr val="0000A8"/>
                </a:solidFill>
                <a:effectLst/>
                <a:uLnTx/>
                <a:uFillTx/>
                <a:latin typeface="Calibri" panose="020F0502020204030204"/>
                <a:ea typeface="+mn-ea"/>
                <a:cs typeface="+mn-cs"/>
              </a:rPr>
              <a:t>sender: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compute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CRC bits,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such that &lt;D,R&gt;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exactly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divisible by G </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(mod 2)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knows G, divides &lt;D,R&gt; by G.  If non-zero remainder: error detected!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can detect all burst errors less than r+1 bits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widely used in practice (Ethernet, 802.11 WiFi)</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FCE5A70A-21CD-7941-AAFD-93513551C59A}"/>
              </a:ext>
            </a:extLst>
          </p:cNvPr>
          <p:cNvGrpSpPr/>
          <p:nvPr/>
        </p:nvGrpSpPr>
        <p:grpSpPr>
          <a:xfrm>
            <a:off x="3954671" y="3889513"/>
            <a:ext cx="6922203" cy="492873"/>
            <a:chOff x="3954671" y="3889513"/>
            <a:chExt cx="6922203" cy="492873"/>
          </a:xfrm>
        </p:grpSpPr>
        <p:grpSp>
          <p:nvGrpSpPr>
            <p:cNvPr id="25" name="Group 24">
              <a:extLst>
                <a:ext uri="{FF2B5EF4-FFF2-40B4-BE49-F238E27FC236}">
                  <a16:creationId xmlns:a16="http://schemas.microsoft.com/office/drawing/2014/main" id="{BD5FE7C0-449C-C24C-94F1-976D8F7F07BD}"/>
                </a:ext>
              </a:extLst>
            </p:cNvPr>
            <p:cNvGrpSpPr/>
            <p:nvPr/>
          </p:nvGrpSpPr>
          <p:grpSpPr>
            <a:xfrm>
              <a:off x="3954671" y="3896138"/>
              <a:ext cx="2934586" cy="486248"/>
              <a:chOff x="8759687" y="3087756"/>
              <a:chExt cx="2934586" cy="486248"/>
            </a:xfrm>
          </p:grpSpPr>
          <p:sp>
            <p:nvSpPr>
              <p:cNvPr id="10" name="TextBox 9">
                <a:extLst>
                  <a:ext uri="{FF2B5EF4-FFF2-40B4-BE49-F238E27FC236}">
                    <a16:creationId xmlns:a16="http://schemas.microsoft.com/office/drawing/2014/main" id="{882DC7EC-5CAB-E046-AF27-F4F1BE4C8967}"/>
                  </a:ext>
                </a:extLst>
              </p:cNvPr>
              <p:cNvSpPr txBox="1"/>
              <p:nvPr/>
            </p:nvSpPr>
            <p:spPr>
              <a:xfrm>
                <a:off x="8759687" y="3087756"/>
                <a:ext cx="29345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&lt;D,R&gt; = D  2</a:t>
                </a:r>
                <a:r>
                  <a:rPr kumimoji="0" lang="en-US" sz="2400" b="0" i="0" u="none" strike="noStrike" kern="1200" cap="none" spc="0" normalizeH="0" baseline="30000" noProof="0" dirty="0">
                    <a:ln>
                      <a:noFill/>
                    </a:ln>
                    <a:solidFill>
                      <a:prstClr val="black"/>
                    </a:solidFill>
                    <a:effectLst/>
                    <a:uLnTx/>
                    <a:uFillTx/>
                    <a:latin typeface="Calibri" panose="020F0502020204030204"/>
                    <a:ea typeface="+mn-ea"/>
                    <a:cs typeface="+mn-cs"/>
                  </a:rPr>
                  <a:t>r</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XOR  R  </a:t>
                </a:r>
              </a:p>
            </p:txBody>
          </p:sp>
          <p:sp>
            <p:nvSpPr>
              <p:cNvPr id="295" name="TextBox 294">
                <a:extLst>
                  <a:ext uri="{FF2B5EF4-FFF2-40B4-BE49-F238E27FC236}">
                    <a16:creationId xmlns:a16="http://schemas.microsoft.com/office/drawing/2014/main" id="{5679D954-E2CF-FE4F-B7E7-75DBBBD56E8B}"/>
                  </a:ext>
                </a:extLst>
              </p:cNvPr>
              <p:cNvSpPr txBox="1"/>
              <p:nvPr/>
            </p:nvSpPr>
            <p:spPr>
              <a:xfrm>
                <a:off x="9972262" y="3173894"/>
                <a:ext cx="31290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grpSp>
        <p:sp>
          <p:nvSpPr>
            <p:cNvPr id="296" name="TextBox 295">
              <a:extLst>
                <a:ext uri="{FF2B5EF4-FFF2-40B4-BE49-F238E27FC236}">
                  <a16:creationId xmlns:a16="http://schemas.microsoft.com/office/drawing/2014/main" id="{D334B737-73F4-0C4A-860A-265D4A3D7E47}"/>
                </a:ext>
              </a:extLst>
            </p:cNvPr>
            <p:cNvSpPr txBox="1"/>
            <p:nvPr/>
          </p:nvSpPr>
          <p:spPr>
            <a:xfrm>
              <a:off x="7997688" y="3889513"/>
              <a:ext cx="287918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formula for these bits</a:t>
              </a:r>
            </a:p>
          </p:txBody>
        </p:sp>
        <p:cxnSp>
          <p:nvCxnSpPr>
            <p:cNvPr id="30" name="Straight Connector 29">
              <a:extLst>
                <a:ext uri="{FF2B5EF4-FFF2-40B4-BE49-F238E27FC236}">
                  <a16:creationId xmlns:a16="http://schemas.microsoft.com/office/drawing/2014/main" id="{B13443DA-FCD3-914F-8EC2-A5BA2DA70B77}"/>
                </a:ext>
              </a:extLst>
            </p:cNvPr>
            <p:cNvCxnSpPr/>
            <p:nvPr/>
          </p:nvCxnSpPr>
          <p:spPr>
            <a:xfrm>
              <a:off x="6811619" y="4134678"/>
              <a:ext cx="1192695"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260FD657-AC1B-3B4B-9C86-1AB0D8168AC3}"/>
              </a:ext>
            </a:extLst>
          </p:cNvPr>
          <p:cNvGrpSpPr/>
          <p:nvPr/>
        </p:nvGrpSpPr>
        <p:grpSpPr>
          <a:xfrm>
            <a:off x="4243982" y="2770984"/>
            <a:ext cx="5397512" cy="1096490"/>
            <a:chOff x="4243982" y="2770984"/>
            <a:chExt cx="5397512" cy="1096490"/>
          </a:xfrm>
        </p:grpSpPr>
        <p:grpSp>
          <p:nvGrpSpPr>
            <p:cNvPr id="5" name="Group 4">
              <a:extLst>
                <a:ext uri="{FF2B5EF4-FFF2-40B4-BE49-F238E27FC236}">
                  <a16:creationId xmlns:a16="http://schemas.microsoft.com/office/drawing/2014/main" id="{79E989F3-EA4C-7E47-801E-2273E78A0D67}"/>
                </a:ext>
              </a:extLst>
            </p:cNvPr>
            <p:cNvGrpSpPr/>
            <p:nvPr/>
          </p:nvGrpSpPr>
          <p:grpSpPr>
            <a:xfrm>
              <a:off x="4243982" y="2770984"/>
              <a:ext cx="2691529" cy="1072438"/>
              <a:chOff x="2335669" y="2731227"/>
              <a:chExt cx="2691529" cy="1072438"/>
            </a:xfrm>
          </p:grpSpPr>
          <p:grpSp>
            <p:nvGrpSpPr>
              <p:cNvPr id="263" name="Group 262">
                <a:extLst>
                  <a:ext uri="{FF2B5EF4-FFF2-40B4-BE49-F238E27FC236}">
                    <a16:creationId xmlns:a16="http://schemas.microsoft.com/office/drawing/2014/main" id="{29C4AA4F-9EB8-1848-8793-F6CDF1CD0D68}"/>
                  </a:ext>
                </a:extLst>
              </p:cNvPr>
              <p:cNvGrpSpPr/>
              <p:nvPr/>
            </p:nvGrpSpPr>
            <p:grpSpPr>
              <a:xfrm>
                <a:off x="3847708" y="2731227"/>
                <a:ext cx="1179490" cy="644795"/>
                <a:chOff x="2714347" y="4114405"/>
                <a:chExt cx="1179490" cy="644795"/>
              </a:xfrm>
            </p:grpSpPr>
            <p:cxnSp>
              <p:nvCxnSpPr>
                <p:cNvPr id="264" name="Straight Arrow Connector 263">
                  <a:extLst>
                    <a:ext uri="{FF2B5EF4-FFF2-40B4-BE49-F238E27FC236}">
                      <a16:creationId xmlns:a16="http://schemas.microsoft.com/office/drawing/2014/main" id="{E3F5CF1B-09D1-CC47-B116-7240726371D9}"/>
                    </a:ext>
                  </a:extLst>
                </p:cNvPr>
                <p:cNvCxnSpPr>
                  <a:cxnSpLocks/>
                </p:cNvCxnSpPr>
                <p:nvPr/>
              </p:nvCxnSpPr>
              <p:spPr>
                <a:xfrm>
                  <a:off x="2993162" y="4665600"/>
                  <a:ext cx="542038"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6" name="TextBox 265">
                  <a:extLst>
                    <a:ext uri="{FF2B5EF4-FFF2-40B4-BE49-F238E27FC236}">
                      <a16:creationId xmlns:a16="http://schemas.microsoft.com/office/drawing/2014/main" id="{3059E882-1BA5-064B-9CE1-43F225240291}"/>
                    </a:ext>
                  </a:extLst>
                </p:cNvPr>
                <p:cNvSpPr txBox="1"/>
                <p:nvPr/>
              </p:nvSpPr>
              <p:spPr>
                <a:xfrm>
                  <a:off x="2714347" y="4114405"/>
                  <a:ext cx="1179490"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CRC bits</a:t>
                  </a:r>
                </a:p>
              </p:txBody>
            </p:sp>
            <p:cxnSp>
              <p:nvCxnSpPr>
                <p:cNvPr id="267" name="Straight Connector 266">
                  <a:extLst>
                    <a:ext uri="{FF2B5EF4-FFF2-40B4-BE49-F238E27FC236}">
                      <a16:creationId xmlns:a16="http://schemas.microsoft.com/office/drawing/2014/main" id="{176F67FC-CEC0-E145-8840-3B220D064D41}"/>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82" name="Group 281">
                <a:extLst>
                  <a:ext uri="{FF2B5EF4-FFF2-40B4-BE49-F238E27FC236}">
                    <a16:creationId xmlns:a16="http://schemas.microsoft.com/office/drawing/2014/main" id="{133DDAB8-AED0-B44C-B8AA-A792E69DA7CC}"/>
                  </a:ext>
                </a:extLst>
              </p:cNvPr>
              <p:cNvGrpSpPr/>
              <p:nvPr/>
            </p:nvGrpSpPr>
            <p:grpSpPr>
              <a:xfrm>
                <a:off x="2491075" y="3061148"/>
                <a:ext cx="1630353" cy="400110"/>
                <a:chOff x="1912047" y="4446000"/>
                <a:chExt cx="1630353" cy="400110"/>
              </a:xfrm>
            </p:grpSpPr>
            <p:cxnSp>
              <p:nvCxnSpPr>
                <p:cNvPr id="290" name="Straight Arrow Connector 289">
                  <a:extLst>
                    <a:ext uri="{FF2B5EF4-FFF2-40B4-BE49-F238E27FC236}">
                      <a16:creationId xmlns:a16="http://schemas.microsoft.com/office/drawing/2014/main" id="{B73F57ED-8511-DE46-AFFF-EB1F2B4DD081}"/>
                    </a:ext>
                  </a:extLst>
                </p:cNvPr>
                <p:cNvCxnSpPr>
                  <a:cxnSpLocks/>
                </p:cNvCxnSpPr>
                <p:nvPr/>
              </p:nvCxnSpPr>
              <p:spPr>
                <a:xfrm>
                  <a:off x="1914638" y="4665600"/>
                  <a:ext cx="1620562" cy="0"/>
                </a:xfrm>
                <a:prstGeom prst="straightConnector1">
                  <a:avLst/>
                </a:prstGeom>
                <a:ln w="222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1" name="Rectangle 290">
                  <a:extLst>
                    <a:ext uri="{FF2B5EF4-FFF2-40B4-BE49-F238E27FC236}">
                      <a16:creationId xmlns:a16="http://schemas.microsoft.com/office/drawing/2014/main" id="{9CC71E42-351B-7D48-A76A-31DFD4155837}"/>
                    </a:ext>
                  </a:extLst>
                </p:cNvPr>
                <p:cNvSpPr/>
                <p:nvPr/>
              </p:nvSpPr>
              <p:spPr>
                <a:xfrm>
                  <a:off x="2098800" y="4636800"/>
                  <a:ext cx="1245600"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TextBox 291">
                  <a:extLst>
                    <a:ext uri="{FF2B5EF4-FFF2-40B4-BE49-F238E27FC236}">
                      <a16:creationId xmlns:a16="http://schemas.microsoft.com/office/drawing/2014/main" id="{9CB76609-999D-2D49-9C0A-E32FE50AF48D}"/>
                    </a:ext>
                  </a:extLst>
                </p:cNvPr>
                <p:cNvSpPr txBox="1"/>
                <p:nvPr/>
              </p:nvSpPr>
              <p:spPr>
                <a:xfrm>
                  <a:off x="2088000" y="4446000"/>
                  <a:ext cx="1278812" cy="40011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 data bits</a:t>
                  </a:r>
                </a:p>
              </p:txBody>
            </p:sp>
            <p:cxnSp>
              <p:nvCxnSpPr>
                <p:cNvPr id="293" name="Straight Connector 292">
                  <a:extLst>
                    <a:ext uri="{FF2B5EF4-FFF2-40B4-BE49-F238E27FC236}">
                      <a16:creationId xmlns:a16="http://schemas.microsoft.com/office/drawing/2014/main" id="{E22D3181-9FAA-B541-A443-8DF2B83F5119}"/>
                    </a:ext>
                  </a:extLst>
                </p:cNvPr>
                <p:cNvCxnSpPr/>
                <p:nvPr/>
              </p:nvCxnSpPr>
              <p:spPr>
                <a:xfrm>
                  <a:off x="3542400" y="45720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41989A3-AA8F-EB4B-B54B-64685377702A}"/>
                    </a:ext>
                  </a:extLst>
                </p:cNvPr>
                <p:cNvCxnSpPr/>
                <p:nvPr/>
              </p:nvCxnSpPr>
              <p:spPr>
                <a:xfrm>
                  <a:off x="1912047" y="4569600"/>
                  <a:ext cx="0" cy="187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E8DCF7DE-A8C5-3A48-A607-43071E3845EB}"/>
                  </a:ext>
                </a:extLst>
              </p:cNvPr>
              <p:cNvGrpSpPr/>
              <p:nvPr/>
            </p:nvGrpSpPr>
            <p:grpSpPr>
              <a:xfrm>
                <a:off x="2335669" y="3342000"/>
                <a:ext cx="2325599" cy="461665"/>
                <a:chOff x="1904400" y="5143043"/>
                <a:chExt cx="2325599" cy="461665"/>
              </a:xfrm>
            </p:grpSpPr>
            <p:sp>
              <p:nvSpPr>
                <p:cNvPr id="269" name="Rectangle 268">
                  <a:extLst>
                    <a:ext uri="{FF2B5EF4-FFF2-40B4-BE49-F238E27FC236}">
                      <a16:creationId xmlns:a16="http://schemas.microsoft.com/office/drawing/2014/main" id="{F9356EE8-B88E-354C-B22C-C3AE0C4CCEC0}"/>
                    </a:ext>
                  </a:extLst>
                </p:cNvPr>
                <p:cNvSpPr/>
                <p:nvPr/>
              </p:nvSpPr>
              <p:spPr>
                <a:xfrm>
                  <a:off x="1904400" y="5221355"/>
                  <a:ext cx="2325599" cy="291548"/>
                </a:xfrm>
                <a:prstGeom prst="rect">
                  <a:avLst/>
                </a:prstGeom>
                <a:solidFill>
                  <a:schemeClr val="bg1"/>
                </a:solidFill>
                <a:ln>
                  <a:solidFill>
                    <a:schemeClr val="tx1"/>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TextBox 269">
                  <a:extLst>
                    <a:ext uri="{FF2B5EF4-FFF2-40B4-BE49-F238E27FC236}">
                      <a16:creationId xmlns:a16="http://schemas.microsoft.com/office/drawing/2014/main" id="{8C616664-1678-F94A-9D03-7836F153E4E8}"/>
                    </a:ext>
                  </a:extLst>
                </p:cNvPr>
                <p:cNvSpPr txBox="1"/>
                <p:nvPr/>
              </p:nvSpPr>
              <p:spPr>
                <a:xfrm>
                  <a:off x="2617147" y="5171947"/>
                  <a:ext cx="34176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TextBox 270">
                  <a:extLst>
                    <a:ext uri="{FF2B5EF4-FFF2-40B4-BE49-F238E27FC236}">
                      <a16:creationId xmlns:a16="http://schemas.microsoft.com/office/drawing/2014/main" id="{8C3ABF98-D5C1-734D-9F57-D1EEEEBAFD1C}"/>
                    </a:ext>
                  </a:extLst>
                </p:cNvPr>
                <p:cNvSpPr txBox="1"/>
                <p:nvPr/>
              </p:nvSpPr>
              <p:spPr>
                <a:xfrm>
                  <a:off x="3708874" y="514304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cxnSp>
              <p:nvCxnSpPr>
                <p:cNvPr id="272" name="Straight Connector 271">
                  <a:extLst>
                    <a:ext uri="{FF2B5EF4-FFF2-40B4-BE49-F238E27FC236}">
                      <a16:creationId xmlns:a16="http://schemas.microsoft.com/office/drawing/2014/main" id="{693A86FD-0E91-F84C-AD1B-5E7BF4B8B76C}"/>
                    </a:ext>
                  </a:extLst>
                </p:cNvPr>
                <p:cNvCxnSpPr/>
                <p:nvPr/>
              </p:nvCxnSpPr>
              <p:spPr>
                <a:xfrm>
                  <a:off x="3531600" y="5223600"/>
                  <a:ext cx="0" cy="2880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78932362-DCB4-EB40-9B1C-58CF349F31F1}"/>
                </a:ext>
              </a:extLst>
            </p:cNvPr>
            <p:cNvSpPr txBox="1"/>
            <p:nvPr/>
          </p:nvSpPr>
          <p:spPr>
            <a:xfrm>
              <a:off x="8004315" y="3405809"/>
              <a:ext cx="163717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bits to send</a:t>
              </a:r>
            </a:p>
          </p:txBody>
        </p:sp>
        <p:cxnSp>
          <p:nvCxnSpPr>
            <p:cNvPr id="297" name="Straight Connector 296">
              <a:extLst>
                <a:ext uri="{FF2B5EF4-FFF2-40B4-BE49-F238E27FC236}">
                  <a16:creationId xmlns:a16="http://schemas.microsoft.com/office/drawing/2014/main" id="{B1D8A448-DD38-3A4F-8E01-5FD4EA57EB3C}"/>
                </a:ext>
              </a:extLst>
            </p:cNvPr>
            <p:cNvCxnSpPr/>
            <p:nvPr/>
          </p:nvCxnSpPr>
          <p:spPr>
            <a:xfrm>
              <a:off x="6791741" y="3637722"/>
              <a:ext cx="1192695"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11" name="Slide Number Placeholder 10">
            <a:extLst>
              <a:ext uri="{FF2B5EF4-FFF2-40B4-BE49-F238E27FC236}">
                <a16:creationId xmlns:a16="http://schemas.microsoft.com/office/drawing/2014/main" id="{922CAA94-41E8-A843-D57E-5D351514F8AA}"/>
              </a:ext>
            </a:extLst>
          </p:cNvPr>
          <p:cNvSpPr>
            <a:spLocks noGrp="1"/>
          </p:cNvSpPr>
          <p:nvPr>
            <p:ph type="sldNum" sz="quarter" idx="4"/>
          </p:nvPr>
        </p:nvSpPr>
        <p:spPr/>
        <p:txBody>
          <a:bodyPr/>
          <a:lstStyle/>
          <a:p>
            <a:r>
              <a:rPr lang="en-US" dirty="0"/>
              <a:t>Link Layer </a:t>
            </a:r>
            <a:fld id="{C4204591-24BD-A542-B9D5-F8D8A88D2FEE}" type="slidenum">
              <a:rPr lang="en-US" smtClean="0"/>
              <a:pPr/>
              <a:t>12</a:t>
            </a:fld>
            <a:endParaRPr lang="en-US" dirty="0"/>
          </a:p>
        </p:txBody>
      </p:sp>
    </p:spTree>
    <p:extLst>
      <p:ext uri="{BB962C8B-B14F-4D97-AF65-F5344CB8AC3E}">
        <p14:creationId xmlns:p14="http://schemas.microsoft.com/office/powerpoint/2010/main" val="44046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9">
                                            <p:txEl>
                                              <p:pRg st="0" end="0"/>
                                            </p:txEl>
                                          </p:spTgt>
                                        </p:tgtEl>
                                        <p:attrNameLst>
                                          <p:attrName>style.visibility</p:attrName>
                                        </p:attrNameLst>
                                      </p:cBhvr>
                                      <p:to>
                                        <p:strVal val="visible"/>
                                      </p:to>
                                    </p:set>
                                    <p:animEffect transition="in" filter="dissolve">
                                      <p:cBhvr>
                                        <p:cTn id="17" dur="500"/>
                                        <p:tgtEl>
                                          <p:spTgt spid="25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9">
                                            <p:txEl>
                                              <p:pRg st="1" end="1"/>
                                            </p:txEl>
                                          </p:spTgt>
                                        </p:tgtEl>
                                        <p:attrNameLst>
                                          <p:attrName>style.visibility</p:attrName>
                                        </p:attrNameLst>
                                      </p:cBhvr>
                                      <p:to>
                                        <p:strVal val="visible"/>
                                      </p:to>
                                    </p:set>
                                    <p:animEffect transition="in" filter="dissolve">
                                      <p:cBhvr>
                                        <p:cTn id="22" dur="500"/>
                                        <p:tgtEl>
                                          <p:spTgt spid="25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259">
                                            <p:txEl>
                                              <p:pRg st="2" end="2"/>
                                            </p:txEl>
                                          </p:spTgt>
                                        </p:tgtEl>
                                        <p:attrNameLst>
                                          <p:attrName>style.visibility</p:attrName>
                                        </p:attrNameLst>
                                      </p:cBhvr>
                                      <p:to>
                                        <p:strVal val="visible"/>
                                      </p:to>
                                    </p:set>
                                    <p:animEffect transition="in" filter="dissolve">
                                      <p:cBhvr>
                                        <p:cTn id="27" dur="500"/>
                                        <p:tgtEl>
                                          <p:spTgt spid="259">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259">
                                            <p:txEl>
                                              <p:pRg st="3" end="3"/>
                                            </p:txEl>
                                          </p:spTgt>
                                        </p:tgtEl>
                                        <p:attrNameLst>
                                          <p:attrName>style.visibility</p:attrName>
                                        </p:attrNameLst>
                                      </p:cBhvr>
                                      <p:to>
                                        <p:strVal val="visible"/>
                                      </p:to>
                                    </p:set>
                                    <p:animEffect transition="in" filter="dissolve">
                                      <p:cBhvr>
                                        <p:cTn id="30" dur="500"/>
                                        <p:tgtEl>
                                          <p:spTgt spid="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Link layer, LANs: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chemeClr val="bg1">
                  <a:lumMod val="75000"/>
                </a:schemeClr>
              </a:buClr>
              <a:defRPr/>
            </a:pPr>
            <a:r>
              <a:rPr lang="en-US" sz="3200" dirty="0">
                <a:solidFill>
                  <a:schemeClr val="bg1">
                    <a:lumMod val="75000"/>
                  </a:schemeClr>
                </a:solidFill>
              </a:rPr>
              <a:t>a day in the life of a web request</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error detection, correction </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multiple access protocols</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LANs</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addressing, ARP</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Ethernet</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switches</a:t>
            </a: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Link Layer: 6-</a:t>
            </a:r>
            <a:fld id="{C4204591-24BD-A542-B9D5-F8D8A88D2FEE}" type="slidenum">
              <a:rPr lang="en-US" smtClean="0"/>
              <a:pPr/>
              <a:t>13</a:t>
            </a:fld>
            <a:endParaRPr lang="en-US" dirty="0"/>
          </a:p>
        </p:txBody>
      </p:sp>
    </p:spTree>
    <p:extLst>
      <p:ext uri="{BB962C8B-B14F-4D97-AF65-F5344CB8AC3E}">
        <p14:creationId xmlns:p14="http://schemas.microsoft.com/office/powerpoint/2010/main" val="67407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Multiple access links, protocols</a:t>
            </a:r>
            <a:endParaRPr lang="en-US" sz="4400" dirty="0"/>
          </a:p>
        </p:txBody>
      </p:sp>
      <p:sp>
        <p:nvSpPr>
          <p:cNvPr id="470" name="Rectangle 3">
            <a:extLst>
              <a:ext uri="{FF2B5EF4-FFF2-40B4-BE49-F238E27FC236}">
                <a16:creationId xmlns:a16="http://schemas.microsoft.com/office/drawing/2014/main" id="{A4DB250C-FCF5-CC4D-B049-42D6C0DD3604}"/>
              </a:ext>
            </a:extLst>
          </p:cNvPr>
          <p:cNvSpPr txBox="1">
            <a:spLocks noChangeArrowheads="1"/>
          </p:cNvSpPr>
          <p:nvPr/>
        </p:nvSpPr>
        <p:spPr bwMode="auto">
          <a:xfrm>
            <a:off x="1448045" y="1319435"/>
            <a:ext cx="7772400" cy="3292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ts val="400"/>
              </a:spcAft>
              <a:buClr>
                <a:srgbClr val="000099"/>
              </a:buClr>
              <a:buSzPct val="100000"/>
              <a:buFont typeface="Wingdings" charset="0"/>
              <a:buNone/>
              <a:tabLst/>
              <a:defRPr/>
            </a:pPr>
            <a:r>
              <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two types of “links</a:t>
            </a:r>
            <a:r>
              <a:rPr kumimoji="0" lang="en-US" altLang="ja-JP"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t>
            </a:r>
            <a:r>
              <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t>
            </a:r>
          </a:p>
          <a:p>
            <a:pPr marL="466725" marR="0" lvl="0" indent="-3333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point-to-point</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point-to-point link between Ethernet switch, host</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PPP for dial-up access</a:t>
            </a:r>
          </a:p>
          <a:p>
            <a:pPr marL="466725" marR="0" lvl="0" indent="-333375" algn="l" defTabSz="914400" rtl="0" eaLnBrk="0" fontAlgn="base" latinLnBrk="0" hangingPunct="0">
              <a:lnSpc>
                <a:spcPct val="85000"/>
              </a:lnSpc>
              <a:spcBef>
                <a:spcPct val="20000"/>
              </a:spcBef>
              <a:spcAft>
                <a:spcPct val="0"/>
              </a:spcAft>
              <a:buClr>
                <a:srgbClr val="000099"/>
              </a:buClr>
              <a:buSzPct val="100000"/>
              <a:buFont typeface="Wingdings" charset="2"/>
              <a:buChar char="§"/>
              <a:defRPr/>
            </a:pPr>
            <a:r>
              <a:rPr kumimoji="0" lang="en-US" sz="28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broadcast (shared wire or medium)</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old-school Ethernet</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upstream HFC in cable-based access network</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0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802.11 wireless LAN, 4G/4G. satellite</a:t>
            </a:r>
            <a:endPar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8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grpSp>
        <p:nvGrpSpPr>
          <p:cNvPr id="7" name="Group 6">
            <a:extLst>
              <a:ext uri="{FF2B5EF4-FFF2-40B4-BE49-F238E27FC236}">
                <a16:creationId xmlns:a16="http://schemas.microsoft.com/office/drawing/2014/main" id="{B37A52A8-726D-1743-B706-C6C96361B328}"/>
              </a:ext>
            </a:extLst>
          </p:cNvPr>
          <p:cNvGrpSpPr/>
          <p:nvPr/>
        </p:nvGrpSpPr>
        <p:grpSpPr>
          <a:xfrm>
            <a:off x="6882164" y="4987878"/>
            <a:ext cx="2026132" cy="1407972"/>
            <a:chOff x="6882164" y="4987878"/>
            <a:chExt cx="2026132" cy="1407972"/>
          </a:xfrm>
        </p:grpSpPr>
        <p:sp>
          <p:nvSpPr>
            <p:cNvPr id="473" name="Text Box 7">
              <a:extLst>
                <a:ext uri="{FF2B5EF4-FFF2-40B4-BE49-F238E27FC236}">
                  <a16:creationId xmlns:a16="http://schemas.microsoft.com/office/drawing/2014/main" id="{06CF1C6B-422C-1444-877E-6282ED97416D}"/>
                </a:ext>
              </a:extLst>
            </p:cNvPr>
            <p:cNvSpPr txBox="1">
              <a:spLocks noChangeArrowheads="1"/>
            </p:cNvSpPr>
            <p:nvPr/>
          </p:nvSpPr>
          <p:spPr bwMode="auto">
            <a:xfrm>
              <a:off x="6882164" y="6092369"/>
              <a:ext cx="2026132" cy="303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shared radio: satellite </a:t>
              </a:r>
            </a:p>
          </p:txBody>
        </p:sp>
        <p:grpSp>
          <p:nvGrpSpPr>
            <p:cNvPr id="479" name="Group 382">
              <a:extLst>
                <a:ext uri="{FF2B5EF4-FFF2-40B4-BE49-F238E27FC236}">
                  <a16:creationId xmlns:a16="http://schemas.microsoft.com/office/drawing/2014/main" id="{444C4E2A-E876-FA42-B00E-F2550AD7EDC3}"/>
                </a:ext>
              </a:extLst>
            </p:cNvPr>
            <p:cNvGrpSpPr>
              <a:grpSpLocks/>
            </p:cNvGrpSpPr>
            <p:nvPr/>
          </p:nvGrpSpPr>
          <p:grpSpPr bwMode="auto">
            <a:xfrm>
              <a:off x="7127673" y="5700665"/>
              <a:ext cx="288925" cy="220663"/>
              <a:chOff x="2274" y="2821"/>
              <a:chExt cx="215" cy="238"/>
            </a:xfrm>
          </p:grpSpPr>
          <p:sp>
            <p:nvSpPr>
              <p:cNvPr id="480" name="Freeform 383">
                <a:extLst>
                  <a:ext uri="{FF2B5EF4-FFF2-40B4-BE49-F238E27FC236}">
                    <a16:creationId xmlns:a16="http://schemas.microsoft.com/office/drawing/2014/main" id="{BDDB8C29-61C8-B44A-A0C9-80B160DD04E9}"/>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6 w 430"/>
                  <a:gd name="T19" fmla="*/ 1 h 50"/>
                  <a:gd name="T20" fmla="*/ 1 w 430"/>
                  <a:gd name="T21" fmla="*/ 1 h 50"/>
                  <a:gd name="T22" fmla="*/ 6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1" name="Line 384">
                <a:extLst>
                  <a:ext uri="{FF2B5EF4-FFF2-40B4-BE49-F238E27FC236}">
                    <a16:creationId xmlns:a16="http://schemas.microsoft.com/office/drawing/2014/main" id="{8F4AE323-F3F4-E14E-B478-2730ECFD58A8}"/>
                  </a:ext>
                </a:extLst>
              </p:cNvPr>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2" name="Freeform 385">
                <a:extLst>
                  <a:ext uri="{FF2B5EF4-FFF2-40B4-BE49-F238E27FC236}">
                    <a16:creationId xmlns:a16="http://schemas.microsoft.com/office/drawing/2014/main" id="{41C8AF46-22BA-2346-AD20-B0D2DA9362A7}"/>
                  </a:ext>
                </a:extLst>
              </p:cNvPr>
              <p:cNvSpPr>
                <a:spLocks/>
              </p:cNvSpPr>
              <p:nvPr/>
            </p:nvSpPr>
            <p:spPr bwMode="auto">
              <a:xfrm>
                <a:off x="2317" y="2923"/>
                <a:ext cx="44" cy="109"/>
              </a:xfrm>
              <a:custGeom>
                <a:avLst/>
                <a:gdLst>
                  <a:gd name="T0" fmla="*/ 2 w 87"/>
                  <a:gd name="T1" fmla="*/ 3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3" name="Line 386">
                <a:extLst>
                  <a:ext uri="{FF2B5EF4-FFF2-40B4-BE49-F238E27FC236}">
                    <a16:creationId xmlns:a16="http://schemas.microsoft.com/office/drawing/2014/main" id="{FF499369-05D1-BD40-A15C-F1F4775FFD16}"/>
                  </a:ext>
                </a:extLst>
              </p:cNvPr>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4" name="Freeform 387">
                <a:extLst>
                  <a:ext uri="{FF2B5EF4-FFF2-40B4-BE49-F238E27FC236}">
                    <a16:creationId xmlns:a16="http://schemas.microsoft.com/office/drawing/2014/main" id="{FF57B98D-A160-3344-BA6D-DBC150EEDC53}"/>
                  </a:ext>
                </a:extLst>
              </p:cNvPr>
              <p:cNvSpPr>
                <a:spLocks/>
              </p:cNvSpPr>
              <p:nvPr/>
            </p:nvSpPr>
            <p:spPr bwMode="auto">
              <a:xfrm>
                <a:off x="2317" y="3005"/>
                <a:ext cx="86" cy="27"/>
              </a:xfrm>
              <a:custGeom>
                <a:avLst/>
                <a:gdLst>
                  <a:gd name="T0" fmla="*/ 1 w 172"/>
                  <a:gd name="T1" fmla="*/ 0 h 55"/>
                  <a:gd name="T2" fmla="*/ 0 w 172"/>
                  <a:gd name="T3" fmla="*/ 0 h 55"/>
                  <a:gd name="T4" fmla="*/ 3 w 172"/>
                  <a:gd name="T5" fmla="*/ 0 h 55"/>
                  <a:gd name="T6" fmla="*/ 3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5" name="Line 388">
                <a:extLst>
                  <a:ext uri="{FF2B5EF4-FFF2-40B4-BE49-F238E27FC236}">
                    <a16:creationId xmlns:a16="http://schemas.microsoft.com/office/drawing/2014/main" id="{0700E589-A21D-F84B-8C68-40D1B51EED2C}"/>
                  </a:ext>
                </a:extLst>
              </p:cNvPr>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6" name="Freeform 389">
                <a:extLst>
                  <a:ext uri="{FF2B5EF4-FFF2-40B4-BE49-F238E27FC236}">
                    <a16:creationId xmlns:a16="http://schemas.microsoft.com/office/drawing/2014/main" id="{75397DE6-7C44-4F44-9365-9A1D35474C83}"/>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7" name="Freeform 390">
                <a:extLst>
                  <a:ext uri="{FF2B5EF4-FFF2-40B4-BE49-F238E27FC236}">
                    <a16:creationId xmlns:a16="http://schemas.microsoft.com/office/drawing/2014/main" id="{368EB1B3-47F7-2447-B958-2BCE0F178BFA}"/>
                  </a:ext>
                </a:extLst>
              </p:cNvPr>
              <p:cNvSpPr>
                <a:spLocks/>
              </p:cNvSpPr>
              <p:nvPr/>
            </p:nvSpPr>
            <p:spPr bwMode="auto">
              <a:xfrm>
                <a:off x="2290" y="3043"/>
                <a:ext cx="171" cy="1"/>
              </a:xfrm>
              <a:custGeom>
                <a:avLst/>
                <a:gdLst>
                  <a:gd name="T0" fmla="*/ 5 w 343"/>
                  <a:gd name="T1" fmla="*/ 0 h 1"/>
                  <a:gd name="T2" fmla="*/ 0 w 343"/>
                  <a:gd name="T3" fmla="*/ 0 h 1"/>
                  <a:gd name="T4" fmla="*/ 5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8" name="Rectangle 391">
                <a:extLst>
                  <a:ext uri="{FF2B5EF4-FFF2-40B4-BE49-F238E27FC236}">
                    <a16:creationId xmlns:a16="http://schemas.microsoft.com/office/drawing/2014/main" id="{C14D26ED-4841-3E46-BF7A-83D8D95E9E32}"/>
                  </a:ext>
                </a:extLst>
              </p:cNvPr>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89" name="Freeform 392">
                <a:extLst>
                  <a:ext uri="{FF2B5EF4-FFF2-40B4-BE49-F238E27FC236}">
                    <a16:creationId xmlns:a16="http://schemas.microsoft.com/office/drawing/2014/main" id="{F7380919-6949-F94F-8330-C7FD85D06A40}"/>
                  </a:ext>
                </a:extLst>
              </p:cNvPr>
              <p:cNvSpPr>
                <a:spLocks noEditPoints="1"/>
              </p:cNvSpPr>
              <p:nvPr/>
            </p:nvSpPr>
            <p:spPr bwMode="auto">
              <a:xfrm>
                <a:off x="2281" y="2821"/>
                <a:ext cx="208" cy="175"/>
              </a:xfrm>
              <a:custGeom>
                <a:avLst/>
                <a:gdLst>
                  <a:gd name="T0" fmla="*/ 1 w 415"/>
                  <a:gd name="T1" fmla="*/ 1 h 350"/>
                  <a:gd name="T2" fmla="*/ 1 w 415"/>
                  <a:gd name="T3" fmla="*/ 2 h 350"/>
                  <a:gd name="T4" fmla="*/ 1 w 415"/>
                  <a:gd name="T5" fmla="*/ 3 h 350"/>
                  <a:gd name="T6" fmla="*/ 1 w 415"/>
                  <a:gd name="T7" fmla="*/ 3 h 350"/>
                  <a:gd name="T8" fmla="*/ 2 w 415"/>
                  <a:gd name="T9" fmla="*/ 4 h 350"/>
                  <a:gd name="T10" fmla="*/ 3 w 415"/>
                  <a:gd name="T11" fmla="*/ 5 h 350"/>
                  <a:gd name="T12" fmla="*/ 4 w 415"/>
                  <a:gd name="T13" fmla="*/ 5 h 350"/>
                  <a:gd name="T14" fmla="*/ 5 w 415"/>
                  <a:gd name="T15" fmla="*/ 6 h 350"/>
                  <a:gd name="T16" fmla="*/ 6 w 415"/>
                  <a:gd name="T17" fmla="*/ 6 h 350"/>
                  <a:gd name="T18" fmla="*/ 6 w 415"/>
                  <a:gd name="T19" fmla="*/ 6 h 350"/>
                  <a:gd name="T20" fmla="*/ 7 w 415"/>
                  <a:gd name="T21" fmla="*/ 5 h 350"/>
                  <a:gd name="T22" fmla="*/ 7 w 415"/>
                  <a:gd name="T23" fmla="*/ 5 h 350"/>
                  <a:gd name="T24" fmla="*/ 6 w 415"/>
                  <a:gd name="T25" fmla="*/ 5 h 350"/>
                  <a:gd name="T26" fmla="*/ 6 w 415"/>
                  <a:gd name="T27" fmla="*/ 5 h 350"/>
                  <a:gd name="T28" fmla="*/ 5 w 415"/>
                  <a:gd name="T29" fmla="*/ 5 h 350"/>
                  <a:gd name="T30" fmla="*/ 4 w 415"/>
                  <a:gd name="T31" fmla="*/ 5 h 350"/>
                  <a:gd name="T32" fmla="*/ 3 w 415"/>
                  <a:gd name="T33" fmla="*/ 4 h 350"/>
                  <a:gd name="T34" fmla="*/ 2 w 415"/>
                  <a:gd name="T35" fmla="*/ 3 h 350"/>
                  <a:gd name="T36" fmla="*/ 2 w 415"/>
                  <a:gd name="T37" fmla="*/ 3 h 350"/>
                  <a:gd name="T38" fmla="*/ 1 w 415"/>
                  <a:gd name="T39" fmla="*/ 2 h 350"/>
                  <a:gd name="T40" fmla="*/ 1 w 415"/>
                  <a:gd name="T41" fmla="*/ 1 h 350"/>
                  <a:gd name="T42" fmla="*/ 1 w 415"/>
                  <a:gd name="T43" fmla="*/ 1 h 350"/>
                  <a:gd name="T44" fmla="*/ 1 w 415"/>
                  <a:gd name="T45" fmla="*/ 1 h 350"/>
                  <a:gd name="T46" fmla="*/ 1 w 415"/>
                  <a:gd name="T47" fmla="*/ 0 h 350"/>
                  <a:gd name="T48" fmla="*/ 1 w 415"/>
                  <a:gd name="T49" fmla="*/ 1 h 350"/>
                  <a:gd name="T50" fmla="*/ 2 w 415"/>
                  <a:gd name="T51" fmla="*/ 1 h 350"/>
                  <a:gd name="T52" fmla="*/ 3 w 415"/>
                  <a:gd name="T53" fmla="*/ 1 h 350"/>
                  <a:gd name="T54" fmla="*/ 4 w 415"/>
                  <a:gd name="T55" fmla="*/ 2 h 350"/>
                  <a:gd name="T56" fmla="*/ 5 w 415"/>
                  <a:gd name="T57" fmla="*/ 2 h 350"/>
                  <a:gd name="T58" fmla="*/ 6 w 415"/>
                  <a:gd name="T59" fmla="*/ 3 h 350"/>
                  <a:gd name="T60" fmla="*/ 6 w 415"/>
                  <a:gd name="T61" fmla="*/ 4 h 350"/>
                  <a:gd name="T62" fmla="*/ 7 w 415"/>
                  <a:gd name="T63" fmla="*/ 4 h 350"/>
                  <a:gd name="T64" fmla="*/ 7 w 415"/>
                  <a:gd name="T65" fmla="*/ 5 h 350"/>
                  <a:gd name="T66" fmla="*/ 7 w 415"/>
                  <a:gd name="T67" fmla="*/ 5 h 350"/>
                  <a:gd name="T68" fmla="*/ 7 w 415"/>
                  <a:gd name="T69" fmla="*/ 5 h 350"/>
                  <a:gd name="T70" fmla="*/ 6 w 415"/>
                  <a:gd name="T71" fmla="*/ 5 h 350"/>
                  <a:gd name="T72" fmla="*/ 6 w 415"/>
                  <a:gd name="T73" fmla="*/ 5 h 350"/>
                  <a:gd name="T74" fmla="*/ 5 w 415"/>
                  <a:gd name="T75" fmla="*/ 5 h 350"/>
                  <a:gd name="T76" fmla="*/ 4 w 415"/>
                  <a:gd name="T77" fmla="*/ 4 h 350"/>
                  <a:gd name="T78" fmla="*/ 3 w 415"/>
                  <a:gd name="T79" fmla="*/ 4 h 350"/>
                  <a:gd name="T80" fmla="*/ 2 w 415"/>
                  <a:gd name="T81" fmla="*/ 3 h 350"/>
                  <a:gd name="T82" fmla="*/ 1 w 415"/>
                  <a:gd name="T83" fmla="*/ 2 h 350"/>
                  <a:gd name="T84" fmla="*/ 1 w 415"/>
                  <a:gd name="T85" fmla="*/ 2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0" name="Line 393">
                <a:extLst>
                  <a:ext uri="{FF2B5EF4-FFF2-40B4-BE49-F238E27FC236}">
                    <a16:creationId xmlns:a16="http://schemas.microsoft.com/office/drawing/2014/main" id="{572E4DD5-2700-084B-A313-B26B6D4CDA18}"/>
                  </a:ext>
                </a:extLst>
              </p:cNvPr>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1" name="Line 394">
                <a:extLst>
                  <a:ext uri="{FF2B5EF4-FFF2-40B4-BE49-F238E27FC236}">
                    <a16:creationId xmlns:a16="http://schemas.microsoft.com/office/drawing/2014/main" id="{AA53B8C5-637F-3A4F-90EA-F02C41B17384}"/>
                  </a:ext>
                </a:extLst>
              </p:cNvPr>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2" name="Line 395">
                <a:extLst>
                  <a:ext uri="{FF2B5EF4-FFF2-40B4-BE49-F238E27FC236}">
                    <a16:creationId xmlns:a16="http://schemas.microsoft.com/office/drawing/2014/main" id="{9441D979-2998-2648-980D-EA524FE9B9EF}"/>
                  </a:ext>
                </a:extLst>
              </p:cNvPr>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3" name="Freeform 396">
                <a:extLst>
                  <a:ext uri="{FF2B5EF4-FFF2-40B4-BE49-F238E27FC236}">
                    <a16:creationId xmlns:a16="http://schemas.microsoft.com/office/drawing/2014/main" id="{7F4AFBF0-B087-2B49-B22A-242928895779}"/>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2 w 101"/>
                  <a:gd name="T13" fmla="*/ 1 h 80"/>
                  <a:gd name="T14" fmla="*/ 2 w 101"/>
                  <a:gd name="T15" fmla="*/ 1 h 80"/>
                  <a:gd name="T16" fmla="*/ 2 w 101"/>
                  <a:gd name="T17" fmla="*/ 1 h 80"/>
                  <a:gd name="T18" fmla="*/ 2 w 101"/>
                  <a:gd name="T19" fmla="*/ 1 h 80"/>
                  <a:gd name="T20" fmla="*/ 2 w 101"/>
                  <a:gd name="T21" fmla="*/ 2 h 80"/>
                  <a:gd name="T22" fmla="*/ 2 w 101"/>
                  <a:gd name="T23" fmla="*/ 2 h 80"/>
                  <a:gd name="T24" fmla="*/ 2 w 101"/>
                  <a:gd name="T25" fmla="*/ 2 h 80"/>
                  <a:gd name="T26" fmla="*/ 2 w 101"/>
                  <a:gd name="T27" fmla="*/ 2 h 80"/>
                  <a:gd name="T28" fmla="*/ 2 w 101"/>
                  <a:gd name="T29" fmla="*/ 2 h 80"/>
                  <a:gd name="T30" fmla="*/ 2 w 101"/>
                  <a:gd name="T31" fmla="*/ 2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grpSp>
          <p:nvGrpSpPr>
            <p:cNvPr id="494" name="Group 398">
              <a:extLst>
                <a:ext uri="{FF2B5EF4-FFF2-40B4-BE49-F238E27FC236}">
                  <a16:creationId xmlns:a16="http://schemas.microsoft.com/office/drawing/2014/main" id="{BBD74A9D-6F6D-8246-9DE8-B4C2AB33096F}"/>
                </a:ext>
              </a:extLst>
            </p:cNvPr>
            <p:cNvGrpSpPr>
              <a:grpSpLocks/>
            </p:cNvGrpSpPr>
            <p:nvPr/>
          </p:nvGrpSpPr>
          <p:grpSpPr bwMode="auto">
            <a:xfrm>
              <a:off x="7634085" y="5681615"/>
              <a:ext cx="223838" cy="254000"/>
              <a:chOff x="2274" y="2821"/>
              <a:chExt cx="215" cy="238"/>
            </a:xfrm>
          </p:grpSpPr>
          <p:sp>
            <p:nvSpPr>
              <p:cNvPr id="495" name="Freeform 399">
                <a:extLst>
                  <a:ext uri="{FF2B5EF4-FFF2-40B4-BE49-F238E27FC236}">
                    <a16:creationId xmlns:a16="http://schemas.microsoft.com/office/drawing/2014/main" id="{12E023A5-7FBF-5C48-B02C-B77994909136}"/>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6 w 430"/>
                  <a:gd name="T19" fmla="*/ 1 h 50"/>
                  <a:gd name="T20" fmla="*/ 1 w 430"/>
                  <a:gd name="T21" fmla="*/ 1 h 50"/>
                  <a:gd name="T22" fmla="*/ 6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6" name="Line 400">
                <a:extLst>
                  <a:ext uri="{FF2B5EF4-FFF2-40B4-BE49-F238E27FC236}">
                    <a16:creationId xmlns:a16="http://schemas.microsoft.com/office/drawing/2014/main" id="{22601291-2593-D546-BEC9-0877AF59FDD2}"/>
                  </a:ext>
                </a:extLst>
              </p:cNvPr>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7" name="Freeform 401">
                <a:extLst>
                  <a:ext uri="{FF2B5EF4-FFF2-40B4-BE49-F238E27FC236}">
                    <a16:creationId xmlns:a16="http://schemas.microsoft.com/office/drawing/2014/main" id="{71ACC171-BB81-7641-9ACA-D8DDAF2200C5}"/>
                  </a:ext>
                </a:extLst>
              </p:cNvPr>
              <p:cNvSpPr>
                <a:spLocks/>
              </p:cNvSpPr>
              <p:nvPr/>
            </p:nvSpPr>
            <p:spPr bwMode="auto">
              <a:xfrm>
                <a:off x="2317" y="2923"/>
                <a:ext cx="44" cy="109"/>
              </a:xfrm>
              <a:custGeom>
                <a:avLst/>
                <a:gdLst>
                  <a:gd name="T0" fmla="*/ 2 w 87"/>
                  <a:gd name="T1" fmla="*/ 3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8" name="Line 402">
                <a:extLst>
                  <a:ext uri="{FF2B5EF4-FFF2-40B4-BE49-F238E27FC236}">
                    <a16:creationId xmlns:a16="http://schemas.microsoft.com/office/drawing/2014/main" id="{AF45D7DA-B67F-DC46-BF98-1EF5C1B0E088}"/>
                  </a:ext>
                </a:extLst>
              </p:cNvPr>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499" name="Freeform 403">
                <a:extLst>
                  <a:ext uri="{FF2B5EF4-FFF2-40B4-BE49-F238E27FC236}">
                    <a16:creationId xmlns:a16="http://schemas.microsoft.com/office/drawing/2014/main" id="{ABE18084-E411-0446-A052-86BB1FD39DE4}"/>
                  </a:ext>
                </a:extLst>
              </p:cNvPr>
              <p:cNvSpPr>
                <a:spLocks/>
              </p:cNvSpPr>
              <p:nvPr/>
            </p:nvSpPr>
            <p:spPr bwMode="auto">
              <a:xfrm>
                <a:off x="2317" y="3005"/>
                <a:ext cx="86" cy="27"/>
              </a:xfrm>
              <a:custGeom>
                <a:avLst/>
                <a:gdLst>
                  <a:gd name="T0" fmla="*/ 1 w 172"/>
                  <a:gd name="T1" fmla="*/ 0 h 55"/>
                  <a:gd name="T2" fmla="*/ 0 w 172"/>
                  <a:gd name="T3" fmla="*/ 0 h 55"/>
                  <a:gd name="T4" fmla="*/ 3 w 172"/>
                  <a:gd name="T5" fmla="*/ 0 h 55"/>
                  <a:gd name="T6" fmla="*/ 3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0" name="Line 404">
                <a:extLst>
                  <a:ext uri="{FF2B5EF4-FFF2-40B4-BE49-F238E27FC236}">
                    <a16:creationId xmlns:a16="http://schemas.microsoft.com/office/drawing/2014/main" id="{AAFB5D72-E469-954F-B6D8-5737C3999ACC}"/>
                  </a:ext>
                </a:extLst>
              </p:cNvPr>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1" name="Freeform 405">
                <a:extLst>
                  <a:ext uri="{FF2B5EF4-FFF2-40B4-BE49-F238E27FC236}">
                    <a16:creationId xmlns:a16="http://schemas.microsoft.com/office/drawing/2014/main" id="{6FA32C76-7534-3A4B-837A-FC8A46B91D37}"/>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2" name="Freeform 406">
                <a:extLst>
                  <a:ext uri="{FF2B5EF4-FFF2-40B4-BE49-F238E27FC236}">
                    <a16:creationId xmlns:a16="http://schemas.microsoft.com/office/drawing/2014/main" id="{C264D84A-28A9-B04F-867C-C194EF3C58B1}"/>
                  </a:ext>
                </a:extLst>
              </p:cNvPr>
              <p:cNvSpPr>
                <a:spLocks/>
              </p:cNvSpPr>
              <p:nvPr/>
            </p:nvSpPr>
            <p:spPr bwMode="auto">
              <a:xfrm>
                <a:off x="2290" y="3043"/>
                <a:ext cx="171" cy="1"/>
              </a:xfrm>
              <a:custGeom>
                <a:avLst/>
                <a:gdLst>
                  <a:gd name="T0" fmla="*/ 5 w 343"/>
                  <a:gd name="T1" fmla="*/ 0 h 1"/>
                  <a:gd name="T2" fmla="*/ 0 w 343"/>
                  <a:gd name="T3" fmla="*/ 0 h 1"/>
                  <a:gd name="T4" fmla="*/ 5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3" name="Rectangle 407">
                <a:extLst>
                  <a:ext uri="{FF2B5EF4-FFF2-40B4-BE49-F238E27FC236}">
                    <a16:creationId xmlns:a16="http://schemas.microsoft.com/office/drawing/2014/main" id="{E212E0B0-8257-BE48-B090-B257D29E67FA}"/>
                  </a:ext>
                </a:extLst>
              </p:cNvPr>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4" name="Freeform 408">
                <a:extLst>
                  <a:ext uri="{FF2B5EF4-FFF2-40B4-BE49-F238E27FC236}">
                    <a16:creationId xmlns:a16="http://schemas.microsoft.com/office/drawing/2014/main" id="{F4CB953E-50B8-1940-AF9A-28E1B0DB1D17}"/>
                  </a:ext>
                </a:extLst>
              </p:cNvPr>
              <p:cNvSpPr>
                <a:spLocks noEditPoints="1"/>
              </p:cNvSpPr>
              <p:nvPr/>
            </p:nvSpPr>
            <p:spPr bwMode="auto">
              <a:xfrm>
                <a:off x="2281" y="2821"/>
                <a:ext cx="208" cy="175"/>
              </a:xfrm>
              <a:custGeom>
                <a:avLst/>
                <a:gdLst>
                  <a:gd name="T0" fmla="*/ 1 w 415"/>
                  <a:gd name="T1" fmla="*/ 1 h 350"/>
                  <a:gd name="T2" fmla="*/ 1 w 415"/>
                  <a:gd name="T3" fmla="*/ 2 h 350"/>
                  <a:gd name="T4" fmla="*/ 1 w 415"/>
                  <a:gd name="T5" fmla="*/ 3 h 350"/>
                  <a:gd name="T6" fmla="*/ 1 w 415"/>
                  <a:gd name="T7" fmla="*/ 3 h 350"/>
                  <a:gd name="T8" fmla="*/ 2 w 415"/>
                  <a:gd name="T9" fmla="*/ 4 h 350"/>
                  <a:gd name="T10" fmla="*/ 3 w 415"/>
                  <a:gd name="T11" fmla="*/ 5 h 350"/>
                  <a:gd name="T12" fmla="*/ 4 w 415"/>
                  <a:gd name="T13" fmla="*/ 5 h 350"/>
                  <a:gd name="T14" fmla="*/ 5 w 415"/>
                  <a:gd name="T15" fmla="*/ 6 h 350"/>
                  <a:gd name="T16" fmla="*/ 6 w 415"/>
                  <a:gd name="T17" fmla="*/ 6 h 350"/>
                  <a:gd name="T18" fmla="*/ 6 w 415"/>
                  <a:gd name="T19" fmla="*/ 6 h 350"/>
                  <a:gd name="T20" fmla="*/ 7 w 415"/>
                  <a:gd name="T21" fmla="*/ 5 h 350"/>
                  <a:gd name="T22" fmla="*/ 7 w 415"/>
                  <a:gd name="T23" fmla="*/ 5 h 350"/>
                  <a:gd name="T24" fmla="*/ 6 w 415"/>
                  <a:gd name="T25" fmla="*/ 5 h 350"/>
                  <a:gd name="T26" fmla="*/ 6 w 415"/>
                  <a:gd name="T27" fmla="*/ 5 h 350"/>
                  <a:gd name="T28" fmla="*/ 5 w 415"/>
                  <a:gd name="T29" fmla="*/ 5 h 350"/>
                  <a:gd name="T30" fmla="*/ 4 w 415"/>
                  <a:gd name="T31" fmla="*/ 5 h 350"/>
                  <a:gd name="T32" fmla="*/ 3 w 415"/>
                  <a:gd name="T33" fmla="*/ 4 h 350"/>
                  <a:gd name="T34" fmla="*/ 2 w 415"/>
                  <a:gd name="T35" fmla="*/ 3 h 350"/>
                  <a:gd name="T36" fmla="*/ 2 w 415"/>
                  <a:gd name="T37" fmla="*/ 3 h 350"/>
                  <a:gd name="T38" fmla="*/ 1 w 415"/>
                  <a:gd name="T39" fmla="*/ 2 h 350"/>
                  <a:gd name="T40" fmla="*/ 1 w 415"/>
                  <a:gd name="T41" fmla="*/ 1 h 350"/>
                  <a:gd name="T42" fmla="*/ 1 w 415"/>
                  <a:gd name="T43" fmla="*/ 1 h 350"/>
                  <a:gd name="T44" fmla="*/ 1 w 415"/>
                  <a:gd name="T45" fmla="*/ 1 h 350"/>
                  <a:gd name="T46" fmla="*/ 1 w 415"/>
                  <a:gd name="T47" fmla="*/ 0 h 350"/>
                  <a:gd name="T48" fmla="*/ 1 w 415"/>
                  <a:gd name="T49" fmla="*/ 1 h 350"/>
                  <a:gd name="T50" fmla="*/ 2 w 415"/>
                  <a:gd name="T51" fmla="*/ 1 h 350"/>
                  <a:gd name="T52" fmla="*/ 3 w 415"/>
                  <a:gd name="T53" fmla="*/ 1 h 350"/>
                  <a:gd name="T54" fmla="*/ 4 w 415"/>
                  <a:gd name="T55" fmla="*/ 2 h 350"/>
                  <a:gd name="T56" fmla="*/ 5 w 415"/>
                  <a:gd name="T57" fmla="*/ 2 h 350"/>
                  <a:gd name="T58" fmla="*/ 6 w 415"/>
                  <a:gd name="T59" fmla="*/ 3 h 350"/>
                  <a:gd name="T60" fmla="*/ 6 w 415"/>
                  <a:gd name="T61" fmla="*/ 4 h 350"/>
                  <a:gd name="T62" fmla="*/ 7 w 415"/>
                  <a:gd name="T63" fmla="*/ 4 h 350"/>
                  <a:gd name="T64" fmla="*/ 7 w 415"/>
                  <a:gd name="T65" fmla="*/ 5 h 350"/>
                  <a:gd name="T66" fmla="*/ 7 w 415"/>
                  <a:gd name="T67" fmla="*/ 5 h 350"/>
                  <a:gd name="T68" fmla="*/ 7 w 415"/>
                  <a:gd name="T69" fmla="*/ 5 h 350"/>
                  <a:gd name="T70" fmla="*/ 6 w 415"/>
                  <a:gd name="T71" fmla="*/ 5 h 350"/>
                  <a:gd name="T72" fmla="*/ 6 w 415"/>
                  <a:gd name="T73" fmla="*/ 5 h 350"/>
                  <a:gd name="T74" fmla="*/ 5 w 415"/>
                  <a:gd name="T75" fmla="*/ 5 h 350"/>
                  <a:gd name="T76" fmla="*/ 4 w 415"/>
                  <a:gd name="T77" fmla="*/ 4 h 350"/>
                  <a:gd name="T78" fmla="*/ 3 w 415"/>
                  <a:gd name="T79" fmla="*/ 4 h 350"/>
                  <a:gd name="T80" fmla="*/ 2 w 415"/>
                  <a:gd name="T81" fmla="*/ 3 h 350"/>
                  <a:gd name="T82" fmla="*/ 1 w 415"/>
                  <a:gd name="T83" fmla="*/ 2 h 350"/>
                  <a:gd name="T84" fmla="*/ 1 w 415"/>
                  <a:gd name="T85" fmla="*/ 2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5" name="Line 409">
                <a:extLst>
                  <a:ext uri="{FF2B5EF4-FFF2-40B4-BE49-F238E27FC236}">
                    <a16:creationId xmlns:a16="http://schemas.microsoft.com/office/drawing/2014/main" id="{18E09DFC-F4BB-424E-BFFD-3B30685805E1}"/>
                  </a:ext>
                </a:extLst>
              </p:cNvPr>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6" name="Line 410">
                <a:extLst>
                  <a:ext uri="{FF2B5EF4-FFF2-40B4-BE49-F238E27FC236}">
                    <a16:creationId xmlns:a16="http://schemas.microsoft.com/office/drawing/2014/main" id="{17E6715E-7466-E44B-8DAE-05A382E0FDB2}"/>
                  </a:ext>
                </a:extLst>
              </p:cNvPr>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7" name="Line 411">
                <a:extLst>
                  <a:ext uri="{FF2B5EF4-FFF2-40B4-BE49-F238E27FC236}">
                    <a16:creationId xmlns:a16="http://schemas.microsoft.com/office/drawing/2014/main" id="{6EF7AAC8-C8C7-2B48-B5DD-DB69FB889AB6}"/>
                  </a:ext>
                </a:extLst>
              </p:cNvPr>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08" name="Freeform 412">
                <a:extLst>
                  <a:ext uri="{FF2B5EF4-FFF2-40B4-BE49-F238E27FC236}">
                    <a16:creationId xmlns:a16="http://schemas.microsoft.com/office/drawing/2014/main" id="{30D8703F-1419-2B46-8305-471C24034553}"/>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2 w 101"/>
                  <a:gd name="T13" fmla="*/ 1 h 80"/>
                  <a:gd name="T14" fmla="*/ 2 w 101"/>
                  <a:gd name="T15" fmla="*/ 1 h 80"/>
                  <a:gd name="T16" fmla="*/ 2 w 101"/>
                  <a:gd name="T17" fmla="*/ 1 h 80"/>
                  <a:gd name="T18" fmla="*/ 2 w 101"/>
                  <a:gd name="T19" fmla="*/ 1 h 80"/>
                  <a:gd name="T20" fmla="*/ 2 w 101"/>
                  <a:gd name="T21" fmla="*/ 2 h 80"/>
                  <a:gd name="T22" fmla="*/ 2 w 101"/>
                  <a:gd name="T23" fmla="*/ 2 h 80"/>
                  <a:gd name="T24" fmla="*/ 2 w 101"/>
                  <a:gd name="T25" fmla="*/ 2 h 80"/>
                  <a:gd name="T26" fmla="*/ 2 w 101"/>
                  <a:gd name="T27" fmla="*/ 2 h 80"/>
                  <a:gd name="T28" fmla="*/ 2 w 101"/>
                  <a:gd name="T29" fmla="*/ 2 h 80"/>
                  <a:gd name="T30" fmla="*/ 2 w 101"/>
                  <a:gd name="T31" fmla="*/ 2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grpSp>
          <p:nvGrpSpPr>
            <p:cNvPr id="509" name="Group 413">
              <a:extLst>
                <a:ext uri="{FF2B5EF4-FFF2-40B4-BE49-F238E27FC236}">
                  <a16:creationId xmlns:a16="http://schemas.microsoft.com/office/drawing/2014/main" id="{975F8A05-A054-D847-8C71-D0CD3F80A611}"/>
                </a:ext>
              </a:extLst>
            </p:cNvPr>
            <p:cNvGrpSpPr>
              <a:grpSpLocks/>
            </p:cNvGrpSpPr>
            <p:nvPr/>
          </p:nvGrpSpPr>
          <p:grpSpPr bwMode="auto">
            <a:xfrm flipH="1">
              <a:off x="8013498" y="5710190"/>
              <a:ext cx="298450" cy="211138"/>
              <a:chOff x="2274" y="2821"/>
              <a:chExt cx="215" cy="238"/>
            </a:xfrm>
          </p:grpSpPr>
          <p:sp>
            <p:nvSpPr>
              <p:cNvPr id="510" name="Freeform 414">
                <a:extLst>
                  <a:ext uri="{FF2B5EF4-FFF2-40B4-BE49-F238E27FC236}">
                    <a16:creationId xmlns:a16="http://schemas.microsoft.com/office/drawing/2014/main" id="{BF3BC4D9-EEFB-504A-8010-E2B584D84DA3}"/>
                  </a:ext>
                </a:extLst>
              </p:cNvPr>
              <p:cNvSpPr>
                <a:spLocks noEditPoints="1"/>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6 w 430"/>
                  <a:gd name="T19" fmla="*/ 1 h 50"/>
                  <a:gd name="T20" fmla="*/ 1 w 430"/>
                  <a:gd name="T21" fmla="*/ 1 h 50"/>
                  <a:gd name="T22" fmla="*/ 6 w 430"/>
                  <a:gd name="T23" fmla="*/ 1 h 5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30" h="50">
                    <a:moveTo>
                      <a:pt x="26" y="18"/>
                    </a:moveTo>
                    <a:lnTo>
                      <a:pt x="0" y="18"/>
                    </a:lnTo>
                    <a:lnTo>
                      <a:pt x="0" y="50"/>
                    </a:lnTo>
                    <a:lnTo>
                      <a:pt x="430" y="50"/>
                    </a:lnTo>
                    <a:lnTo>
                      <a:pt x="430" y="18"/>
                    </a:lnTo>
                    <a:lnTo>
                      <a:pt x="376" y="18"/>
                    </a:lnTo>
                    <a:lnTo>
                      <a:pt x="376" y="0"/>
                    </a:lnTo>
                    <a:lnTo>
                      <a:pt x="26" y="0"/>
                    </a:lnTo>
                    <a:lnTo>
                      <a:pt x="26" y="18"/>
                    </a:lnTo>
                    <a:close/>
                    <a:moveTo>
                      <a:pt x="376" y="18"/>
                    </a:moveTo>
                    <a:lnTo>
                      <a:pt x="33" y="18"/>
                    </a:lnTo>
                    <a:lnTo>
                      <a:pt x="376" y="18"/>
                    </a:lnTo>
                    <a:close/>
                  </a:path>
                </a:pathLst>
              </a:custGeom>
              <a:solidFill>
                <a:srgbClr val="3333FF"/>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1" name="Line 415">
                <a:extLst>
                  <a:ext uri="{FF2B5EF4-FFF2-40B4-BE49-F238E27FC236}">
                    <a16:creationId xmlns:a16="http://schemas.microsoft.com/office/drawing/2014/main" id="{60D51E27-CB41-8943-9955-66D7BCB05AAA}"/>
                  </a:ext>
                </a:extLst>
              </p:cNvPr>
              <p:cNvSpPr>
                <a:spLocks noChangeShapeType="1"/>
              </p:cNvSpPr>
              <p:nvPr/>
            </p:nvSpPr>
            <p:spPr bwMode="auto">
              <a:xfrm>
                <a:off x="2317" y="2951"/>
                <a:ext cx="30" cy="1"/>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2" name="Freeform 416">
                <a:extLst>
                  <a:ext uri="{FF2B5EF4-FFF2-40B4-BE49-F238E27FC236}">
                    <a16:creationId xmlns:a16="http://schemas.microsoft.com/office/drawing/2014/main" id="{97A26554-12E7-C14C-B87F-877AFF035922}"/>
                  </a:ext>
                </a:extLst>
              </p:cNvPr>
              <p:cNvSpPr>
                <a:spLocks/>
              </p:cNvSpPr>
              <p:nvPr/>
            </p:nvSpPr>
            <p:spPr bwMode="auto">
              <a:xfrm>
                <a:off x="2317" y="2923"/>
                <a:ext cx="44" cy="109"/>
              </a:xfrm>
              <a:custGeom>
                <a:avLst/>
                <a:gdLst>
                  <a:gd name="T0" fmla="*/ 2 w 87"/>
                  <a:gd name="T1" fmla="*/ 3 h 219"/>
                  <a:gd name="T2" fmla="*/ 0 w 87"/>
                  <a:gd name="T3" fmla="*/ 0 h 219"/>
                  <a:gd name="T4" fmla="*/ 1 w 87"/>
                  <a:gd name="T5" fmla="*/ 0 h 219"/>
                  <a:gd name="T6" fmla="*/ 0 60000 65536"/>
                  <a:gd name="T7" fmla="*/ 0 60000 65536"/>
                  <a:gd name="T8" fmla="*/ 0 60000 65536"/>
                </a:gdLst>
                <a:ahLst/>
                <a:cxnLst>
                  <a:cxn ang="T6">
                    <a:pos x="T0" y="T1"/>
                  </a:cxn>
                  <a:cxn ang="T7">
                    <a:pos x="T2" y="T3"/>
                  </a:cxn>
                  <a:cxn ang="T8">
                    <a:pos x="T4" y="T5"/>
                  </a:cxn>
                </a:cxnLst>
                <a:rect l="0" t="0" r="r" b="b"/>
                <a:pathLst>
                  <a:path w="87" h="219">
                    <a:moveTo>
                      <a:pt x="87" y="219"/>
                    </a:moveTo>
                    <a:lnTo>
                      <a:pt x="0" y="55"/>
                    </a:lnTo>
                    <a:lnTo>
                      <a:pt x="28"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3" name="Line 417">
                <a:extLst>
                  <a:ext uri="{FF2B5EF4-FFF2-40B4-BE49-F238E27FC236}">
                    <a16:creationId xmlns:a16="http://schemas.microsoft.com/office/drawing/2014/main" id="{E1D2F44C-498F-F040-AF8C-AD2CCEE3E5A8}"/>
                  </a:ext>
                </a:extLst>
              </p:cNvPr>
              <p:cNvSpPr>
                <a:spLocks noChangeShapeType="1"/>
              </p:cNvSpPr>
              <p:nvPr/>
            </p:nvSpPr>
            <p:spPr bwMode="auto">
              <a:xfrm flipV="1">
                <a:off x="2300" y="2951"/>
                <a:ext cx="47" cy="83"/>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4" name="Freeform 418">
                <a:extLst>
                  <a:ext uri="{FF2B5EF4-FFF2-40B4-BE49-F238E27FC236}">
                    <a16:creationId xmlns:a16="http://schemas.microsoft.com/office/drawing/2014/main" id="{CFE3E224-390C-6D42-8B5E-795EC52B8D29}"/>
                  </a:ext>
                </a:extLst>
              </p:cNvPr>
              <p:cNvSpPr>
                <a:spLocks/>
              </p:cNvSpPr>
              <p:nvPr/>
            </p:nvSpPr>
            <p:spPr bwMode="auto">
              <a:xfrm>
                <a:off x="2317" y="3005"/>
                <a:ext cx="86" cy="27"/>
              </a:xfrm>
              <a:custGeom>
                <a:avLst/>
                <a:gdLst>
                  <a:gd name="T0" fmla="*/ 1 w 172"/>
                  <a:gd name="T1" fmla="*/ 0 h 55"/>
                  <a:gd name="T2" fmla="*/ 0 w 172"/>
                  <a:gd name="T3" fmla="*/ 0 h 55"/>
                  <a:gd name="T4" fmla="*/ 3 w 172"/>
                  <a:gd name="T5" fmla="*/ 0 h 55"/>
                  <a:gd name="T6" fmla="*/ 3 w 172"/>
                  <a:gd name="T7" fmla="*/ 0 h 5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2" h="55">
                    <a:moveTo>
                      <a:pt x="28" y="55"/>
                    </a:moveTo>
                    <a:lnTo>
                      <a:pt x="0" y="0"/>
                    </a:lnTo>
                    <a:lnTo>
                      <a:pt x="172" y="0"/>
                    </a:lnTo>
                    <a:lnTo>
                      <a:pt x="146" y="55"/>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5" name="Line 419">
                <a:extLst>
                  <a:ext uri="{FF2B5EF4-FFF2-40B4-BE49-F238E27FC236}">
                    <a16:creationId xmlns:a16="http://schemas.microsoft.com/office/drawing/2014/main" id="{36DADBEA-F35F-7B42-A84F-DBF4EB1566CF}"/>
                  </a:ext>
                </a:extLst>
              </p:cNvPr>
              <p:cNvSpPr>
                <a:spLocks noChangeShapeType="1"/>
              </p:cNvSpPr>
              <p:nvPr/>
            </p:nvSpPr>
            <p:spPr bwMode="auto">
              <a:xfrm flipH="1" flipV="1">
                <a:off x="2375" y="2960"/>
                <a:ext cx="46" cy="74"/>
              </a:xfrm>
              <a:prstGeom prst="line">
                <a:avLst/>
              </a:prstGeom>
              <a:noFill/>
              <a:ln w="6350">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6" name="Freeform 420">
                <a:extLst>
                  <a:ext uri="{FF2B5EF4-FFF2-40B4-BE49-F238E27FC236}">
                    <a16:creationId xmlns:a16="http://schemas.microsoft.com/office/drawing/2014/main" id="{2F7A56FF-DAA4-B548-A596-0AEEDA92BF3A}"/>
                  </a:ext>
                </a:extLst>
              </p:cNvPr>
              <p:cNvSpPr>
                <a:spLocks/>
              </p:cNvSpPr>
              <p:nvPr/>
            </p:nvSpPr>
            <p:spPr bwMode="auto">
              <a:xfrm>
                <a:off x="2274" y="3034"/>
                <a:ext cx="215" cy="25"/>
              </a:xfrm>
              <a:custGeom>
                <a:avLst/>
                <a:gdLst>
                  <a:gd name="T0" fmla="*/ 1 w 430"/>
                  <a:gd name="T1" fmla="*/ 1 h 50"/>
                  <a:gd name="T2" fmla="*/ 0 w 430"/>
                  <a:gd name="T3" fmla="*/ 1 h 50"/>
                  <a:gd name="T4" fmla="*/ 0 w 430"/>
                  <a:gd name="T5" fmla="*/ 1 h 50"/>
                  <a:gd name="T6" fmla="*/ 7 w 430"/>
                  <a:gd name="T7" fmla="*/ 1 h 50"/>
                  <a:gd name="T8" fmla="*/ 7 w 430"/>
                  <a:gd name="T9" fmla="*/ 1 h 50"/>
                  <a:gd name="T10" fmla="*/ 6 w 430"/>
                  <a:gd name="T11" fmla="*/ 1 h 50"/>
                  <a:gd name="T12" fmla="*/ 6 w 430"/>
                  <a:gd name="T13" fmla="*/ 0 h 50"/>
                  <a:gd name="T14" fmla="*/ 1 w 430"/>
                  <a:gd name="T15" fmla="*/ 0 h 50"/>
                  <a:gd name="T16" fmla="*/ 1 w 430"/>
                  <a:gd name="T17" fmla="*/ 1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30" h="50">
                    <a:moveTo>
                      <a:pt x="26" y="18"/>
                    </a:moveTo>
                    <a:lnTo>
                      <a:pt x="0" y="18"/>
                    </a:lnTo>
                    <a:lnTo>
                      <a:pt x="0" y="50"/>
                    </a:lnTo>
                    <a:lnTo>
                      <a:pt x="430" y="50"/>
                    </a:lnTo>
                    <a:lnTo>
                      <a:pt x="430" y="18"/>
                    </a:lnTo>
                    <a:lnTo>
                      <a:pt x="376" y="18"/>
                    </a:lnTo>
                    <a:lnTo>
                      <a:pt x="376" y="0"/>
                    </a:lnTo>
                    <a:lnTo>
                      <a:pt x="26" y="0"/>
                    </a:lnTo>
                    <a:lnTo>
                      <a:pt x="26" y="18"/>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7" name="Freeform 421">
                <a:extLst>
                  <a:ext uri="{FF2B5EF4-FFF2-40B4-BE49-F238E27FC236}">
                    <a16:creationId xmlns:a16="http://schemas.microsoft.com/office/drawing/2014/main" id="{F0E25BB6-8958-A14D-B0E2-4CBFDD9A0880}"/>
                  </a:ext>
                </a:extLst>
              </p:cNvPr>
              <p:cNvSpPr>
                <a:spLocks/>
              </p:cNvSpPr>
              <p:nvPr/>
            </p:nvSpPr>
            <p:spPr bwMode="auto">
              <a:xfrm>
                <a:off x="2290" y="3043"/>
                <a:ext cx="171" cy="1"/>
              </a:xfrm>
              <a:custGeom>
                <a:avLst/>
                <a:gdLst>
                  <a:gd name="T0" fmla="*/ 5 w 343"/>
                  <a:gd name="T1" fmla="*/ 0 h 1"/>
                  <a:gd name="T2" fmla="*/ 0 w 343"/>
                  <a:gd name="T3" fmla="*/ 0 h 1"/>
                  <a:gd name="T4" fmla="*/ 5 w 343"/>
                  <a:gd name="T5" fmla="*/ 0 h 1"/>
                  <a:gd name="T6" fmla="*/ 0 60000 65536"/>
                  <a:gd name="T7" fmla="*/ 0 60000 65536"/>
                  <a:gd name="T8" fmla="*/ 0 60000 65536"/>
                </a:gdLst>
                <a:ahLst/>
                <a:cxnLst>
                  <a:cxn ang="T6">
                    <a:pos x="T0" y="T1"/>
                  </a:cxn>
                  <a:cxn ang="T7">
                    <a:pos x="T2" y="T3"/>
                  </a:cxn>
                  <a:cxn ang="T8">
                    <a:pos x="T4" y="T5"/>
                  </a:cxn>
                </a:cxnLst>
                <a:rect l="0" t="0" r="r" b="b"/>
                <a:pathLst>
                  <a:path w="343" h="1">
                    <a:moveTo>
                      <a:pt x="343" y="0"/>
                    </a:moveTo>
                    <a:lnTo>
                      <a:pt x="0" y="0"/>
                    </a:lnTo>
                    <a:lnTo>
                      <a:pt x="343" y="0"/>
                    </a:lnTo>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8" name="Rectangle 422">
                <a:extLst>
                  <a:ext uri="{FF2B5EF4-FFF2-40B4-BE49-F238E27FC236}">
                    <a16:creationId xmlns:a16="http://schemas.microsoft.com/office/drawing/2014/main" id="{6E5F60CA-37B8-7744-8FA8-264FA6D819E0}"/>
                  </a:ext>
                </a:extLst>
              </p:cNvPr>
              <p:cNvSpPr>
                <a:spLocks noChangeArrowheads="1"/>
              </p:cNvSpPr>
              <p:nvPr/>
            </p:nvSpPr>
            <p:spPr bwMode="auto">
              <a:xfrm>
                <a:off x="2347" y="2951"/>
                <a:ext cx="27" cy="83"/>
              </a:xfrm>
              <a:prstGeom prst="rect">
                <a:avLst/>
              </a:prstGeom>
              <a:solidFill>
                <a:srgbClr val="3333FF"/>
              </a:solidFill>
              <a:ln w="6350">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19" name="Freeform 423">
                <a:extLst>
                  <a:ext uri="{FF2B5EF4-FFF2-40B4-BE49-F238E27FC236}">
                    <a16:creationId xmlns:a16="http://schemas.microsoft.com/office/drawing/2014/main" id="{014C1E9E-E6BE-7E45-964D-7DD435B6C833}"/>
                  </a:ext>
                </a:extLst>
              </p:cNvPr>
              <p:cNvSpPr>
                <a:spLocks noEditPoints="1"/>
              </p:cNvSpPr>
              <p:nvPr/>
            </p:nvSpPr>
            <p:spPr bwMode="auto">
              <a:xfrm>
                <a:off x="2281" y="2821"/>
                <a:ext cx="208" cy="175"/>
              </a:xfrm>
              <a:custGeom>
                <a:avLst/>
                <a:gdLst>
                  <a:gd name="T0" fmla="*/ 1 w 415"/>
                  <a:gd name="T1" fmla="*/ 1 h 350"/>
                  <a:gd name="T2" fmla="*/ 1 w 415"/>
                  <a:gd name="T3" fmla="*/ 2 h 350"/>
                  <a:gd name="T4" fmla="*/ 1 w 415"/>
                  <a:gd name="T5" fmla="*/ 3 h 350"/>
                  <a:gd name="T6" fmla="*/ 1 w 415"/>
                  <a:gd name="T7" fmla="*/ 3 h 350"/>
                  <a:gd name="T8" fmla="*/ 2 w 415"/>
                  <a:gd name="T9" fmla="*/ 4 h 350"/>
                  <a:gd name="T10" fmla="*/ 3 w 415"/>
                  <a:gd name="T11" fmla="*/ 5 h 350"/>
                  <a:gd name="T12" fmla="*/ 4 w 415"/>
                  <a:gd name="T13" fmla="*/ 5 h 350"/>
                  <a:gd name="T14" fmla="*/ 5 w 415"/>
                  <a:gd name="T15" fmla="*/ 6 h 350"/>
                  <a:gd name="T16" fmla="*/ 6 w 415"/>
                  <a:gd name="T17" fmla="*/ 6 h 350"/>
                  <a:gd name="T18" fmla="*/ 6 w 415"/>
                  <a:gd name="T19" fmla="*/ 6 h 350"/>
                  <a:gd name="T20" fmla="*/ 7 w 415"/>
                  <a:gd name="T21" fmla="*/ 5 h 350"/>
                  <a:gd name="T22" fmla="*/ 7 w 415"/>
                  <a:gd name="T23" fmla="*/ 5 h 350"/>
                  <a:gd name="T24" fmla="*/ 6 w 415"/>
                  <a:gd name="T25" fmla="*/ 5 h 350"/>
                  <a:gd name="T26" fmla="*/ 6 w 415"/>
                  <a:gd name="T27" fmla="*/ 5 h 350"/>
                  <a:gd name="T28" fmla="*/ 5 w 415"/>
                  <a:gd name="T29" fmla="*/ 5 h 350"/>
                  <a:gd name="T30" fmla="*/ 4 w 415"/>
                  <a:gd name="T31" fmla="*/ 5 h 350"/>
                  <a:gd name="T32" fmla="*/ 3 w 415"/>
                  <a:gd name="T33" fmla="*/ 4 h 350"/>
                  <a:gd name="T34" fmla="*/ 2 w 415"/>
                  <a:gd name="T35" fmla="*/ 3 h 350"/>
                  <a:gd name="T36" fmla="*/ 2 w 415"/>
                  <a:gd name="T37" fmla="*/ 3 h 350"/>
                  <a:gd name="T38" fmla="*/ 1 w 415"/>
                  <a:gd name="T39" fmla="*/ 2 h 350"/>
                  <a:gd name="T40" fmla="*/ 1 w 415"/>
                  <a:gd name="T41" fmla="*/ 1 h 350"/>
                  <a:gd name="T42" fmla="*/ 1 w 415"/>
                  <a:gd name="T43" fmla="*/ 1 h 350"/>
                  <a:gd name="T44" fmla="*/ 1 w 415"/>
                  <a:gd name="T45" fmla="*/ 1 h 350"/>
                  <a:gd name="T46" fmla="*/ 1 w 415"/>
                  <a:gd name="T47" fmla="*/ 0 h 350"/>
                  <a:gd name="T48" fmla="*/ 1 w 415"/>
                  <a:gd name="T49" fmla="*/ 1 h 350"/>
                  <a:gd name="T50" fmla="*/ 2 w 415"/>
                  <a:gd name="T51" fmla="*/ 1 h 350"/>
                  <a:gd name="T52" fmla="*/ 3 w 415"/>
                  <a:gd name="T53" fmla="*/ 1 h 350"/>
                  <a:gd name="T54" fmla="*/ 4 w 415"/>
                  <a:gd name="T55" fmla="*/ 2 h 350"/>
                  <a:gd name="T56" fmla="*/ 5 w 415"/>
                  <a:gd name="T57" fmla="*/ 2 h 350"/>
                  <a:gd name="T58" fmla="*/ 6 w 415"/>
                  <a:gd name="T59" fmla="*/ 3 h 350"/>
                  <a:gd name="T60" fmla="*/ 6 w 415"/>
                  <a:gd name="T61" fmla="*/ 4 h 350"/>
                  <a:gd name="T62" fmla="*/ 7 w 415"/>
                  <a:gd name="T63" fmla="*/ 4 h 350"/>
                  <a:gd name="T64" fmla="*/ 7 w 415"/>
                  <a:gd name="T65" fmla="*/ 5 h 350"/>
                  <a:gd name="T66" fmla="*/ 7 w 415"/>
                  <a:gd name="T67" fmla="*/ 5 h 350"/>
                  <a:gd name="T68" fmla="*/ 7 w 415"/>
                  <a:gd name="T69" fmla="*/ 5 h 350"/>
                  <a:gd name="T70" fmla="*/ 6 w 415"/>
                  <a:gd name="T71" fmla="*/ 5 h 350"/>
                  <a:gd name="T72" fmla="*/ 6 w 415"/>
                  <a:gd name="T73" fmla="*/ 5 h 350"/>
                  <a:gd name="T74" fmla="*/ 5 w 415"/>
                  <a:gd name="T75" fmla="*/ 5 h 350"/>
                  <a:gd name="T76" fmla="*/ 4 w 415"/>
                  <a:gd name="T77" fmla="*/ 4 h 350"/>
                  <a:gd name="T78" fmla="*/ 3 w 415"/>
                  <a:gd name="T79" fmla="*/ 4 h 350"/>
                  <a:gd name="T80" fmla="*/ 2 w 415"/>
                  <a:gd name="T81" fmla="*/ 3 h 350"/>
                  <a:gd name="T82" fmla="*/ 1 w 415"/>
                  <a:gd name="T83" fmla="*/ 2 h 350"/>
                  <a:gd name="T84" fmla="*/ 1 w 415"/>
                  <a:gd name="T85" fmla="*/ 2 h 350"/>
                  <a:gd name="T86" fmla="*/ 1 w 415"/>
                  <a:gd name="T87" fmla="*/ 1 h 350"/>
                  <a:gd name="T88" fmla="*/ 1 w 415"/>
                  <a:gd name="T89" fmla="*/ 1 h 35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415" h="350">
                    <a:moveTo>
                      <a:pt x="8" y="12"/>
                    </a:moveTo>
                    <a:lnTo>
                      <a:pt x="1" y="32"/>
                    </a:lnTo>
                    <a:lnTo>
                      <a:pt x="0" y="53"/>
                    </a:lnTo>
                    <a:lnTo>
                      <a:pt x="3" y="78"/>
                    </a:lnTo>
                    <a:lnTo>
                      <a:pt x="8" y="103"/>
                    </a:lnTo>
                    <a:lnTo>
                      <a:pt x="18" y="130"/>
                    </a:lnTo>
                    <a:lnTo>
                      <a:pt x="34" y="158"/>
                    </a:lnTo>
                    <a:lnTo>
                      <a:pt x="51" y="185"/>
                    </a:lnTo>
                    <a:lnTo>
                      <a:pt x="73" y="211"/>
                    </a:lnTo>
                    <a:lnTo>
                      <a:pt x="97" y="236"/>
                    </a:lnTo>
                    <a:lnTo>
                      <a:pt x="124" y="261"/>
                    </a:lnTo>
                    <a:lnTo>
                      <a:pt x="151" y="282"/>
                    </a:lnTo>
                    <a:lnTo>
                      <a:pt x="182" y="302"/>
                    </a:lnTo>
                    <a:lnTo>
                      <a:pt x="212" y="318"/>
                    </a:lnTo>
                    <a:lnTo>
                      <a:pt x="242" y="332"/>
                    </a:lnTo>
                    <a:lnTo>
                      <a:pt x="270" y="341"/>
                    </a:lnTo>
                    <a:lnTo>
                      <a:pt x="299" y="346"/>
                    </a:lnTo>
                    <a:lnTo>
                      <a:pt x="325" y="350"/>
                    </a:lnTo>
                    <a:lnTo>
                      <a:pt x="349" y="346"/>
                    </a:lnTo>
                    <a:lnTo>
                      <a:pt x="371" y="341"/>
                    </a:lnTo>
                    <a:lnTo>
                      <a:pt x="388" y="332"/>
                    </a:lnTo>
                    <a:lnTo>
                      <a:pt x="402" y="318"/>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moveTo>
                      <a:pt x="8" y="12"/>
                    </a:moveTo>
                    <a:lnTo>
                      <a:pt x="14" y="5"/>
                    </a:lnTo>
                    <a:lnTo>
                      <a:pt x="24" y="0"/>
                    </a:lnTo>
                    <a:lnTo>
                      <a:pt x="38" y="0"/>
                    </a:lnTo>
                    <a:lnTo>
                      <a:pt x="56" y="2"/>
                    </a:lnTo>
                    <a:lnTo>
                      <a:pt x="77" y="7"/>
                    </a:lnTo>
                    <a:lnTo>
                      <a:pt x="100" y="16"/>
                    </a:lnTo>
                    <a:lnTo>
                      <a:pt x="126" y="26"/>
                    </a:lnTo>
                    <a:lnTo>
                      <a:pt x="153" y="41"/>
                    </a:lnTo>
                    <a:lnTo>
                      <a:pt x="182" y="57"/>
                    </a:lnTo>
                    <a:lnTo>
                      <a:pt x="210" y="74"/>
                    </a:lnTo>
                    <a:lnTo>
                      <a:pt x="239" y="94"/>
                    </a:lnTo>
                    <a:lnTo>
                      <a:pt x="268" y="115"/>
                    </a:lnTo>
                    <a:lnTo>
                      <a:pt x="295" y="138"/>
                    </a:lnTo>
                    <a:lnTo>
                      <a:pt x="321" y="160"/>
                    </a:lnTo>
                    <a:lnTo>
                      <a:pt x="345" y="183"/>
                    </a:lnTo>
                    <a:lnTo>
                      <a:pt x="365" y="204"/>
                    </a:lnTo>
                    <a:lnTo>
                      <a:pt x="382" y="226"/>
                    </a:lnTo>
                    <a:lnTo>
                      <a:pt x="396" y="245"/>
                    </a:lnTo>
                    <a:lnTo>
                      <a:pt x="406" y="263"/>
                    </a:lnTo>
                    <a:lnTo>
                      <a:pt x="412" y="279"/>
                    </a:lnTo>
                    <a:lnTo>
                      <a:pt x="415" y="291"/>
                    </a:lnTo>
                    <a:lnTo>
                      <a:pt x="412" y="302"/>
                    </a:lnTo>
                    <a:lnTo>
                      <a:pt x="406" y="309"/>
                    </a:lnTo>
                    <a:lnTo>
                      <a:pt x="396" y="314"/>
                    </a:lnTo>
                    <a:lnTo>
                      <a:pt x="382" y="316"/>
                    </a:lnTo>
                    <a:lnTo>
                      <a:pt x="365" y="313"/>
                    </a:lnTo>
                    <a:lnTo>
                      <a:pt x="343" y="307"/>
                    </a:lnTo>
                    <a:lnTo>
                      <a:pt x="321" y="300"/>
                    </a:lnTo>
                    <a:lnTo>
                      <a:pt x="295" y="288"/>
                    </a:lnTo>
                    <a:lnTo>
                      <a:pt x="268" y="275"/>
                    </a:lnTo>
                    <a:lnTo>
                      <a:pt x="239" y="259"/>
                    </a:lnTo>
                    <a:lnTo>
                      <a:pt x="210" y="240"/>
                    </a:lnTo>
                    <a:lnTo>
                      <a:pt x="182" y="220"/>
                    </a:lnTo>
                    <a:lnTo>
                      <a:pt x="153" y="199"/>
                    </a:lnTo>
                    <a:lnTo>
                      <a:pt x="126" y="178"/>
                    </a:lnTo>
                    <a:lnTo>
                      <a:pt x="100" y="154"/>
                    </a:lnTo>
                    <a:lnTo>
                      <a:pt x="76" y="131"/>
                    </a:lnTo>
                    <a:lnTo>
                      <a:pt x="56" y="110"/>
                    </a:lnTo>
                    <a:lnTo>
                      <a:pt x="38" y="89"/>
                    </a:lnTo>
                    <a:lnTo>
                      <a:pt x="24" y="69"/>
                    </a:lnTo>
                    <a:lnTo>
                      <a:pt x="14" y="51"/>
                    </a:lnTo>
                    <a:lnTo>
                      <a:pt x="8" y="35"/>
                    </a:lnTo>
                    <a:lnTo>
                      <a:pt x="5" y="23"/>
                    </a:lnTo>
                    <a:lnTo>
                      <a:pt x="8" y="12"/>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0" name="Line 424">
                <a:extLst>
                  <a:ext uri="{FF2B5EF4-FFF2-40B4-BE49-F238E27FC236}">
                    <a16:creationId xmlns:a16="http://schemas.microsoft.com/office/drawing/2014/main" id="{A474D7E3-FF03-1B44-8646-2B1564195C08}"/>
                  </a:ext>
                </a:extLst>
              </p:cNvPr>
              <p:cNvSpPr>
                <a:spLocks noChangeShapeType="1"/>
              </p:cNvSpPr>
              <p:nvPr/>
            </p:nvSpPr>
            <p:spPr bwMode="auto">
              <a:xfrm flipH="1" flipV="1">
                <a:off x="2285" y="2824"/>
                <a:ext cx="136" cy="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1" name="Line 425">
                <a:extLst>
                  <a:ext uri="{FF2B5EF4-FFF2-40B4-BE49-F238E27FC236}">
                    <a16:creationId xmlns:a16="http://schemas.microsoft.com/office/drawing/2014/main" id="{E4858A5A-F8A5-7B46-9A2C-26E5DD4AD429}"/>
                  </a:ext>
                </a:extLst>
              </p:cNvPr>
              <p:cNvSpPr>
                <a:spLocks noChangeShapeType="1"/>
              </p:cNvSpPr>
              <p:nvPr/>
            </p:nvSpPr>
            <p:spPr bwMode="auto">
              <a:xfrm flipH="1">
                <a:off x="2372" y="2826"/>
                <a:ext cx="49" cy="102"/>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2" name="Line 426">
                <a:extLst>
                  <a:ext uri="{FF2B5EF4-FFF2-40B4-BE49-F238E27FC236}">
                    <a16:creationId xmlns:a16="http://schemas.microsoft.com/office/drawing/2014/main" id="{DFEE627D-046D-EC42-B1CB-52F73CDED7B1}"/>
                  </a:ext>
                </a:extLst>
              </p:cNvPr>
              <p:cNvSpPr>
                <a:spLocks noChangeShapeType="1"/>
              </p:cNvSpPr>
              <p:nvPr/>
            </p:nvSpPr>
            <p:spPr bwMode="auto">
              <a:xfrm>
                <a:off x="2421" y="2826"/>
                <a:ext cx="67" cy="144"/>
              </a:xfrm>
              <a:prstGeom prst="line">
                <a:avLst/>
              </a:prstGeom>
              <a:noFill/>
              <a:ln w="1588">
                <a:solidFill>
                  <a:srgbClr val="000000"/>
                </a:solidFill>
                <a:round/>
                <a:headEnd/>
                <a:tailEnd/>
              </a:ln>
              <a:extLst>
                <a:ext uri="{909E8E84-426E-40dd-AFC4-6F175D3DCCD1}">
                  <a14:hiddenFill xmlns:a14="http://schemas.microsoft.com/office/drawing/2010/main" xmlns="">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23" name="Freeform 427">
                <a:extLst>
                  <a:ext uri="{FF2B5EF4-FFF2-40B4-BE49-F238E27FC236}">
                    <a16:creationId xmlns:a16="http://schemas.microsoft.com/office/drawing/2014/main" id="{047A6D46-B266-B844-A8B4-8AAAA1678552}"/>
                  </a:ext>
                </a:extLst>
              </p:cNvPr>
              <p:cNvSpPr>
                <a:spLocks/>
              </p:cNvSpPr>
              <p:nvPr/>
            </p:nvSpPr>
            <p:spPr bwMode="auto">
              <a:xfrm>
                <a:off x="2349" y="2902"/>
                <a:ext cx="51" cy="40"/>
              </a:xfrm>
              <a:custGeom>
                <a:avLst/>
                <a:gdLst>
                  <a:gd name="T0" fmla="*/ 0 w 101"/>
                  <a:gd name="T1" fmla="*/ 1 h 80"/>
                  <a:gd name="T2" fmla="*/ 1 w 101"/>
                  <a:gd name="T3" fmla="*/ 0 h 80"/>
                  <a:gd name="T4" fmla="*/ 1 w 101"/>
                  <a:gd name="T5" fmla="*/ 1 h 80"/>
                  <a:gd name="T6" fmla="*/ 1 w 101"/>
                  <a:gd name="T7" fmla="*/ 1 h 80"/>
                  <a:gd name="T8" fmla="*/ 1 w 101"/>
                  <a:gd name="T9" fmla="*/ 1 h 80"/>
                  <a:gd name="T10" fmla="*/ 1 w 101"/>
                  <a:gd name="T11" fmla="*/ 1 h 80"/>
                  <a:gd name="T12" fmla="*/ 2 w 101"/>
                  <a:gd name="T13" fmla="*/ 1 h 80"/>
                  <a:gd name="T14" fmla="*/ 2 w 101"/>
                  <a:gd name="T15" fmla="*/ 1 h 80"/>
                  <a:gd name="T16" fmla="*/ 2 w 101"/>
                  <a:gd name="T17" fmla="*/ 1 h 80"/>
                  <a:gd name="T18" fmla="*/ 2 w 101"/>
                  <a:gd name="T19" fmla="*/ 1 h 80"/>
                  <a:gd name="T20" fmla="*/ 2 w 101"/>
                  <a:gd name="T21" fmla="*/ 2 h 80"/>
                  <a:gd name="T22" fmla="*/ 2 w 101"/>
                  <a:gd name="T23" fmla="*/ 2 h 80"/>
                  <a:gd name="T24" fmla="*/ 2 w 101"/>
                  <a:gd name="T25" fmla="*/ 2 h 80"/>
                  <a:gd name="T26" fmla="*/ 2 w 101"/>
                  <a:gd name="T27" fmla="*/ 2 h 80"/>
                  <a:gd name="T28" fmla="*/ 2 w 101"/>
                  <a:gd name="T29" fmla="*/ 2 h 80"/>
                  <a:gd name="T30" fmla="*/ 2 w 101"/>
                  <a:gd name="T31" fmla="*/ 2 h 80"/>
                  <a:gd name="T32" fmla="*/ 1 w 101"/>
                  <a:gd name="T33" fmla="*/ 1 h 80"/>
                  <a:gd name="T34" fmla="*/ 1 w 101"/>
                  <a:gd name="T35" fmla="*/ 1 h 80"/>
                  <a:gd name="T36" fmla="*/ 1 w 101"/>
                  <a:gd name="T37" fmla="*/ 1 h 80"/>
                  <a:gd name="T38" fmla="*/ 1 w 101"/>
                  <a:gd name="T39" fmla="*/ 1 h 80"/>
                  <a:gd name="T40" fmla="*/ 1 w 101"/>
                  <a:gd name="T41" fmla="*/ 1 h 80"/>
                  <a:gd name="T42" fmla="*/ 0 w 101"/>
                  <a:gd name="T43" fmla="*/ 1 h 80"/>
                  <a:gd name="T44" fmla="*/ 0 w 101"/>
                  <a:gd name="T45" fmla="*/ 1 h 8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01" h="80">
                    <a:moveTo>
                      <a:pt x="0" y="3"/>
                    </a:moveTo>
                    <a:lnTo>
                      <a:pt x="4" y="0"/>
                    </a:lnTo>
                    <a:lnTo>
                      <a:pt x="13" y="1"/>
                    </a:lnTo>
                    <a:lnTo>
                      <a:pt x="24" y="3"/>
                    </a:lnTo>
                    <a:lnTo>
                      <a:pt x="37" y="10"/>
                    </a:lnTo>
                    <a:lnTo>
                      <a:pt x="51" y="19"/>
                    </a:lnTo>
                    <a:lnTo>
                      <a:pt x="66" y="30"/>
                    </a:lnTo>
                    <a:lnTo>
                      <a:pt x="79" y="40"/>
                    </a:lnTo>
                    <a:lnTo>
                      <a:pt x="90" y="51"/>
                    </a:lnTo>
                    <a:lnTo>
                      <a:pt x="97" y="62"/>
                    </a:lnTo>
                    <a:lnTo>
                      <a:pt x="101" y="71"/>
                    </a:lnTo>
                    <a:lnTo>
                      <a:pt x="101" y="76"/>
                    </a:lnTo>
                    <a:lnTo>
                      <a:pt x="97" y="80"/>
                    </a:lnTo>
                    <a:lnTo>
                      <a:pt x="90" y="78"/>
                    </a:lnTo>
                    <a:lnTo>
                      <a:pt x="79" y="74"/>
                    </a:lnTo>
                    <a:lnTo>
                      <a:pt x="66" y="69"/>
                    </a:lnTo>
                    <a:lnTo>
                      <a:pt x="51" y="60"/>
                    </a:lnTo>
                    <a:lnTo>
                      <a:pt x="37" y="49"/>
                    </a:lnTo>
                    <a:lnTo>
                      <a:pt x="23" y="39"/>
                    </a:lnTo>
                    <a:lnTo>
                      <a:pt x="13" y="28"/>
                    </a:lnTo>
                    <a:lnTo>
                      <a:pt x="4" y="17"/>
                    </a:lnTo>
                    <a:lnTo>
                      <a:pt x="0" y="8"/>
                    </a:lnTo>
                    <a:lnTo>
                      <a:pt x="0" y="3"/>
                    </a:lnTo>
                    <a:close/>
                  </a:path>
                </a:pathLst>
              </a:custGeom>
              <a:solidFill>
                <a:srgbClr val="3333FF"/>
              </a:solidFill>
              <a:ln w="6350">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pic>
          <p:nvPicPr>
            <p:cNvPr id="524" name="Picture 429" descr="MMj03957750000[1]">
              <a:extLst>
                <a:ext uri="{FF2B5EF4-FFF2-40B4-BE49-F238E27FC236}">
                  <a16:creationId xmlns:a16="http://schemas.microsoft.com/office/drawing/2014/main" id="{B804968F-3592-094F-A8BF-179E7849E67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400723" y="4987878"/>
              <a:ext cx="561975" cy="479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8" name="Group 7">
            <a:extLst>
              <a:ext uri="{FF2B5EF4-FFF2-40B4-BE49-F238E27FC236}">
                <a16:creationId xmlns:a16="http://schemas.microsoft.com/office/drawing/2014/main" id="{D1D64FC5-708F-D24C-B8D8-D1E9CF643C73}"/>
              </a:ext>
            </a:extLst>
          </p:cNvPr>
          <p:cNvGrpSpPr/>
          <p:nvPr/>
        </p:nvGrpSpPr>
        <p:grpSpPr>
          <a:xfrm>
            <a:off x="8862810" y="4906915"/>
            <a:ext cx="2666586" cy="1631405"/>
            <a:chOff x="8862810" y="4906915"/>
            <a:chExt cx="2666586" cy="1631405"/>
          </a:xfrm>
        </p:grpSpPr>
        <p:sp>
          <p:nvSpPr>
            <p:cNvPr id="474" name="Text Box 8">
              <a:extLst>
                <a:ext uri="{FF2B5EF4-FFF2-40B4-BE49-F238E27FC236}">
                  <a16:creationId xmlns:a16="http://schemas.microsoft.com/office/drawing/2014/main" id="{3F461FAF-2D2F-B54F-9957-BE72E13B7100}"/>
                </a:ext>
              </a:extLst>
            </p:cNvPr>
            <p:cNvSpPr txBox="1">
              <a:spLocks noChangeArrowheads="1"/>
            </p:cNvSpPr>
            <p:nvPr/>
          </p:nvSpPr>
          <p:spPr bwMode="auto">
            <a:xfrm>
              <a:off x="8862810" y="6025551"/>
              <a:ext cx="2666586" cy="512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humans at a cocktail party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(shared air, acoustical)</a:t>
              </a:r>
            </a:p>
          </p:txBody>
        </p:sp>
        <p:pic>
          <p:nvPicPr>
            <p:cNvPr id="525" name="Picture 432" descr="cocktail">
              <a:extLst>
                <a:ext uri="{FF2B5EF4-FFF2-40B4-BE49-F238E27FC236}">
                  <a16:creationId xmlns:a16="http://schemas.microsoft.com/office/drawing/2014/main" id="{099A3239-42CC-704F-8979-71CDF0E27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6005" y="4906915"/>
              <a:ext cx="2030412" cy="1041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 name="Group 5">
            <a:extLst>
              <a:ext uri="{FF2B5EF4-FFF2-40B4-BE49-F238E27FC236}">
                <a16:creationId xmlns:a16="http://schemas.microsoft.com/office/drawing/2014/main" id="{729F6ABF-F18D-7340-837C-5B9246D35D84}"/>
              </a:ext>
            </a:extLst>
          </p:cNvPr>
          <p:cNvGrpSpPr/>
          <p:nvPr/>
        </p:nvGrpSpPr>
        <p:grpSpPr>
          <a:xfrm>
            <a:off x="5137642" y="4630344"/>
            <a:ext cx="1695785" cy="1760737"/>
            <a:chOff x="5137642" y="4630344"/>
            <a:chExt cx="1695785" cy="1760737"/>
          </a:xfrm>
        </p:grpSpPr>
        <p:sp>
          <p:nvSpPr>
            <p:cNvPr id="472" name="Text Box 6">
              <a:extLst>
                <a:ext uri="{FF2B5EF4-FFF2-40B4-BE49-F238E27FC236}">
                  <a16:creationId xmlns:a16="http://schemas.microsoft.com/office/drawing/2014/main" id="{CEE26344-B09B-5B4B-A47E-E50827431972}"/>
                </a:ext>
              </a:extLst>
            </p:cNvPr>
            <p:cNvSpPr txBox="1">
              <a:spLocks noChangeArrowheads="1"/>
            </p:cNvSpPr>
            <p:nvPr/>
          </p:nvSpPr>
          <p:spPr bwMode="auto">
            <a:xfrm>
              <a:off x="5137642" y="6087600"/>
              <a:ext cx="1695785" cy="303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shared radio: WiFi</a:t>
              </a:r>
            </a:p>
          </p:txBody>
        </p:sp>
        <p:grpSp>
          <p:nvGrpSpPr>
            <p:cNvPr id="532" name="Group 621">
              <a:extLst>
                <a:ext uri="{FF2B5EF4-FFF2-40B4-BE49-F238E27FC236}">
                  <a16:creationId xmlns:a16="http://schemas.microsoft.com/office/drawing/2014/main" id="{40F3795B-808E-A042-9598-E30744C17871}"/>
                </a:ext>
              </a:extLst>
            </p:cNvPr>
            <p:cNvGrpSpPr>
              <a:grpSpLocks/>
            </p:cNvGrpSpPr>
            <p:nvPr/>
          </p:nvGrpSpPr>
          <p:grpSpPr bwMode="auto">
            <a:xfrm>
              <a:off x="5370862" y="4630344"/>
              <a:ext cx="635000" cy="485775"/>
              <a:chOff x="3061" y="2530"/>
              <a:chExt cx="400" cy="306"/>
            </a:xfrm>
          </p:grpSpPr>
          <p:grpSp>
            <p:nvGrpSpPr>
              <p:cNvPr id="533" name="Group 494">
                <a:extLst>
                  <a:ext uri="{FF2B5EF4-FFF2-40B4-BE49-F238E27FC236}">
                    <a16:creationId xmlns:a16="http://schemas.microsoft.com/office/drawing/2014/main" id="{4DBCED0D-3AD5-4447-93E7-56A4D18F3B00}"/>
                  </a:ext>
                </a:extLst>
              </p:cNvPr>
              <p:cNvGrpSpPr>
                <a:grpSpLocks/>
              </p:cNvGrpSpPr>
              <p:nvPr/>
            </p:nvGrpSpPr>
            <p:grpSpPr bwMode="auto">
              <a:xfrm>
                <a:off x="3061" y="2530"/>
                <a:ext cx="327" cy="81"/>
                <a:chOff x="2199" y="955"/>
                <a:chExt cx="2547" cy="506"/>
              </a:xfrm>
            </p:grpSpPr>
            <p:sp>
              <p:nvSpPr>
                <p:cNvPr id="558" name="Freeform 495">
                  <a:extLst>
                    <a:ext uri="{FF2B5EF4-FFF2-40B4-BE49-F238E27FC236}">
                      <a16:creationId xmlns:a16="http://schemas.microsoft.com/office/drawing/2014/main" id="{DC6AB476-6859-8242-AD10-2D931ACF8B5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9" name="Freeform 496">
                  <a:extLst>
                    <a:ext uri="{FF2B5EF4-FFF2-40B4-BE49-F238E27FC236}">
                      <a16:creationId xmlns:a16="http://schemas.microsoft.com/office/drawing/2014/main" id="{60FE620B-47DD-7D4F-89C4-3D44ABB5F1C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0" name="Freeform 497">
                  <a:extLst>
                    <a:ext uri="{FF2B5EF4-FFF2-40B4-BE49-F238E27FC236}">
                      <a16:creationId xmlns:a16="http://schemas.microsoft.com/office/drawing/2014/main" id="{5734D561-5507-1D47-B8C1-5456D785423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1" name="Freeform 498">
                  <a:extLst>
                    <a:ext uri="{FF2B5EF4-FFF2-40B4-BE49-F238E27FC236}">
                      <a16:creationId xmlns:a16="http://schemas.microsoft.com/office/drawing/2014/main" id="{54405CE7-B078-794F-8A95-7442C55719C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2" name="Freeform 499">
                  <a:extLst>
                    <a:ext uri="{FF2B5EF4-FFF2-40B4-BE49-F238E27FC236}">
                      <a16:creationId xmlns:a16="http://schemas.microsoft.com/office/drawing/2014/main" id="{2427F607-DB1A-4743-823B-DBB1AB44027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63" name="Freeform 500">
                  <a:extLst>
                    <a:ext uri="{FF2B5EF4-FFF2-40B4-BE49-F238E27FC236}">
                      <a16:creationId xmlns:a16="http://schemas.microsoft.com/office/drawing/2014/main" id="{78EB41F6-2BEF-4D4A-AE0A-005E7142742B}"/>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534" name="Picture 549" descr="laptop_keyboard">
                <a:extLst>
                  <a:ext uri="{FF2B5EF4-FFF2-40B4-BE49-F238E27FC236}">
                    <a16:creationId xmlns:a16="http://schemas.microsoft.com/office/drawing/2014/main" id="{B26671F0-4EE5-D744-8784-A585B9B6F2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5" name="Freeform 550">
                <a:extLst>
                  <a:ext uri="{FF2B5EF4-FFF2-40B4-BE49-F238E27FC236}">
                    <a16:creationId xmlns:a16="http://schemas.microsoft.com/office/drawing/2014/main" id="{12281B29-C1B2-B749-9F5E-F3A43584BC86}"/>
                  </a:ext>
                </a:extLst>
              </p:cNvPr>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536" name="Picture 551" descr="screen">
                <a:extLst>
                  <a:ext uri="{FF2B5EF4-FFF2-40B4-BE49-F238E27FC236}">
                    <a16:creationId xmlns:a16="http://schemas.microsoft.com/office/drawing/2014/main" id="{98E4CFA7-B1FE-FE4C-AF66-F70E195051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7" name="Freeform 552">
                <a:extLst>
                  <a:ext uri="{FF2B5EF4-FFF2-40B4-BE49-F238E27FC236}">
                    <a16:creationId xmlns:a16="http://schemas.microsoft.com/office/drawing/2014/main" id="{25707FCB-7465-F447-BF5C-CA5CEB8F8D79}"/>
                  </a:ext>
                </a:extLst>
              </p:cNvPr>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38" name="Freeform 553">
                <a:extLst>
                  <a:ext uri="{FF2B5EF4-FFF2-40B4-BE49-F238E27FC236}">
                    <a16:creationId xmlns:a16="http://schemas.microsoft.com/office/drawing/2014/main" id="{2893182F-C176-ED45-A949-17AAF914D879}"/>
                  </a:ext>
                </a:extLst>
              </p:cNvPr>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39" name="Freeform 554">
                <a:extLst>
                  <a:ext uri="{FF2B5EF4-FFF2-40B4-BE49-F238E27FC236}">
                    <a16:creationId xmlns:a16="http://schemas.microsoft.com/office/drawing/2014/main" id="{31F51520-3F4C-0544-BCC2-43E892A006EA}"/>
                  </a:ext>
                </a:extLst>
              </p:cNvPr>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0" name="Freeform 555">
                <a:extLst>
                  <a:ext uri="{FF2B5EF4-FFF2-40B4-BE49-F238E27FC236}">
                    <a16:creationId xmlns:a16="http://schemas.microsoft.com/office/drawing/2014/main" id="{BC9CBE39-5CC7-5049-AC5A-13C386EB061D}"/>
                  </a:ext>
                </a:extLst>
              </p:cNvPr>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1" name="Freeform 556">
                <a:extLst>
                  <a:ext uri="{FF2B5EF4-FFF2-40B4-BE49-F238E27FC236}">
                    <a16:creationId xmlns:a16="http://schemas.microsoft.com/office/drawing/2014/main" id="{D4C9F6C2-E722-B74B-AAE4-4ABF846803D0}"/>
                  </a:ext>
                </a:extLst>
              </p:cNvPr>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2" name="Freeform 557">
                <a:extLst>
                  <a:ext uri="{FF2B5EF4-FFF2-40B4-BE49-F238E27FC236}">
                    <a16:creationId xmlns:a16="http://schemas.microsoft.com/office/drawing/2014/main" id="{3F0EB019-3CF3-834A-A61E-AC065980E8D8}"/>
                  </a:ext>
                </a:extLst>
              </p:cNvPr>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543" name="Group 558">
                <a:extLst>
                  <a:ext uri="{FF2B5EF4-FFF2-40B4-BE49-F238E27FC236}">
                    <a16:creationId xmlns:a16="http://schemas.microsoft.com/office/drawing/2014/main" id="{A6A93FB9-FC7D-4742-8DD5-CBB9CA8D7E28}"/>
                  </a:ext>
                </a:extLst>
              </p:cNvPr>
              <p:cNvGrpSpPr>
                <a:grpSpLocks/>
              </p:cNvGrpSpPr>
              <p:nvPr/>
            </p:nvGrpSpPr>
            <p:grpSpPr bwMode="auto">
              <a:xfrm>
                <a:off x="3186" y="2777"/>
                <a:ext cx="55" cy="24"/>
                <a:chOff x="1740" y="2642"/>
                <a:chExt cx="752" cy="327"/>
              </a:xfrm>
            </p:grpSpPr>
            <p:sp>
              <p:nvSpPr>
                <p:cNvPr id="552" name="Freeform 559">
                  <a:extLst>
                    <a:ext uri="{FF2B5EF4-FFF2-40B4-BE49-F238E27FC236}">
                      <a16:creationId xmlns:a16="http://schemas.microsoft.com/office/drawing/2014/main" id="{C568827B-2EA3-554D-A8B6-5587A8CED45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3" name="Freeform 560">
                  <a:extLst>
                    <a:ext uri="{FF2B5EF4-FFF2-40B4-BE49-F238E27FC236}">
                      <a16:creationId xmlns:a16="http://schemas.microsoft.com/office/drawing/2014/main" id="{27581F6D-D83F-D646-A755-30E5B167FB1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4" name="Freeform 561">
                  <a:extLst>
                    <a:ext uri="{FF2B5EF4-FFF2-40B4-BE49-F238E27FC236}">
                      <a16:creationId xmlns:a16="http://schemas.microsoft.com/office/drawing/2014/main" id="{E341B34D-9952-7340-9E0A-28EDF520F2A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5" name="Freeform 562">
                  <a:extLst>
                    <a:ext uri="{FF2B5EF4-FFF2-40B4-BE49-F238E27FC236}">
                      <a16:creationId xmlns:a16="http://schemas.microsoft.com/office/drawing/2014/main" id="{11B81FDA-FEF8-B742-847A-1939FCACF85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6" name="Freeform 563">
                  <a:extLst>
                    <a:ext uri="{FF2B5EF4-FFF2-40B4-BE49-F238E27FC236}">
                      <a16:creationId xmlns:a16="http://schemas.microsoft.com/office/drawing/2014/main" id="{6D1D8EB1-A82C-C547-AB3D-3E7648A5D6CD}"/>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7" name="Freeform 564">
                  <a:extLst>
                    <a:ext uri="{FF2B5EF4-FFF2-40B4-BE49-F238E27FC236}">
                      <a16:creationId xmlns:a16="http://schemas.microsoft.com/office/drawing/2014/main" id="{90C3B870-FD67-3346-98FA-A234D34B8A1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544" name="Freeform 565">
                <a:extLst>
                  <a:ext uri="{FF2B5EF4-FFF2-40B4-BE49-F238E27FC236}">
                    <a16:creationId xmlns:a16="http://schemas.microsoft.com/office/drawing/2014/main" id="{F0911C61-849A-9C4E-AD10-6D1FC3C2DFE4}"/>
                  </a:ext>
                </a:extLst>
              </p:cNvPr>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5" name="Freeform 566">
                <a:extLst>
                  <a:ext uri="{FF2B5EF4-FFF2-40B4-BE49-F238E27FC236}">
                    <a16:creationId xmlns:a16="http://schemas.microsoft.com/office/drawing/2014/main" id="{5CEB6F8B-5086-5C42-9CAB-731CEAB620C3}"/>
                  </a:ext>
                </a:extLst>
              </p:cNvPr>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6" name="Freeform 567">
                <a:extLst>
                  <a:ext uri="{FF2B5EF4-FFF2-40B4-BE49-F238E27FC236}">
                    <a16:creationId xmlns:a16="http://schemas.microsoft.com/office/drawing/2014/main" id="{8A0FD81A-21AB-A641-84A8-6DECC751F3B3}"/>
                  </a:ext>
                </a:extLst>
              </p:cNvPr>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7" name="Freeform 568">
                <a:extLst>
                  <a:ext uri="{FF2B5EF4-FFF2-40B4-BE49-F238E27FC236}">
                    <a16:creationId xmlns:a16="http://schemas.microsoft.com/office/drawing/2014/main" id="{3212B524-DBA7-764B-ADFB-15B1F9EE3697}"/>
                  </a:ext>
                </a:extLst>
              </p:cNvPr>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8" name="Freeform 569">
                <a:extLst>
                  <a:ext uri="{FF2B5EF4-FFF2-40B4-BE49-F238E27FC236}">
                    <a16:creationId xmlns:a16="http://schemas.microsoft.com/office/drawing/2014/main" id="{29D84F9E-266B-FF4A-91FA-4C757BB868AE}"/>
                  </a:ext>
                </a:extLst>
              </p:cNvPr>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49" name="Freeform 570">
                <a:extLst>
                  <a:ext uri="{FF2B5EF4-FFF2-40B4-BE49-F238E27FC236}">
                    <a16:creationId xmlns:a16="http://schemas.microsoft.com/office/drawing/2014/main" id="{FE55278D-3FA5-5444-8EDF-6DEC32E2B481}"/>
                  </a:ext>
                </a:extLst>
              </p:cNvPr>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0" name="Freeform 589">
                <a:extLst>
                  <a:ext uri="{FF2B5EF4-FFF2-40B4-BE49-F238E27FC236}">
                    <a16:creationId xmlns:a16="http://schemas.microsoft.com/office/drawing/2014/main" id="{0406CADF-6A82-2844-9517-DAB36149B714}"/>
                  </a:ext>
                </a:extLst>
              </p:cNvPr>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51" name="Freeform 590">
                <a:extLst>
                  <a:ext uri="{FF2B5EF4-FFF2-40B4-BE49-F238E27FC236}">
                    <a16:creationId xmlns:a16="http://schemas.microsoft.com/office/drawing/2014/main" id="{92F09FE3-36AB-A646-8709-F68948F090CE}"/>
                  </a:ext>
                </a:extLst>
              </p:cNvPr>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564" name="Group 632">
              <a:extLst>
                <a:ext uri="{FF2B5EF4-FFF2-40B4-BE49-F238E27FC236}">
                  <a16:creationId xmlns:a16="http://schemas.microsoft.com/office/drawing/2014/main" id="{4B98C44A-F9F4-BB49-A2B0-C2E0B8C568E9}"/>
                </a:ext>
              </a:extLst>
            </p:cNvPr>
            <p:cNvGrpSpPr>
              <a:grpSpLocks/>
            </p:cNvGrpSpPr>
            <p:nvPr/>
          </p:nvGrpSpPr>
          <p:grpSpPr bwMode="auto">
            <a:xfrm>
              <a:off x="6258275" y="4798619"/>
              <a:ext cx="536575" cy="401637"/>
              <a:chOff x="3328" y="2543"/>
              <a:chExt cx="338" cy="253"/>
            </a:xfrm>
          </p:grpSpPr>
          <p:grpSp>
            <p:nvGrpSpPr>
              <p:cNvPr id="565" name="Group 487">
                <a:extLst>
                  <a:ext uri="{FF2B5EF4-FFF2-40B4-BE49-F238E27FC236}">
                    <a16:creationId xmlns:a16="http://schemas.microsoft.com/office/drawing/2014/main" id="{3D6F5046-EE7D-8246-9181-C8008B8852DF}"/>
                  </a:ext>
                </a:extLst>
              </p:cNvPr>
              <p:cNvGrpSpPr>
                <a:grpSpLocks/>
              </p:cNvGrpSpPr>
              <p:nvPr/>
            </p:nvGrpSpPr>
            <p:grpSpPr bwMode="auto">
              <a:xfrm>
                <a:off x="3328" y="2543"/>
                <a:ext cx="327" cy="81"/>
                <a:chOff x="2199" y="955"/>
                <a:chExt cx="2547" cy="506"/>
              </a:xfrm>
            </p:grpSpPr>
            <p:sp>
              <p:nvSpPr>
                <p:cNvPr id="586" name="Freeform 488">
                  <a:extLst>
                    <a:ext uri="{FF2B5EF4-FFF2-40B4-BE49-F238E27FC236}">
                      <a16:creationId xmlns:a16="http://schemas.microsoft.com/office/drawing/2014/main" id="{2BC70CC0-4321-024B-AF9D-8A5A6410FA94}"/>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7" name="Freeform 489">
                  <a:extLst>
                    <a:ext uri="{FF2B5EF4-FFF2-40B4-BE49-F238E27FC236}">
                      <a16:creationId xmlns:a16="http://schemas.microsoft.com/office/drawing/2014/main" id="{20F44005-5166-134B-8AB3-6A9E51FBF760}"/>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8" name="Freeform 490">
                  <a:extLst>
                    <a:ext uri="{FF2B5EF4-FFF2-40B4-BE49-F238E27FC236}">
                      <a16:creationId xmlns:a16="http://schemas.microsoft.com/office/drawing/2014/main" id="{0BA88FD7-3F5B-6746-84E1-33C1516E79BC}"/>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9" name="Freeform 491">
                  <a:extLst>
                    <a:ext uri="{FF2B5EF4-FFF2-40B4-BE49-F238E27FC236}">
                      <a16:creationId xmlns:a16="http://schemas.microsoft.com/office/drawing/2014/main" id="{D962DE3F-2E0D-664E-B102-B0D3AAF227E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90" name="Freeform 492">
                  <a:extLst>
                    <a:ext uri="{FF2B5EF4-FFF2-40B4-BE49-F238E27FC236}">
                      <a16:creationId xmlns:a16="http://schemas.microsoft.com/office/drawing/2014/main" id="{9B1AAA88-66EF-7349-AAE1-0A273535CA2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91" name="Freeform 493">
                  <a:extLst>
                    <a:ext uri="{FF2B5EF4-FFF2-40B4-BE49-F238E27FC236}">
                      <a16:creationId xmlns:a16="http://schemas.microsoft.com/office/drawing/2014/main" id="{44A5772F-C240-384F-A9C2-D08BBC7D806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566" name="Picture 571" descr="laptop_keyboard">
                <a:extLst>
                  <a:ext uri="{FF2B5EF4-FFF2-40B4-BE49-F238E27FC236}">
                    <a16:creationId xmlns:a16="http://schemas.microsoft.com/office/drawing/2014/main" id="{606166F4-1E70-3D40-A0B7-C5436E041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381" y="269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7" name="Freeform 572">
                <a:extLst>
                  <a:ext uri="{FF2B5EF4-FFF2-40B4-BE49-F238E27FC236}">
                    <a16:creationId xmlns:a16="http://schemas.microsoft.com/office/drawing/2014/main" id="{146EDD7E-3F6E-C74F-8830-8E04CAABB6D4}"/>
                  </a:ext>
                </a:extLst>
              </p:cNvPr>
              <p:cNvSpPr>
                <a:spLocks/>
              </p:cNvSpPr>
              <p:nvPr/>
            </p:nvSpPr>
            <p:spPr bwMode="auto">
              <a:xfrm>
                <a:off x="3462" y="259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568" name="Picture 573" descr="screen">
                <a:extLst>
                  <a:ext uri="{FF2B5EF4-FFF2-40B4-BE49-F238E27FC236}">
                    <a16:creationId xmlns:a16="http://schemas.microsoft.com/office/drawing/2014/main" id="{97542897-6E1A-F144-9A1C-CF8E1179E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2" y="260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9" name="Freeform 574">
                <a:extLst>
                  <a:ext uri="{FF2B5EF4-FFF2-40B4-BE49-F238E27FC236}">
                    <a16:creationId xmlns:a16="http://schemas.microsoft.com/office/drawing/2014/main" id="{5091F00D-4B7B-3741-AE22-29DDE7CD4ED7}"/>
                  </a:ext>
                </a:extLst>
              </p:cNvPr>
              <p:cNvSpPr>
                <a:spLocks/>
              </p:cNvSpPr>
              <p:nvPr/>
            </p:nvSpPr>
            <p:spPr bwMode="auto">
              <a:xfrm>
                <a:off x="3498" y="259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0" name="Freeform 575">
                <a:extLst>
                  <a:ext uri="{FF2B5EF4-FFF2-40B4-BE49-F238E27FC236}">
                    <a16:creationId xmlns:a16="http://schemas.microsoft.com/office/drawing/2014/main" id="{B263C037-DBFD-6142-8C36-FF26BAC1168E}"/>
                  </a:ext>
                </a:extLst>
              </p:cNvPr>
              <p:cNvSpPr>
                <a:spLocks/>
              </p:cNvSpPr>
              <p:nvPr/>
            </p:nvSpPr>
            <p:spPr bwMode="auto">
              <a:xfrm>
                <a:off x="3461" y="259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1" name="Freeform 576">
                <a:extLst>
                  <a:ext uri="{FF2B5EF4-FFF2-40B4-BE49-F238E27FC236}">
                    <a16:creationId xmlns:a16="http://schemas.microsoft.com/office/drawing/2014/main" id="{06604E44-8318-4249-AAA9-C5D53E9673EF}"/>
                  </a:ext>
                </a:extLst>
              </p:cNvPr>
              <p:cNvSpPr>
                <a:spLocks/>
              </p:cNvSpPr>
              <p:nvPr/>
            </p:nvSpPr>
            <p:spPr bwMode="auto">
              <a:xfrm>
                <a:off x="3614" y="261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2" name="Freeform 577">
                <a:extLst>
                  <a:ext uri="{FF2B5EF4-FFF2-40B4-BE49-F238E27FC236}">
                    <a16:creationId xmlns:a16="http://schemas.microsoft.com/office/drawing/2014/main" id="{C9838980-94AA-B548-9555-79034EBAEA04}"/>
                  </a:ext>
                </a:extLst>
              </p:cNvPr>
              <p:cNvSpPr>
                <a:spLocks/>
              </p:cNvSpPr>
              <p:nvPr/>
            </p:nvSpPr>
            <p:spPr bwMode="auto">
              <a:xfrm>
                <a:off x="3460" y="269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3" name="Freeform 578">
                <a:extLst>
                  <a:ext uri="{FF2B5EF4-FFF2-40B4-BE49-F238E27FC236}">
                    <a16:creationId xmlns:a16="http://schemas.microsoft.com/office/drawing/2014/main" id="{E2F028EC-39B6-BB48-8F1C-9E5EE6E5409B}"/>
                  </a:ext>
                </a:extLst>
              </p:cNvPr>
              <p:cNvSpPr>
                <a:spLocks/>
              </p:cNvSpPr>
              <p:nvPr/>
            </p:nvSpPr>
            <p:spPr bwMode="auto">
              <a:xfrm>
                <a:off x="3619" y="261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4" name="Freeform 579">
                <a:extLst>
                  <a:ext uri="{FF2B5EF4-FFF2-40B4-BE49-F238E27FC236}">
                    <a16:creationId xmlns:a16="http://schemas.microsoft.com/office/drawing/2014/main" id="{9590576D-E3A5-AE4D-A5BA-062112490EC9}"/>
                  </a:ext>
                </a:extLst>
              </p:cNvPr>
              <p:cNvSpPr>
                <a:spLocks/>
              </p:cNvSpPr>
              <p:nvPr/>
            </p:nvSpPr>
            <p:spPr bwMode="auto">
              <a:xfrm>
                <a:off x="3460" y="269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575" name="Group 580">
                <a:extLst>
                  <a:ext uri="{FF2B5EF4-FFF2-40B4-BE49-F238E27FC236}">
                    <a16:creationId xmlns:a16="http://schemas.microsoft.com/office/drawing/2014/main" id="{658981DA-8A1D-0341-B1BA-9392978BB571}"/>
                  </a:ext>
                </a:extLst>
              </p:cNvPr>
              <p:cNvGrpSpPr>
                <a:grpSpLocks/>
              </p:cNvGrpSpPr>
              <p:nvPr/>
            </p:nvGrpSpPr>
            <p:grpSpPr bwMode="auto">
              <a:xfrm>
                <a:off x="3458" y="2737"/>
                <a:ext cx="55" cy="24"/>
                <a:chOff x="1740" y="2642"/>
                <a:chExt cx="752" cy="327"/>
              </a:xfrm>
            </p:grpSpPr>
            <p:sp>
              <p:nvSpPr>
                <p:cNvPr id="580" name="Freeform 581">
                  <a:extLst>
                    <a:ext uri="{FF2B5EF4-FFF2-40B4-BE49-F238E27FC236}">
                      <a16:creationId xmlns:a16="http://schemas.microsoft.com/office/drawing/2014/main" id="{437F93D8-B619-2840-A7D2-524A4A561A94}"/>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1" name="Freeform 582">
                  <a:extLst>
                    <a:ext uri="{FF2B5EF4-FFF2-40B4-BE49-F238E27FC236}">
                      <a16:creationId xmlns:a16="http://schemas.microsoft.com/office/drawing/2014/main" id="{516EFADC-09F5-5B47-8934-26F39565935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2" name="Freeform 583">
                  <a:extLst>
                    <a:ext uri="{FF2B5EF4-FFF2-40B4-BE49-F238E27FC236}">
                      <a16:creationId xmlns:a16="http://schemas.microsoft.com/office/drawing/2014/main" id="{158E5B08-E7FE-6C42-99AB-FC383B9A35F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3" name="Freeform 584">
                  <a:extLst>
                    <a:ext uri="{FF2B5EF4-FFF2-40B4-BE49-F238E27FC236}">
                      <a16:creationId xmlns:a16="http://schemas.microsoft.com/office/drawing/2014/main" id="{CE902AC6-F30F-464F-9B44-53AD006A3A2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4" name="Freeform 585">
                  <a:extLst>
                    <a:ext uri="{FF2B5EF4-FFF2-40B4-BE49-F238E27FC236}">
                      <a16:creationId xmlns:a16="http://schemas.microsoft.com/office/drawing/2014/main" id="{B4AB2E9D-0250-BF4B-A996-829DB6B96B12}"/>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85" name="Freeform 586">
                  <a:extLst>
                    <a:ext uri="{FF2B5EF4-FFF2-40B4-BE49-F238E27FC236}">
                      <a16:creationId xmlns:a16="http://schemas.microsoft.com/office/drawing/2014/main" id="{29274E78-9827-A745-B434-5B40145E2A7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576" name="Freeform 587">
                <a:extLst>
                  <a:ext uri="{FF2B5EF4-FFF2-40B4-BE49-F238E27FC236}">
                    <a16:creationId xmlns:a16="http://schemas.microsoft.com/office/drawing/2014/main" id="{261536B8-45B6-F445-94D4-E0995DB324C9}"/>
                  </a:ext>
                </a:extLst>
              </p:cNvPr>
              <p:cNvSpPr>
                <a:spLocks/>
              </p:cNvSpPr>
              <p:nvPr/>
            </p:nvSpPr>
            <p:spPr bwMode="auto">
              <a:xfrm>
                <a:off x="3552" y="274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7" name="Freeform 588">
                <a:extLst>
                  <a:ext uri="{FF2B5EF4-FFF2-40B4-BE49-F238E27FC236}">
                    <a16:creationId xmlns:a16="http://schemas.microsoft.com/office/drawing/2014/main" id="{D9289D99-04BF-6349-AB04-51F97449B50C}"/>
                  </a:ext>
                </a:extLst>
              </p:cNvPr>
              <p:cNvSpPr>
                <a:spLocks/>
              </p:cNvSpPr>
              <p:nvPr/>
            </p:nvSpPr>
            <p:spPr bwMode="auto">
              <a:xfrm>
                <a:off x="3381" y="274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8" name="Freeform 591">
                <a:extLst>
                  <a:ext uri="{FF2B5EF4-FFF2-40B4-BE49-F238E27FC236}">
                    <a16:creationId xmlns:a16="http://schemas.microsoft.com/office/drawing/2014/main" id="{4A5B5464-3906-6F40-9142-2A5FD7EE1F2A}"/>
                  </a:ext>
                </a:extLst>
              </p:cNvPr>
              <p:cNvSpPr>
                <a:spLocks/>
              </p:cNvSpPr>
              <p:nvPr/>
            </p:nvSpPr>
            <p:spPr bwMode="auto">
              <a:xfrm>
                <a:off x="3387" y="273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79" name="Freeform 592">
                <a:extLst>
                  <a:ext uri="{FF2B5EF4-FFF2-40B4-BE49-F238E27FC236}">
                    <a16:creationId xmlns:a16="http://schemas.microsoft.com/office/drawing/2014/main" id="{CA04EE6B-FFEC-5D41-9B1B-1C217E56607A}"/>
                  </a:ext>
                </a:extLst>
              </p:cNvPr>
              <p:cNvSpPr>
                <a:spLocks/>
              </p:cNvSpPr>
              <p:nvPr/>
            </p:nvSpPr>
            <p:spPr bwMode="auto">
              <a:xfrm flipV="1">
                <a:off x="3549" y="273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592" name="Group 631">
              <a:extLst>
                <a:ext uri="{FF2B5EF4-FFF2-40B4-BE49-F238E27FC236}">
                  <a16:creationId xmlns:a16="http://schemas.microsoft.com/office/drawing/2014/main" id="{41271A23-CA38-6E44-918E-38C7011E51F3}"/>
                </a:ext>
              </a:extLst>
            </p:cNvPr>
            <p:cNvGrpSpPr>
              <a:grpSpLocks/>
            </p:cNvGrpSpPr>
            <p:nvPr/>
          </p:nvGrpSpPr>
          <p:grpSpPr bwMode="auto">
            <a:xfrm>
              <a:off x="5640737" y="5058969"/>
              <a:ext cx="585788" cy="419100"/>
              <a:chOff x="5096" y="2218"/>
              <a:chExt cx="369" cy="264"/>
            </a:xfrm>
          </p:grpSpPr>
          <p:grpSp>
            <p:nvGrpSpPr>
              <p:cNvPr id="593" name="Group 622">
                <a:extLst>
                  <a:ext uri="{FF2B5EF4-FFF2-40B4-BE49-F238E27FC236}">
                    <a16:creationId xmlns:a16="http://schemas.microsoft.com/office/drawing/2014/main" id="{46B7FDFD-6263-0049-8898-6BC742EE0CD5}"/>
                  </a:ext>
                </a:extLst>
              </p:cNvPr>
              <p:cNvGrpSpPr>
                <a:grpSpLocks/>
              </p:cNvGrpSpPr>
              <p:nvPr/>
            </p:nvGrpSpPr>
            <p:grpSpPr bwMode="auto">
              <a:xfrm>
                <a:off x="5096" y="2218"/>
                <a:ext cx="327" cy="81"/>
                <a:chOff x="2199" y="955"/>
                <a:chExt cx="2547" cy="506"/>
              </a:xfrm>
            </p:grpSpPr>
            <p:sp>
              <p:nvSpPr>
                <p:cNvPr id="596" name="Freeform 623">
                  <a:extLst>
                    <a:ext uri="{FF2B5EF4-FFF2-40B4-BE49-F238E27FC236}">
                      <a16:creationId xmlns:a16="http://schemas.microsoft.com/office/drawing/2014/main" id="{8D20DA22-5088-9649-BCD7-C73CFCD69461}"/>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97" name="Freeform 624">
                  <a:extLst>
                    <a:ext uri="{FF2B5EF4-FFF2-40B4-BE49-F238E27FC236}">
                      <a16:creationId xmlns:a16="http://schemas.microsoft.com/office/drawing/2014/main" id="{0860904A-2644-D146-9E9D-528E083D2207}"/>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98" name="Freeform 625">
                  <a:extLst>
                    <a:ext uri="{FF2B5EF4-FFF2-40B4-BE49-F238E27FC236}">
                      <a16:creationId xmlns:a16="http://schemas.microsoft.com/office/drawing/2014/main" id="{FDDA26A1-410C-A64F-B478-B9971D107206}"/>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599" name="Freeform 626">
                  <a:extLst>
                    <a:ext uri="{FF2B5EF4-FFF2-40B4-BE49-F238E27FC236}">
                      <a16:creationId xmlns:a16="http://schemas.microsoft.com/office/drawing/2014/main" id="{746C664C-122A-5E4F-9DC6-D2F925E1DAD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600" name="Freeform 627">
                  <a:extLst>
                    <a:ext uri="{FF2B5EF4-FFF2-40B4-BE49-F238E27FC236}">
                      <a16:creationId xmlns:a16="http://schemas.microsoft.com/office/drawing/2014/main" id="{E72F1D12-443A-5F43-BDF0-414DCEB4913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sp>
              <p:nvSpPr>
                <p:cNvPr id="601" name="Freeform 628">
                  <a:extLst>
                    <a:ext uri="{FF2B5EF4-FFF2-40B4-BE49-F238E27FC236}">
                      <a16:creationId xmlns:a16="http://schemas.microsoft.com/office/drawing/2014/main" id="{5D2A1B05-1226-0440-BF7D-2BFEDA6C0DD0}"/>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ea typeface="ＭＳ Ｐゴシック" charset="0"/>
                    <a:cs typeface="+mn-cs"/>
                  </a:endParaRPr>
                </a:p>
              </p:txBody>
            </p:sp>
          </p:grpSp>
          <p:pic>
            <p:nvPicPr>
              <p:cNvPr id="594" name="Picture 629" descr="access_point_stylized_small">
                <a:extLst>
                  <a:ext uri="{FF2B5EF4-FFF2-40B4-BE49-F238E27FC236}">
                    <a16:creationId xmlns:a16="http://schemas.microsoft.com/office/drawing/2014/main" id="{82574BA4-AF17-7944-AB41-D17C94BDAE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2" y="2250"/>
                <a:ext cx="273" cy="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95" name="Picture 630" descr="access_point_stylized_small">
                <a:extLst>
                  <a:ext uri="{FF2B5EF4-FFF2-40B4-BE49-F238E27FC236}">
                    <a16:creationId xmlns:a16="http://schemas.microsoft.com/office/drawing/2014/main" id="{DC390735-CE93-0C4A-B766-A12F556341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95" y="2251"/>
                <a:ext cx="260" cy="2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602" name="Group 633">
              <a:extLst>
                <a:ext uri="{FF2B5EF4-FFF2-40B4-BE49-F238E27FC236}">
                  <a16:creationId xmlns:a16="http://schemas.microsoft.com/office/drawing/2014/main" id="{4350FD48-C690-8545-9BF4-698AA261550D}"/>
                </a:ext>
              </a:extLst>
            </p:cNvPr>
            <p:cNvGrpSpPr>
              <a:grpSpLocks/>
            </p:cNvGrpSpPr>
            <p:nvPr/>
          </p:nvGrpSpPr>
          <p:grpSpPr bwMode="auto">
            <a:xfrm>
              <a:off x="5342287" y="5484419"/>
              <a:ext cx="635000" cy="485775"/>
              <a:chOff x="3061" y="2530"/>
              <a:chExt cx="400" cy="306"/>
            </a:xfrm>
          </p:grpSpPr>
          <p:grpSp>
            <p:nvGrpSpPr>
              <p:cNvPr id="603" name="Group 634">
                <a:extLst>
                  <a:ext uri="{FF2B5EF4-FFF2-40B4-BE49-F238E27FC236}">
                    <a16:creationId xmlns:a16="http://schemas.microsoft.com/office/drawing/2014/main" id="{552A577F-109E-9D44-8B58-7E385E9A60A3}"/>
                  </a:ext>
                </a:extLst>
              </p:cNvPr>
              <p:cNvGrpSpPr>
                <a:grpSpLocks/>
              </p:cNvGrpSpPr>
              <p:nvPr/>
            </p:nvGrpSpPr>
            <p:grpSpPr bwMode="auto">
              <a:xfrm>
                <a:off x="3061" y="2530"/>
                <a:ext cx="327" cy="81"/>
                <a:chOff x="2199" y="955"/>
                <a:chExt cx="2547" cy="506"/>
              </a:xfrm>
            </p:grpSpPr>
            <p:sp>
              <p:nvSpPr>
                <p:cNvPr id="628" name="Freeform 635">
                  <a:extLst>
                    <a:ext uri="{FF2B5EF4-FFF2-40B4-BE49-F238E27FC236}">
                      <a16:creationId xmlns:a16="http://schemas.microsoft.com/office/drawing/2014/main" id="{07E6363F-B58C-0246-8270-E48953ECB11A}"/>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9" name="Freeform 636">
                  <a:extLst>
                    <a:ext uri="{FF2B5EF4-FFF2-40B4-BE49-F238E27FC236}">
                      <a16:creationId xmlns:a16="http://schemas.microsoft.com/office/drawing/2014/main" id="{68B5ACAA-D666-9541-A8D8-AA65ABE37DB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0" name="Freeform 637">
                  <a:extLst>
                    <a:ext uri="{FF2B5EF4-FFF2-40B4-BE49-F238E27FC236}">
                      <a16:creationId xmlns:a16="http://schemas.microsoft.com/office/drawing/2014/main" id="{BEA43C39-BF36-D746-B30D-D48DF15C1157}"/>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1" name="Freeform 638">
                  <a:extLst>
                    <a:ext uri="{FF2B5EF4-FFF2-40B4-BE49-F238E27FC236}">
                      <a16:creationId xmlns:a16="http://schemas.microsoft.com/office/drawing/2014/main" id="{F0D1093C-5C80-6D41-8E09-0CDD15E8C5B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2" name="Freeform 639">
                  <a:extLst>
                    <a:ext uri="{FF2B5EF4-FFF2-40B4-BE49-F238E27FC236}">
                      <a16:creationId xmlns:a16="http://schemas.microsoft.com/office/drawing/2014/main" id="{9E9A0C6D-F304-DD4B-B151-9DD732DD112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33" name="Freeform 640">
                  <a:extLst>
                    <a:ext uri="{FF2B5EF4-FFF2-40B4-BE49-F238E27FC236}">
                      <a16:creationId xmlns:a16="http://schemas.microsoft.com/office/drawing/2014/main" id="{6F86ABC6-22F5-9848-BF21-BF80B41A2A6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604" name="Picture 641" descr="laptop_keyboard">
                <a:extLst>
                  <a:ext uri="{FF2B5EF4-FFF2-40B4-BE49-F238E27FC236}">
                    <a16:creationId xmlns:a16="http://schemas.microsoft.com/office/drawing/2014/main" id="{2F75FAA6-B24C-3142-9A42-C22B7212E5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5" name="Freeform 642">
                <a:extLst>
                  <a:ext uri="{FF2B5EF4-FFF2-40B4-BE49-F238E27FC236}">
                    <a16:creationId xmlns:a16="http://schemas.microsoft.com/office/drawing/2014/main" id="{DE2C3AD1-FF37-3F41-93C1-631725A3A18C}"/>
                  </a:ext>
                </a:extLst>
              </p:cNvPr>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606" name="Picture 643" descr="screen">
                <a:extLst>
                  <a:ext uri="{FF2B5EF4-FFF2-40B4-BE49-F238E27FC236}">
                    <a16:creationId xmlns:a16="http://schemas.microsoft.com/office/drawing/2014/main" id="{A2EF1EA1-101A-AF4E-8DB1-ED79D93A66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07" name="Freeform 644">
                <a:extLst>
                  <a:ext uri="{FF2B5EF4-FFF2-40B4-BE49-F238E27FC236}">
                    <a16:creationId xmlns:a16="http://schemas.microsoft.com/office/drawing/2014/main" id="{6049AAF7-B71A-C44E-AD7A-E4A8F2A8942F}"/>
                  </a:ext>
                </a:extLst>
              </p:cNvPr>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08" name="Freeform 645">
                <a:extLst>
                  <a:ext uri="{FF2B5EF4-FFF2-40B4-BE49-F238E27FC236}">
                    <a16:creationId xmlns:a16="http://schemas.microsoft.com/office/drawing/2014/main" id="{8A2E61CC-8A3C-AB43-8FEE-3D55851BD6BA}"/>
                  </a:ext>
                </a:extLst>
              </p:cNvPr>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09" name="Freeform 646">
                <a:extLst>
                  <a:ext uri="{FF2B5EF4-FFF2-40B4-BE49-F238E27FC236}">
                    <a16:creationId xmlns:a16="http://schemas.microsoft.com/office/drawing/2014/main" id="{C7D45B9A-04AF-A94D-9B24-D8FED5751FFD}"/>
                  </a:ext>
                </a:extLst>
              </p:cNvPr>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0" name="Freeform 647">
                <a:extLst>
                  <a:ext uri="{FF2B5EF4-FFF2-40B4-BE49-F238E27FC236}">
                    <a16:creationId xmlns:a16="http://schemas.microsoft.com/office/drawing/2014/main" id="{44DDA0A8-6E2C-664F-B104-AF8BD6E1484A}"/>
                  </a:ext>
                </a:extLst>
              </p:cNvPr>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1" name="Freeform 648">
                <a:extLst>
                  <a:ext uri="{FF2B5EF4-FFF2-40B4-BE49-F238E27FC236}">
                    <a16:creationId xmlns:a16="http://schemas.microsoft.com/office/drawing/2014/main" id="{9F887D29-FEA1-6A4F-ABC1-A2D2111BE096}"/>
                  </a:ext>
                </a:extLst>
              </p:cNvPr>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2" name="Freeform 649">
                <a:extLst>
                  <a:ext uri="{FF2B5EF4-FFF2-40B4-BE49-F238E27FC236}">
                    <a16:creationId xmlns:a16="http://schemas.microsoft.com/office/drawing/2014/main" id="{352D9BC2-81F2-3A4C-86DC-00157C1FA18F}"/>
                  </a:ext>
                </a:extLst>
              </p:cNvPr>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613" name="Group 650">
                <a:extLst>
                  <a:ext uri="{FF2B5EF4-FFF2-40B4-BE49-F238E27FC236}">
                    <a16:creationId xmlns:a16="http://schemas.microsoft.com/office/drawing/2014/main" id="{AA9D5569-9B23-AC4A-B599-A6CA1CC91A31}"/>
                  </a:ext>
                </a:extLst>
              </p:cNvPr>
              <p:cNvGrpSpPr>
                <a:grpSpLocks/>
              </p:cNvGrpSpPr>
              <p:nvPr/>
            </p:nvGrpSpPr>
            <p:grpSpPr bwMode="auto">
              <a:xfrm>
                <a:off x="3186" y="2777"/>
                <a:ext cx="55" cy="24"/>
                <a:chOff x="1740" y="2642"/>
                <a:chExt cx="752" cy="327"/>
              </a:xfrm>
            </p:grpSpPr>
            <p:sp>
              <p:nvSpPr>
                <p:cNvPr id="622" name="Freeform 651">
                  <a:extLst>
                    <a:ext uri="{FF2B5EF4-FFF2-40B4-BE49-F238E27FC236}">
                      <a16:creationId xmlns:a16="http://schemas.microsoft.com/office/drawing/2014/main" id="{35D8DF33-69DC-7E45-87B0-8973C6A6524C}"/>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3" name="Freeform 652">
                  <a:extLst>
                    <a:ext uri="{FF2B5EF4-FFF2-40B4-BE49-F238E27FC236}">
                      <a16:creationId xmlns:a16="http://schemas.microsoft.com/office/drawing/2014/main" id="{64D650D2-9E0C-9B49-BE8B-5A6C0C771C3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4" name="Freeform 653">
                  <a:extLst>
                    <a:ext uri="{FF2B5EF4-FFF2-40B4-BE49-F238E27FC236}">
                      <a16:creationId xmlns:a16="http://schemas.microsoft.com/office/drawing/2014/main" id="{2820DDF6-8985-4B42-B6D6-83B1751EC57F}"/>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5" name="Freeform 654">
                  <a:extLst>
                    <a:ext uri="{FF2B5EF4-FFF2-40B4-BE49-F238E27FC236}">
                      <a16:creationId xmlns:a16="http://schemas.microsoft.com/office/drawing/2014/main" id="{63B056C7-AFAC-214A-8E24-48B954AAA02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6" name="Freeform 655">
                  <a:extLst>
                    <a:ext uri="{FF2B5EF4-FFF2-40B4-BE49-F238E27FC236}">
                      <a16:creationId xmlns:a16="http://schemas.microsoft.com/office/drawing/2014/main" id="{47B78910-4311-804C-9AB1-27331D8E35B1}"/>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7" name="Freeform 656">
                  <a:extLst>
                    <a:ext uri="{FF2B5EF4-FFF2-40B4-BE49-F238E27FC236}">
                      <a16:creationId xmlns:a16="http://schemas.microsoft.com/office/drawing/2014/main" id="{BCE3F1EB-7537-3548-B2D0-25DE814A934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614" name="Freeform 657">
                <a:extLst>
                  <a:ext uri="{FF2B5EF4-FFF2-40B4-BE49-F238E27FC236}">
                    <a16:creationId xmlns:a16="http://schemas.microsoft.com/office/drawing/2014/main" id="{AEA7FE7B-4E23-5145-AF46-EAD1A9683E6E}"/>
                  </a:ext>
                </a:extLst>
              </p:cNvPr>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5" name="Freeform 658">
                <a:extLst>
                  <a:ext uri="{FF2B5EF4-FFF2-40B4-BE49-F238E27FC236}">
                    <a16:creationId xmlns:a16="http://schemas.microsoft.com/office/drawing/2014/main" id="{71870B35-FF8E-A648-9461-BE67BD42B208}"/>
                  </a:ext>
                </a:extLst>
              </p:cNvPr>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6" name="Freeform 659">
                <a:extLst>
                  <a:ext uri="{FF2B5EF4-FFF2-40B4-BE49-F238E27FC236}">
                    <a16:creationId xmlns:a16="http://schemas.microsoft.com/office/drawing/2014/main" id="{14DF7B21-9989-CE4A-8CD2-77167155AD31}"/>
                  </a:ext>
                </a:extLst>
              </p:cNvPr>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7" name="Freeform 660">
                <a:extLst>
                  <a:ext uri="{FF2B5EF4-FFF2-40B4-BE49-F238E27FC236}">
                    <a16:creationId xmlns:a16="http://schemas.microsoft.com/office/drawing/2014/main" id="{01249498-5D68-DC4A-8598-DBC5E0FAAED8}"/>
                  </a:ext>
                </a:extLst>
              </p:cNvPr>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8" name="Freeform 661">
                <a:extLst>
                  <a:ext uri="{FF2B5EF4-FFF2-40B4-BE49-F238E27FC236}">
                    <a16:creationId xmlns:a16="http://schemas.microsoft.com/office/drawing/2014/main" id="{39AB67DD-19DB-5B4A-9ECB-0D8434372B5F}"/>
                  </a:ext>
                </a:extLst>
              </p:cNvPr>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19" name="Freeform 662">
                <a:extLst>
                  <a:ext uri="{FF2B5EF4-FFF2-40B4-BE49-F238E27FC236}">
                    <a16:creationId xmlns:a16="http://schemas.microsoft.com/office/drawing/2014/main" id="{50095490-4E5B-2C4F-A578-E6823DF0D7AD}"/>
                  </a:ext>
                </a:extLst>
              </p:cNvPr>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0" name="Freeform 663">
                <a:extLst>
                  <a:ext uri="{FF2B5EF4-FFF2-40B4-BE49-F238E27FC236}">
                    <a16:creationId xmlns:a16="http://schemas.microsoft.com/office/drawing/2014/main" id="{5F7C8605-C574-AF40-A25A-18D07E9455B8}"/>
                  </a:ext>
                </a:extLst>
              </p:cNvPr>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21" name="Freeform 664">
                <a:extLst>
                  <a:ext uri="{FF2B5EF4-FFF2-40B4-BE49-F238E27FC236}">
                    <a16:creationId xmlns:a16="http://schemas.microsoft.com/office/drawing/2014/main" id="{5B56B3ED-95B3-FC4B-AEC8-78598F3903CC}"/>
                  </a:ext>
                </a:extLst>
              </p:cNvPr>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34" name="Group 665">
              <a:extLst>
                <a:ext uri="{FF2B5EF4-FFF2-40B4-BE49-F238E27FC236}">
                  <a16:creationId xmlns:a16="http://schemas.microsoft.com/office/drawing/2014/main" id="{2A813063-25A9-2348-B34A-4FB30E3C361C}"/>
                </a:ext>
              </a:extLst>
            </p:cNvPr>
            <p:cNvGrpSpPr>
              <a:grpSpLocks/>
            </p:cNvGrpSpPr>
            <p:nvPr/>
          </p:nvGrpSpPr>
          <p:grpSpPr bwMode="auto">
            <a:xfrm>
              <a:off x="5824887" y="5539981"/>
              <a:ext cx="635000" cy="485775"/>
              <a:chOff x="3061" y="2530"/>
              <a:chExt cx="400" cy="306"/>
            </a:xfrm>
          </p:grpSpPr>
          <p:grpSp>
            <p:nvGrpSpPr>
              <p:cNvPr id="635" name="Group 666">
                <a:extLst>
                  <a:ext uri="{FF2B5EF4-FFF2-40B4-BE49-F238E27FC236}">
                    <a16:creationId xmlns:a16="http://schemas.microsoft.com/office/drawing/2014/main" id="{E488256B-5F4C-7240-9A3D-138A9D926AE6}"/>
                  </a:ext>
                </a:extLst>
              </p:cNvPr>
              <p:cNvGrpSpPr>
                <a:grpSpLocks/>
              </p:cNvGrpSpPr>
              <p:nvPr/>
            </p:nvGrpSpPr>
            <p:grpSpPr bwMode="auto">
              <a:xfrm>
                <a:off x="3061" y="2530"/>
                <a:ext cx="327" cy="81"/>
                <a:chOff x="2199" y="955"/>
                <a:chExt cx="2547" cy="506"/>
              </a:xfrm>
            </p:grpSpPr>
            <p:sp>
              <p:nvSpPr>
                <p:cNvPr id="660" name="Freeform 667">
                  <a:extLst>
                    <a:ext uri="{FF2B5EF4-FFF2-40B4-BE49-F238E27FC236}">
                      <a16:creationId xmlns:a16="http://schemas.microsoft.com/office/drawing/2014/main" id="{30264AAC-A818-2C48-908B-3E20162B48C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1" name="Freeform 668">
                  <a:extLst>
                    <a:ext uri="{FF2B5EF4-FFF2-40B4-BE49-F238E27FC236}">
                      <a16:creationId xmlns:a16="http://schemas.microsoft.com/office/drawing/2014/main" id="{507FFE91-D066-EC44-8EE2-F5D3981A3A0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2" name="Freeform 669">
                  <a:extLst>
                    <a:ext uri="{FF2B5EF4-FFF2-40B4-BE49-F238E27FC236}">
                      <a16:creationId xmlns:a16="http://schemas.microsoft.com/office/drawing/2014/main" id="{57E92C77-54EE-0845-97FB-2FE89243BEB2}"/>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3" name="Freeform 670">
                  <a:extLst>
                    <a:ext uri="{FF2B5EF4-FFF2-40B4-BE49-F238E27FC236}">
                      <a16:creationId xmlns:a16="http://schemas.microsoft.com/office/drawing/2014/main" id="{889E7C82-E5D9-8043-8A50-F87E4DA42DD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4" name="Freeform 671">
                  <a:extLst>
                    <a:ext uri="{FF2B5EF4-FFF2-40B4-BE49-F238E27FC236}">
                      <a16:creationId xmlns:a16="http://schemas.microsoft.com/office/drawing/2014/main" id="{6EEB3AC9-B797-2E4E-B758-615021875545}"/>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65" name="Freeform 672">
                  <a:extLst>
                    <a:ext uri="{FF2B5EF4-FFF2-40B4-BE49-F238E27FC236}">
                      <a16:creationId xmlns:a16="http://schemas.microsoft.com/office/drawing/2014/main" id="{BF0B78D6-7D03-B248-8646-B7A4D8DB820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9050"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pic>
            <p:nvPicPr>
              <p:cNvPr id="636" name="Picture 673" descr="laptop_keyboard">
                <a:extLst>
                  <a:ext uri="{FF2B5EF4-FFF2-40B4-BE49-F238E27FC236}">
                    <a16:creationId xmlns:a16="http://schemas.microsoft.com/office/drawing/2014/main" id="{818E4316-ADEB-AE4B-A699-D416E1C5877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3109" y="2736"/>
                <a:ext cx="245" cy="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7" name="Freeform 674">
                <a:extLst>
                  <a:ext uri="{FF2B5EF4-FFF2-40B4-BE49-F238E27FC236}">
                    <a16:creationId xmlns:a16="http://schemas.microsoft.com/office/drawing/2014/main" id="{A1178674-C6C6-D942-80CB-75C6BFD08668}"/>
                  </a:ext>
                </a:extLst>
              </p:cNvPr>
              <p:cNvSpPr>
                <a:spLocks/>
              </p:cNvSpPr>
              <p:nvPr/>
            </p:nvSpPr>
            <p:spPr bwMode="auto">
              <a:xfrm>
                <a:off x="3190" y="2638"/>
                <a:ext cx="197" cy="131"/>
              </a:xfrm>
              <a:custGeom>
                <a:avLst/>
                <a:gdLst>
                  <a:gd name="T0" fmla="*/ 0 w 2982"/>
                  <a:gd name="T1" fmla="*/ 0 h 2442"/>
                  <a:gd name="T2" fmla="*/ 0 w 2982"/>
                  <a:gd name="T3" fmla="*/ 0 h 2442"/>
                  <a:gd name="T4" fmla="*/ 0 w 2982"/>
                  <a:gd name="T5" fmla="*/ 0 h 2442"/>
                  <a:gd name="T6" fmla="*/ 0 w 2982"/>
                  <a:gd name="T7" fmla="*/ 0 h 2442"/>
                  <a:gd name="T8" fmla="*/ 0 w 2982"/>
                  <a:gd name="T9" fmla="*/ 0 h 24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82" h="2442">
                    <a:moveTo>
                      <a:pt x="540" y="0"/>
                    </a:moveTo>
                    <a:lnTo>
                      <a:pt x="0" y="1734"/>
                    </a:lnTo>
                    <a:lnTo>
                      <a:pt x="2394" y="2442"/>
                    </a:lnTo>
                    <a:lnTo>
                      <a:pt x="2982" y="318"/>
                    </a:lnTo>
                    <a:lnTo>
                      <a:pt x="540" y="0"/>
                    </a:lnTo>
                    <a:close/>
                  </a:path>
                </a:pathLst>
              </a:custGeom>
              <a:solidFill>
                <a:srgbClr val="000000"/>
              </a:soli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pic>
            <p:nvPicPr>
              <p:cNvPr id="638" name="Picture 675" descr="screen">
                <a:extLst>
                  <a:ext uri="{FF2B5EF4-FFF2-40B4-BE49-F238E27FC236}">
                    <a16:creationId xmlns:a16="http://schemas.microsoft.com/office/drawing/2014/main" id="{A7347B7E-CCF5-FF42-83C4-25E95D6DDD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 y="2641"/>
                <a:ext cx="179" cy="1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39" name="Freeform 676">
                <a:extLst>
                  <a:ext uri="{FF2B5EF4-FFF2-40B4-BE49-F238E27FC236}">
                    <a16:creationId xmlns:a16="http://schemas.microsoft.com/office/drawing/2014/main" id="{00ECEF64-E8C8-4048-95B9-291C901D7767}"/>
                  </a:ext>
                </a:extLst>
              </p:cNvPr>
              <p:cNvSpPr>
                <a:spLocks/>
              </p:cNvSpPr>
              <p:nvPr/>
            </p:nvSpPr>
            <p:spPr bwMode="auto">
              <a:xfrm>
                <a:off x="3226" y="2634"/>
                <a:ext cx="167" cy="25"/>
              </a:xfrm>
              <a:custGeom>
                <a:avLst/>
                <a:gdLst>
                  <a:gd name="T0" fmla="*/ 0 w 2528"/>
                  <a:gd name="T1" fmla="*/ 0 h 455"/>
                  <a:gd name="T2" fmla="*/ 0 w 2528"/>
                  <a:gd name="T3" fmla="*/ 0 h 455"/>
                  <a:gd name="T4" fmla="*/ 0 w 2528"/>
                  <a:gd name="T5" fmla="*/ 0 h 455"/>
                  <a:gd name="T6" fmla="*/ 0 w 2528"/>
                  <a:gd name="T7" fmla="*/ 0 h 455"/>
                  <a:gd name="T8" fmla="*/ 0 w 2528"/>
                  <a:gd name="T9" fmla="*/ 0 h 4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0" name="Freeform 677">
                <a:extLst>
                  <a:ext uri="{FF2B5EF4-FFF2-40B4-BE49-F238E27FC236}">
                    <a16:creationId xmlns:a16="http://schemas.microsoft.com/office/drawing/2014/main" id="{0014A409-D9B4-A949-98B0-56F9722D9257}"/>
                  </a:ext>
                </a:extLst>
              </p:cNvPr>
              <p:cNvSpPr>
                <a:spLocks/>
              </p:cNvSpPr>
              <p:nvPr/>
            </p:nvSpPr>
            <p:spPr bwMode="auto">
              <a:xfrm>
                <a:off x="3189" y="2634"/>
                <a:ext cx="46" cy="102"/>
              </a:xfrm>
              <a:custGeom>
                <a:avLst/>
                <a:gdLst>
                  <a:gd name="T0" fmla="*/ 0 w 702"/>
                  <a:gd name="T1" fmla="*/ 0 h 1893"/>
                  <a:gd name="T2" fmla="*/ 0 w 702"/>
                  <a:gd name="T3" fmla="*/ 0 h 1893"/>
                  <a:gd name="T4" fmla="*/ 0 w 702"/>
                  <a:gd name="T5" fmla="*/ 0 h 1893"/>
                  <a:gd name="T6" fmla="*/ 0 w 702"/>
                  <a:gd name="T7" fmla="*/ 0 h 1893"/>
                  <a:gd name="T8" fmla="*/ 0 w 702"/>
                  <a:gd name="T9" fmla="*/ 0 h 189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02" h="1893">
                    <a:moveTo>
                      <a:pt x="579" y="0"/>
                    </a:moveTo>
                    <a:lnTo>
                      <a:pt x="0" y="1869"/>
                    </a:lnTo>
                    <a:lnTo>
                      <a:pt x="114" y="1893"/>
                    </a:lnTo>
                    <a:lnTo>
                      <a:pt x="702" y="51"/>
                    </a:lnTo>
                    <a:lnTo>
                      <a:pt x="579"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1" name="Freeform 678">
                <a:extLst>
                  <a:ext uri="{FF2B5EF4-FFF2-40B4-BE49-F238E27FC236}">
                    <a16:creationId xmlns:a16="http://schemas.microsoft.com/office/drawing/2014/main" id="{B32C60B6-03BE-AE4B-A8B2-253AD5DB67F4}"/>
                  </a:ext>
                </a:extLst>
              </p:cNvPr>
              <p:cNvSpPr>
                <a:spLocks/>
              </p:cNvSpPr>
              <p:nvPr/>
            </p:nvSpPr>
            <p:spPr bwMode="auto">
              <a:xfrm>
                <a:off x="3342" y="2652"/>
                <a:ext cx="50" cy="117"/>
              </a:xfrm>
              <a:custGeom>
                <a:avLst/>
                <a:gdLst>
                  <a:gd name="T0" fmla="*/ 0 w 756"/>
                  <a:gd name="T1" fmla="*/ 0 h 2184"/>
                  <a:gd name="T2" fmla="*/ 0 w 756"/>
                  <a:gd name="T3" fmla="*/ 0 h 2184"/>
                  <a:gd name="T4" fmla="*/ 0 w 756"/>
                  <a:gd name="T5" fmla="*/ 0 h 2184"/>
                  <a:gd name="T6" fmla="*/ 0 w 756"/>
                  <a:gd name="T7" fmla="*/ 0 h 2184"/>
                  <a:gd name="T8" fmla="*/ 0 w 756"/>
                  <a:gd name="T9" fmla="*/ 0 h 21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6" h="2184">
                    <a:moveTo>
                      <a:pt x="756" y="0"/>
                    </a:moveTo>
                    <a:lnTo>
                      <a:pt x="138" y="2184"/>
                    </a:lnTo>
                    <a:lnTo>
                      <a:pt x="0" y="2148"/>
                    </a:lnTo>
                    <a:lnTo>
                      <a:pt x="606" y="78"/>
                    </a:lnTo>
                    <a:lnTo>
                      <a:pt x="756" y="0"/>
                    </a:lnTo>
                    <a:close/>
                  </a:path>
                </a:pathLst>
              </a:custGeom>
              <a:gradFill rotWithShape="1">
                <a:gsLst>
                  <a:gs pos="0">
                    <a:srgbClr val="DDDDDD"/>
                  </a:gs>
                  <a:gs pos="100000">
                    <a:srgbClr val="FFFFFF"/>
                  </a:gs>
                </a:gsLst>
                <a:lin ang="54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2" name="Freeform 679">
                <a:extLst>
                  <a:ext uri="{FF2B5EF4-FFF2-40B4-BE49-F238E27FC236}">
                    <a16:creationId xmlns:a16="http://schemas.microsoft.com/office/drawing/2014/main" id="{B023ADC3-7539-F145-B52F-5ADE8AAA9E81}"/>
                  </a:ext>
                </a:extLst>
              </p:cNvPr>
              <p:cNvSpPr>
                <a:spLocks/>
              </p:cNvSpPr>
              <p:nvPr/>
            </p:nvSpPr>
            <p:spPr bwMode="auto">
              <a:xfrm>
                <a:off x="3188" y="2730"/>
                <a:ext cx="183" cy="40"/>
              </a:xfrm>
              <a:custGeom>
                <a:avLst/>
                <a:gdLst>
                  <a:gd name="T0" fmla="*/ 0 w 2773"/>
                  <a:gd name="T1" fmla="*/ 0 h 738"/>
                  <a:gd name="T2" fmla="*/ 0 w 2773"/>
                  <a:gd name="T3" fmla="*/ 0 h 738"/>
                  <a:gd name="T4" fmla="*/ 0 w 2773"/>
                  <a:gd name="T5" fmla="*/ 0 h 738"/>
                  <a:gd name="T6" fmla="*/ 0 w 2773"/>
                  <a:gd name="T7" fmla="*/ 0 h 738"/>
                  <a:gd name="T8" fmla="*/ 0 w 2773"/>
                  <a:gd name="T9" fmla="*/ 0 h 73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rgbClr val="FFFF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3" name="Freeform 680">
                <a:extLst>
                  <a:ext uri="{FF2B5EF4-FFF2-40B4-BE49-F238E27FC236}">
                    <a16:creationId xmlns:a16="http://schemas.microsoft.com/office/drawing/2014/main" id="{8DC2FD41-54FB-1B4E-AE8D-D4E49D45C290}"/>
                  </a:ext>
                </a:extLst>
              </p:cNvPr>
              <p:cNvSpPr>
                <a:spLocks/>
              </p:cNvSpPr>
              <p:nvPr/>
            </p:nvSpPr>
            <p:spPr bwMode="auto">
              <a:xfrm>
                <a:off x="3347" y="2653"/>
                <a:ext cx="47" cy="118"/>
              </a:xfrm>
              <a:custGeom>
                <a:avLst/>
                <a:gdLst>
                  <a:gd name="T0" fmla="*/ 0 w 637"/>
                  <a:gd name="T1" fmla="*/ 0 h 1659"/>
                  <a:gd name="T2" fmla="*/ 0 w 637"/>
                  <a:gd name="T3" fmla="*/ 0 h 1659"/>
                  <a:gd name="T4" fmla="*/ 0 w 637"/>
                  <a:gd name="T5" fmla="*/ 0 h 1659"/>
                  <a:gd name="T6" fmla="*/ 0 w 637"/>
                  <a:gd name="T7" fmla="*/ 0 h 1659"/>
                  <a:gd name="T8" fmla="*/ 0 w 637"/>
                  <a:gd name="T9" fmla="*/ 0 h 16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37" h="1659">
                    <a:moveTo>
                      <a:pt x="615" y="0"/>
                    </a:moveTo>
                    <a:lnTo>
                      <a:pt x="637" y="0"/>
                    </a:lnTo>
                    <a:lnTo>
                      <a:pt x="68" y="1659"/>
                    </a:lnTo>
                    <a:lnTo>
                      <a:pt x="0" y="1647"/>
                    </a:lnTo>
                    <a:lnTo>
                      <a:pt x="615" y="0"/>
                    </a:lnTo>
                    <a:close/>
                  </a:path>
                </a:pathLst>
              </a:custGeom>
              <a:solidFill>
                <a:srgbClr val="4D4D4D"/>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4" name="Freeform 681">
                <a:extLst>
                  <a:ext uri="{FF2B5EF4-FFF2-40B4-BE49-F238E27FC236}">
                    <a16:creationId xmlns:a16="http://schemas.microsoft.com/office/drawing/2014/main" id="{135825F9-10E4-2C4A-A3EB-E3C7A18604C4}"/>
                  </a:ext>
                </a:extLst>
              </p:cNvPr>
              <p:cNvSpPr>
                <a:spLocks/>
              </p:cNvSpPr>
              <p:nvPr/>
            </p:nvSpPr>
            <p:spPr bwMode="auto">
              <a:xfrm>
                <a:off x="3188" y="2736"/>
                <a:ext cx="163" cy="39"/>
              </a:xfrm>
              <a:custGeom>
                <a:avLst/>
                <a:gdLst>
                  <a:gd name="T0" fmla="*/ 0 w 2216"/>
                  <a:gd name="T1" fmla="*/ 0 h 550"/>
                  <a:gd name="T2" fmla="*/ 0 w 2216"/>
                  <a:gd name="T3" fmla="*/ 0 h 550"/>
                  <a:gd name="T4" fmla="*/ 0 w 2216"/>
                  <a:gd name="T5" fmla="*/ 0 h 550"/>
                  <a:gd name="T6" fmla="*/ 0 w 2216"/>
                  <a:gd name="T7" fmla="*/ 0 h 550"/>
                  <a:gd name="T8" fmla="*/ 0 w 2216"/>
                  <a:gd name="T9" fmla="*/ 0 h 55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645" name="Group 682">
                <a:extLst>
                  <a:ext uri="{FF2B5EF4-FFF2-40B4-BE49-F238E27FC236}">
                    <a16:creationId xmlns:a16="http://schemas.microsoft.com/office/drawing/2014/main" id="{18B7D007-F2F8-2041-A3B3-4AAC42AC9D2B}"/>
                  </a:ext>
                </a:extLst>
              </p:cNvPr>
              <p:cNvGrpSpPr>
                <a:grpSpLocks/>
              </p:cNvGrpSpPr>
              <p:nvPr/>
            </p:nvGrpSpPr>
            <p:grpSpPr bwMode="auto">
              <a:xfrm>
                <a:off x="3186" y="2777"/>
                <a:ext cx="55" cy="24"/>
                <a:chOff x="1740" y="2642"/>
                <a:chExt cx="752" cy="327"/>
              </a:xfrm>
            </p:grpSpPr>
            <p:sp>
              <p:nvSpPr>
                <p:cNvPr id="654" name="Freeform 683">
                  <a:extLst>
                    <a:ext uri="{FF2B5EF4-FFF2-40B4-BE49-F238E27FC236}">
                      <a16:creationId xmlns:a16="http://schemas.microsoft.com/office/drawing/2014/main" id="{C9CDCED6-729A-B548-A704-978153940A91}"/>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2" h="327">
                      <a:moveTo>
                        <a:pt x="293" y="0"/>
                      </a:moveTo>
                      <a:lnTo>
                        <a:pt x="752" y="124"/>
                      </a:lnTo>
                      <a:lnTo>
                        <a:pt x="470" y="327"/>
                      </a:lnTo>
                      <a:lnTo>
                        <a:pt x="0" y="183"/>
                      </a:lnTo>
                      <a:lnTo>
                        <a:pt x="293"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5" name="Freeform 684">
                  <a:extLst>
                    <a:ext uri="{FF2B5EF4-FFF2-40B4-BE49-F238E27FC236}">
                      <a16:creationId xmlns:a16="http://schemas.microsoft.com/office/drawing/2014/main" id="{24052544-85C6-0C47-B814-CD736AF3FD0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6" name="Freeform 685">
                  <a:extLst>
                    <a:ext uri="{FF2B5EF4-FFF2-40B4-BE49-F238E27FC236}">
                      <a16:creationId xmlns:a16="http://schemas.microsoft.com/office/drawing/2014/main" id="{6294FE3C-811A-494B-A379-68E78C7B7B8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0">
                      <a:moveTo>
                        <a:pt x="0" y="44"/>
                      </a:moveTo>
                      <a:lnTo>
                        <a:pt x="75" y="0"/>
                      </a:lnTo>
                      <a:lnTo>
                        <a:pt x="258" y="50"/>
                      </a:lnTo>
                      <a:lnTo>
                        <a:pt x="183" y="100"/>
                      </a:lnTo>
                      <a:lnTo>
                        <a:pt x="0" y="44"/>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7" name="Freeform 686">
                  <a:extLst>
                    <a:ext uri="{FF2B5EF4-FFF2-40B4-BE49-F238E27FC236}">
                      <a16:creationId xmlns:a16="http://schemas.microsoft.com/office/drawing/2014/main" id="{14E79AE5-BBCC-114C-AF2F-57A092C70BC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8" name="Freeform 687">
                  <a:extLst>
                    <a:ext uri="{FF2B5EF4-FFF2-40B4-BE49-F238E27FC236}">
                      <a16:creationId xmlns:a16="http://schemas.microsoft.com/office/drawing/2014/main" id="{87C488F6-CAF2-4349-8DCB-F47AF6FC067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58" h="102">
                      <a:moveTo>
                        <a:pt x="0" y="46"/>
                      </a:moveTo>
                      <a:lnTo>
                        <a:pt x="71" y="0"/>
                      </a:lnTo>
                      <a:lnTo>
                        <a:pt x="258" y="52"/>
                      </a:lnTo>
                      <a:lnTo>
                        <a:pt x="183" y="102"/>
                      </a:lnTo>
                      <a:lnTo>
                        <a:pt x="0" y="46"/>
                      </a:lnTo>
                      <a:close/>
                    </a:path>
                  </a:pathLst>
                </a:custGeom>
                <a:solidFill>
                  <a:srgbClr val="00CC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9" name="Freeform 688">
                  <a:extLst>
                    <a:ext uri="{FF2B5EF4-FFF2-40B4-BE49-F238E27FC236}">
                      <a16:creationId xmlns:a16="http://schemas.microsoft.com/office/drawing/2014/main" id="{F96E81D8-978B-5E49-94AC-C77AF2614BC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4" h="63">
                      <a:moveTo>
                        <a:pt x="12" y="0"/>
                      </a:moveTo>
                      <a:lnTo>
                        <a:pt x="194" y="53"/>
                      </a:lnTo>
                      <a:lnTo>
                        <a:pt x="180" y="63"/>
                      </a:lnTo>
                      <a:lnTo>
                        <a:pt x="0" y="9"/>
                      </a:lnTo>
                      <a:lnTo>
                        <a:pt x="12"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sp>
            <p:nvSpPr>
              <p:cNvPr id="646" name="Freeform 689">
                <a:extLst>
                  <a:ext uri="{FF2B5EF4-FFF2-40B4-BE49-F238E27FC236}">
                    <a16:creationId xmlns:a16="http://schemas.microsoft.com/office/drawing/2014/main" id="{986E1BA8-56FE-2F4F-B3AB-0EA671F5EF65}"/>
                  </a:ext>
                </a:extLst>
              </p:cNvPr>
              <p:cNvSpPr>
                <a:spLocks/>
              </p:cNvSpPr>
              <p:nvPr/>
            </p:nvSpPr>
            <p:spPr bwMode="auto">
              <a:xfrm>
                <a:off x="3280" y="2781"/>
                <a:ext cx="67" cy="51"/>
              </a:xfrm>
              <a:custGeom>
                <a:avLst/>
                <a:gdLst>
                  <a:gd name="T0" fmla="*/ 0 w 990"/>
                  <a:gd name="T1" fmla="*/ 0 h 792"/>
                  <a:gd name="T2" fmla="*/ 0 w 990"/>
                  <a:gd name="T3" fmla="*/ 0 h 792"/>
                  <a:gd name="T4" fmla="*/ 0 w 990"/>
                  <a:gd name="T5" fmla="*/ 0 h 792"/>
                  <a:gd name="T6" fmla="*/ 0 w 990"/>
                  <a:gd name="T7" fmla="*/ 0 h 792"/>
                  <a:gd name="T8" fmla="*/ 0 w 990"/>
                  <a:gd name="T9" fmla="*/ 0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792">
                    <a:moveTo>
                      <a:pt x="3" y="738"/>
                    </a:moveTo>
                    <a:lnTo>
                      <a:pt x="990" y="0"/>
                    </a:lnTo>
                    <a:lnTo>
                      <a:pt x="987" y="60"/>
                    </a:lnTo>
                    <a:lnTo>
                      <a:pt x="0" y="792"/>
                    </a:lnTo>
                    <a:lnTo>
                      <a:pt x="3" y="738"/>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7" name="Freeform 690">
                <a:extLst>
                  <a:ext uri="{FF2B5EF4-FFF2-40B4-BE49-F238E27FC236}">
                    <a16:creationId xmlns:a16="http://schemas.microsoft.com/office/drawing/2014/main" id="{032047D0-42E0-4B46-895E-03472FB4DB75}"/>
                  </a:ext>
                </a:extLst>
              </p:cNvPr>
              <p:cNvSpPr>
                <a:spLocks/>
              </p:cNvSpPr>
              <p:nvPr/>
            </p:nvSpPr>
            <p:spPr bwMode="auto">
              <a:xfrm>
                <a:off x="3109" y="2785"/>
                <a:ext cx="171" cy="46"/>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8" name="Freeform 691">
                <a:extLst>
                  <a:ext uri="{FF2B5EF4-FFF2-40B4-BE49-F238E27FC236}">
                    <a16:creationId xmlns:a16="http://schemas.microsoft.com/office/drawing/2014/main" id="{FA89F6A3-14E8-1E4F-88E9-66EE672BECD4}"/>
                  </a:ext>
                </a:extLst>
              </p:cNvPr>
              <p:cNvSpPr>
                <a:spLocks/>
              </p:cNvSpPr>
              <p:nvPr/>
            </p:nvSpPr>
            <p:spPr bwMode="auto">
              <a:xfrm>
                <a:off x="3110" y="277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49" name="Freeform 692">
                <a:extLst>
                  <a:ext uri="{FF2B5EF4-FFF2-40B4-BE49-F238E27FC236}">
                    <a16:creationId xmlns:a16="http://schemas.microsoft.com/office/drawing/2014/main" id="{D515CEFC-F72A-2B4C-8178-A7F2D78AC87A}"/>
                  </a:ext>
                </a:extLst>
              </p:cNvPr>
              <p:cNvSpPr>
                <a:spLocks/>
              </p:cNvSpPr>
              <p:nvPr/>
            </p:nvSpPr>
            <p:spPr bwMode="auto">
              <a:xfrm>
                <a:off x="3110" y="273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0" name="Freeform 693">
                <a:extLst>
                  <a:ext uri="{FF2B5EF4-FFF2-40B4-BE49-F238E27FC236}">
                    <a16:creationId xmlns:a16="http://schemas.microsoft.com/office/drawing/2014/main" id="{179531AD-F08A-C641-A873-F2E8AEE5E371}"/>
                  </a:ext>
                </a:extLst>
              </p:cNvPr>
              <p:cNvSpPr>
                <a:spLocks/>
              </p:cNvSpPr>
              <p:nvPr/>
            </p:nvSpPr>
            <p:spPr bwMode="auto">
              <a:xfrm>
                <a:off x="3115" y="2778"/>
                <a:ext cx="162" cy="45"/>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1" name="Freeform 694">
                <a:extLst>
                  <a:ext uri="{FF2B5EF4-FFF2-40B4-BE49-F238E27FC236}">
                    <a16:creationId xmlns:a16="http://schemas.microsoft.com/office/drawing/2014/main" id="{73AACF3A-FA16-9C4F-8B6F-B0A8B43B758C}"/>
                  </a:ext>
                </a:extLst>
              </p:cNvPr>
              <p:cNvSpPr>
                <a:spLocks/>
              </p:cNvSpPr>
              <p:nvPr/>
            </p:nvSpPr>
            <p:spPr bwMode="auto">
              <a:xfrm flipV="1">
                <a:off x="3277" y="2775"/>
                <a:ext cx="66" cy="47"/>
              </a:xfrm>
              <a:custGeom>
                <a:avLst/>
                <a:gdLst>
                  <a:gd name="T0" fmla="*/ 0 w 2532"/>
                  <a:gd name="T1" fmla="*/ 0 h 723"/>
                  <a:gd name="T2" fmla="*/ 0 w 2532"/>
                  <a:gd name="T3" fmla="*/ 0 h 723"/>
                  <a:gd name="T4" fmla="*/ 0 w 2532"/>
                  <a:gd name="T5" fmla="*/ 0 h 723"/>
                  <a:gd name="T6" fmla="*/ 0 w 2532"/>
                  <a:gd name="T7" fmla="*/ 0 h 723"/>
                  <a:gd name="T8" fmla="*/ 0 w 2532"/>
                  <a:gd name="T9" fmla="*/ 0 h 723"/>
                  <a:gd name="T10" fmla="*/ 0 w 2532"/>
                  <a:gd name="T11" fmla="*/ 0 h 7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2" name="Freeform 695">
                <a:extLst>
                  <a:ext uri="{FF2B5EF4-FFF2-40B4-BE49-F238E27FC236}">
                    <a16:creationId xmlns:a16="http://schemas.microsoft.com/office/drawing/2014/main" id="{15FD6D01-4885-FE49-9A11-07A76235F50B}"/>
                  </a:ext>
                </a:extLst>
              </p:cNvPr>
              <p:cNvSpPr>
                <a:spLocks/>
              </p:cNvSpPr>
              <p:nvPr/>
            </p:nvSpPr>
            <p:spPr bwMode="auto">
              <a:xfrm>
                <a:off x="3382" y="2736"/>
                <a:ext cx="1" cy="10"/>
              </a:xfrm>
              <a:custGeom>
                <a:avLst/>
                <a:gdLst>
                  <a:gd name="T0" fmla="*/ 0 w 26"/>
                  <a:gd name="T1" fmla="*/ 0 h 147"/>
                  <a:gd name="T2" fmla="*/ 0 w 26"/>
                  <a:gd name="T3" fmla="*/ 0 h 147"/>
                  <a:gd name="T4" fmla="*/ 0 w 26"/>
                  <a:gd name="T5" fmla="*/ 0 h 147"/>
                  <a:gd name="T6" fmla="*/ 0 w 26"/>
                  <a:gd name="T7" fmla="*/ 0 h 147"/>
                  <a:gd name="T8" fmla="*/ 0 w 26"/>
                  <a:gd name="T9" fmla="*/ 0 h 14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6" h="147">
                    <a:moveTo>
                      <a:pt x="26" y="10"/>
                    </a:moveTo>
                    <a:lnTo>
                      <a:pt x="23" y="147"/>
                    </a:lnTo>
                    <a:lnTo>
                      <a:pt x="0" y="144"/>
                    </a:lnTo>
                    <a:lnTo>
                      <a:pt x="3" y="0"/>
                    </a:lnTo>
                    <a:lnTo>
                      <a:pt x="26" y="1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653" name="Freeform 696">
                <a:extLst>
                  <a:ext uri="{FF2B5EF4-FFF2-40B4-BE49-F238E27FC236}">
                    <a16:creationId xmlns:a16="http://schemas.microsoft.com/office/drawing/2014/main" id="{84BBF509-8F69-EB4E-9420-AC49763190E0}"/>
                  </a:ext>
                </a:extLst>
              </p:cNvPr>
              <p:cNvSpPr>
                <a:spLocks/>
              </p:cNvSpPr>
              <p:nvPr/>
            </p:nvSpPr>
            <p:spPr bwMode="auto">
              <a:xfrm>
                <a:off x="3382" y="2698"/>
                <a:ext cx="79" cy="39"/>
              </a:xfrm>
              <a:custGeom>
                <a:avLst/>
                <a:gdLst>
                  <a:gd name="T0" fmla="*/ 0 w 1176"/>
                  <a:gd name="T1" fmla="*/ 0 h 606"/>
                  <a:gd name="T2" fmla="*/ 0 w 1176"/>
                  <a:gd name="T3" fmla="*/ 0 h 606"/>
                  <a:gd name="T4" fmla="*/ 0 w 1176"/>
                  <a:gd name="T5" fmla="*/ 0 h 606"/>
                  <a:gd name="T6" fmla="*/ 0 w 1176"/>
                  <a:gd name="T7" fmla="*/ 0 h 606"/>
                  <a:gd name="T8" fmla="*/ 0 w 1176"/>
                  <a:gd name="T9" fmla="*/ 0 h 6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6" h="606">
                    <a:moveTo>
                      <a:pt x="1170" y="0"/>
                    </a:moveTo>
                    <a:lnTo>
                      <a:pt x="0" y="597"/>
                    </a:lnTo>
                    <a:lnTo>
                      <a:pt x="30" y="606"/>
                    </a:lnTo>
                    <a:lnTo>
                      <a:pt x="1176" y="18"/>
                    </a:lnTo>
                    <a:lnTo>
                      <a:pt x="1170" y="0"/>
                    </a:lnTo>
                    <a:close/>
                  </a:path>
                </a:pathLst>
              </a:custGeom>
              <a:solidFill>
                <a:srgbClr val="000099"/>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grpSp>
        <p:nvGrpSpPr>
          <p:cNvPr id="5" name="Group 4">
            <a:extLst>
              <a:ext uri="{FF2B5EF4-FFF2-40B4-BE49-F238E27FC236}">
                <a16:creationId xmlns:a16="http://schemas.microsoft.com/office/drawing/2014/main" id="{A5F051E2-E1A7-9B47-915A-0156EEB4173B}"/>
              </a:ext>
            </a:extLst>
          </p:cNvPr>
          <p:cNvGrpSpPr/>
          <p:nvPr/>
        </p:nvGrpSpPr>
        <p:grpSpPr>
          <a:xfrm>
            <a:off x="1176517" y="4567121"/>
            <a:ext cx="1672254" cy="1938344"/>
            <a:chOff x="1176517" y="4567121"/>
            <a:chExt cx="1672254" cy="1938344"/>
          </a:xfrm>
        </p:grpSpPr>
        <p:sp>
          <p:nvSpPr>
            <p:cNvPr id="471" name="Text Box 5">
              <a:extLst>
                <a:ext uri="{FF2B5EF4-FFF2-40B4-BE49-F238E27FC236}">
                  <a16:creationId xmlns:a16="http://schemas.microsoft.com/office/drawing/2014/main" id="{2134EC04-C5E3-F242-90E6-F19A88A1D7C3}"/>
                </a:ext>
              </a:extLst>
            </p:cNvPr>
            <p:cNvSpPr txBox="1">
              <a:spLocks noChangeArrowheads="1"/>
            </p:cNvSpPr>
            <p:nvPr/>
          </p:nvSpPr>
          <p:spPr bwMode="auto">
            <a:xfrm>
              <a:off x="1176517" y="5992696"/>
              <a:ext cx="1672254" cy="512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shared wire (e.g., </a:t>
              </a:r>
            </a:p>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cabled Ethernet)</a:t>
              </a:r>
            </a:p>
          </p:txBody>
        </p:sp>
        <p:sp>
          <p:nvSpPr>
            <p:cNvPr id="475" name="Line 173">
              <a:extLst>
                <a:ext uri="{FF2B5EF4-FFF2-40B4-BE49-F238E27FC236}">
                  <a16:creationId xmlns:a16="http://schemas.microsoft.com/office/drawing/2014/main" id="{3F306567-9F2F-4149-9D30-2173B4370AE0}"/>
                </a:ext>
              </a:extLst>
            </p:cNvPr>
            <p:cNvSpPr>
              <a:spLocks noChangeShapeType="1"/>
            </p:cNvSpPr>
            <p:nvPr/>
          </p:nvSpPr>
          <p:spPr bwMode="auto">
            <a:xfrm flipH="1">
              <a:off x="1822938" y="4821121"/>
              <a:ext cx="466725" cy="8905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476" name="Line 174">
              <a:extLst>
                <a:ext uri="{FF2B5EF4-FFF2-40B4-BE49-F238E27FC236}">
                  <a16:creationId xmlns:a16="http://schemas.microsoft.com/office/drawing/2014/main" id="{7FB886E9-9D2D-B64D-87A8-FC07C88CC051}"/>
                </a:ext>
              </a:extLst>
            </p:cNvPr>
            <p:cNvSpPr>
              <a:spLocks noChangeShapeType="1"/>
            </p:cNvSpPr>
            <p:nvPr/>
          </p:nvSpPr>
          <p:spPr bwMode="auto">
            <a:xfrm>
              <a:off x="1805475" y="5292608"/>
              <a:ext cx="242888" cy="158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477" name="Line 175">
              <a:extLst>
                <a:ext uri="{FF2B5EF4-FFF2-40B4-BE49-F238E27FC236}">
                  <a16:creationId xmlns:a16="http://schemas.microsoft.com/office/drawing/2014/main" id="{197F6785-17A4-034A-979B-B8B5BA4F83AF}"/>
                </a:ext>
              </a:extLst>
            </p:cNvPr>
            <p:cNvSpPr>
              <a:spLocks noChangeShapeType="1"/>
            </p:cNvSpPr>
            <p:nvPr/>
          </p:nvSpPr>
          <p:spPr bwMode="auto">
            <a:xfrm>
              <a:off x="1670538" y="5629158"/>
              <a:ext cx="190500" cy="158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478" name="Line 176">
              <a:extLst>
                <a:ext uri="{FF2B5EF4-FFF2-40B4-BE49-F238E27FC236}">
                  <a16:creationId xmlns:a16="http://schemas.microsoft.com/office/drawing/2014/main" id="{70DDD911-DBF3-7F4F-BF66-8853AA418134}"/>
                </a:ext>
              </a:extLst>
            </p:cNvPr>
            <p:cNvSpPr>
              <a:spLocks noChangeShapeType="1"/>
            </p:cNvSpPr>
            <p:nvPr/>
          </p:nvSpPr>
          <p:spPr bwMode="auto">
            <a:xfrm flipV="1">
              <a:off x="2115038" y="5152908"/>
              <a:ext cx="177800" cy="793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26" name="Line 434">
              <a:extLst>
                <a:ext uri="{FF2B5EF4-FFF2-40B4-BE49-F238E27FC236}">
                  <a16:creationId xmlns:a16="http://schemas.microsoft.com/office/drawing/2014/main" id="{13E4667A-1C98-C742-9515-44695E1E26FC}"/>
                </a:ext>
              </a:extLst>
            </p:cNvPr>
            <p:cNvSpPr>
              <a:spLocks noChangeShapeType="1"/>
            </p:cNvSpPr>
            <p:nvPr/>
          </p:nvSpPr>
          <p:spPr bwMode="auto">
            <a:xfrm>
              <a:off x="1986450" y="4925896"/>
              <a:ext cx="242888" cy="15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27" name="Line 435">
              <a:extLst>
                <a:ext uri="{FF2B5EF4-FFF2-40B4-BE49-F238E27FC236}">
                  <a16:creationId xmlns:a16="http://schemas.microsoft.com/office/drawing/2014/main" id="{3AE8AA7B-1112-3E4B-9C21-6CE3F67CF723}"/>
                </a:ext>
              </a:extLst>
            </p:cNvPr>
            <p:cNvSpPr>
              <a:spLocks noChangeShapeType="1"/>
            </p:cNvSpPr>
            <p:nvPr/>
          </p:nvSpPr>
          <p:spPr bwMode="auto">
            <a:xfrm>
              <a:off x="1986450" y="4925896"/>
              <a:ext cx="242888" cy="158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sp>
          <p:nvSpPr>
            <p:cNvPr id="528" name="Line 436">
              <a:extLst>
                <a:ext uri="{FF2B5EF4-FFF2-40B4-BE49-F238E27FC236}">
                  <a16:creationId xmlns:a16="http://schemas.microsoft.com/office/drawing/2014/main" id="{84E2754A-286E-2643-AF6C-06B6ED5706C1}"/>
                </a:ext>
              </a:extLst>
            </p:cNvPr>
            <p:cNvSpPr>
              <a:spLocks noChangeShapeType="1"/>
            </p:cNvSpPr>
            <p:nvPr/>
          </p:nvSpPr>
          <p:spPr bwMode="auto">
            <a:xfrm>
              <a:off x="1918188" y="5562483"/>
              <a:ext cx="190500" cy="1588"/>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nvGrpSpPr>
            <p:cNvPr id="529" name="Group 506">
              <a:extLst>
                <a:ext uri="{FF2B5EF4-FFF2-40B4-BE49-F238E27FC236}">
                  <a16:creationId xmlns:a16="http://schemas.microsoft.com/office/drawing/2014/main" id="{B79DFA91-6DD1-6946-BCA6-B60B73F4E799}"/>
                </a:ext>
              </a:extLst>
            </p:cNvPr>
            <p:cNvGrpSpPr>
              <a:grpSpLocks/>
            </p:cNvGrpSpPr>
            <p:nvPr/>
          </p:nvGrpSpPr>
          <p:grpSpPr bwMode="auto">
            <a:xfrm flipH="1">
              <a:off x="1256200" y="5438658"/>
              <a:ext cx="501650" cy="512763"/>
              <a:chOff x="2839" y="3501"/>
              <a:chExt cx="755" cy="803"/>
            </a:xfrm>
          </p:grpSpPr>
          <p:pic>
            <p:nvPicPr>
              <p:cNvPr id="530" name="Picture 507" descr="desktop_computer_stylized_medium">
                <a:extLst>
                  <a:ext uri="{FF2B5EF4-FFF2-40B4-BE49-F238E27FC236}">
                    <a16:creationId xmlns:a16="http://schemas.microsoft.com/office/drawing/2014/main" id="{B7D871EE-D530-A84C-85C8-4DC1EB0A9C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1" name="Freeform 508">
                <a:extLst>
                  <a:ext uri="{FF2B5EF4-FFF2-40B4-BE49-F238E27FC236}">
                    <a16:creationId xmlns:a16="http://schemas.microsoft.com/office/drawing/2014/main" id="{9D5575BC-5BD2-FE4A-9414-7BAB3B8D409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66" name="Group 699">
              <a:extLst>
                <a:ext uri="{FF2B5EF4-FFF2-40B4-BE49-F238E27FC236}">
                  <a16:creationId xmlns:a16="http://schemas.microsoft.com/office/drawing/2014/main" id="{02B4AC8E-378E-3547-A03F-EB9A037CC599}"/>
                </a:ext>
              </a:extLst>
            </p:cNvPr>
            <p:cNvGrpSpPr>
              <a:grpSpLocks/>
            </p:cNvGrpSpPr>
            <p:nvPr/>
          </p:nvGrpSpPr>
          <p:grpSpPr bwMode="auto">
            <a:xfrm flipH="1">
              <a:off x="1410188" y="4994158"/>
              <a:ext cx="501650" cy="512763"/>
              <a:chOff x="2839" y="3501"/>
              <a:chExt cx="755" cy="803"/>
            </a:xfrm>
          </p:grpSpPr>
          <p:pic>
            <p:nvPicPr>
              <p:cNvPr id="667" name="Picture 700" descr="desktop_computer_stylized_medium">
                <a:extLst>
                  <a:ext uri="{FF2B5EF4-FFF2-40B4-BE49-F238E27FC236}">
                    <a16:creationId xmlns:a16="http://schemas.microsoft.com/office/drawing/2014/main" id="{71724573-60B3-124B-B985-CADFBB1B25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68" name="Freeform 701">
                <a:extLst>
                  <a:ext uri="{FF2B5EF4-FFF2-40B4-BE49-F238E27FC236}">
                    <a16:creationId xmlns:a16="http://schemas.microsoft.com/office/drawing/2014/main" id="{E65649AC-8FC0-F443-9BCF-46161D9931F5}"/>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69" name="Group 702">
              <a:extLst>
                <a:ext uri="{FF2B5EF4-FFF2-40B4-BE49-F238E27FC236}">
                  <a16:creationId xmlns:a16="http://schemas.microsoft.com/office/drawing/2014/main" id="{193A9924-4D79-4547-A4DE-2DF0DB24940C}"/>
                </a:ext>
              </a:extLst>
            </p:cNvPr>
            <p:cNvGrpSpPr>
              <a:grpSpLocks/>
            </p:cNvGrpSpPr>
            <p:nvPr/>
          </p:nvGrpSpPr>
          <p:grpSpPr bwMode="auto">
            <a:xfrm flipH="1">
              <a:off x="1561000" y="4567121"/>
              <a:ext cx="501650" cy="512762"/>
              <a:chOff x="2839" y="3501"/>
              <a:chExt cx="755" cy="803"/>
            </a:xfrm>
          </p:grpSpPr>
          <p:pic>
            <p:nvPicPr>
              <p:cNvPr id="670" name="Picture 703" descr="desktop_computer_stylized_medium">
                <a:extLst>
                  <a:ext uri="{FF2B5EF4-FFF2-40B4-BE49-F238E27FC236}">
                    <a16:creationId xmlns:a16="http://schemas.microsoft.com/office/drawing/2014/main" id="{C8CA1A81-D304-424F-87F7-FEE71560CBD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1" name="Freeform 704">
                <a:extLst>
                  <a:ext uri="{FF2B5EF4-FFF2-40B4-BE49-F238E27FC236}">
                    <a16:creationId xmlns:a16="http://schemas.microsoft.com/office/drawing/2014/main" id="{A593126A-F019-4948-B6F9-9F0BBDC1238B}"/>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72" name="Group 705">
              <a:extLst>
                <a:ext uri="{FF2B5EF4-FFF2-40B4-BE49-F238E27FC236}">
                  <a16:creationId xmlns:a16="http://schemas.microsoft.com/office/drawing/2014/main" id="{782ACF55-310A-7742-B762-459ADBC589A6}"/>
                </a:ext>
              </a:extLst>
            </p:cNvPr>
            <p:cNvGrpSpPr>
              <a:grpSpLocks/>
            </p:cNvGrpSpPr>
            <p:nvPr/>
          </p:nvGrpSpPr>
          <p:grpSpPr bwMode="auto">
            <a:xfrm>
              <a:off x="2234100" y="4954471"/>
              <a:ext cx="501650" cy="512762"/>
              <a:chOff x="2839" y="3501"/>
              <a:chExt cx="755" cy="803"/>
            </a:xfrm>
          </p:grpSpPr>
          <p:pic>
            <p:nvPicPr>
              <p:cNvPr id="673" name="Picture 706" descr="desktop_computer_stylized_medium">
                <a:extLst>
                  <a:ext uri="{FF2B5EF4-FFF2-40B4-BE49-F238E27FC236}">
                    <a16:creationId xmlns:a16="http://schemas.microsoft.com/office/drawing/2014/main" id="{B4D37DEA-5391-6A48-B22B-C5003F10CD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4" name="Freeform 707">
                <a:extLst>
                  <a:ext uri="{FF2B5EF4-FFF2-40B4-BE49-F238E27FC236}">
                    <a16:creationId xmlns:a16="http://schemas.microsoft.com/office/drawing/2014/main" id="{3BF185DB-3612-4349-821B-4CFDFD5386C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nvGrpSpPr>
            <p:cNvPr id="675" name="Group 708">
              <a:extLst>
                <a:ext uri="{FF2B5EF4-FFF2-40B4-BE49-F238E27FC236}">
                  <a16:creationId xmlns:a16="http://schemas.microsoft.com/office/drawing/2014/main" id="{97B144E7-A54B-CA4C-B04F-A2F25E986C27}"/>
                </a:ext>
              </a:extLst>
            </p:cNvPr>
            <p:cNvGrpSpPr>
              <a:grpSpLocks/>
            </p:cNvGrpSpPr>
            <p:nvPr/>
          </p:nvGrpSpPr>
          <p:grpSpPr bwMode="auto">
            <a:xfrm>
              <a:off x="2035663" y="5394208"/>
              <a:ext cx="501650" cy="512763"/>
              <a:chOff x="2839" y="3501"/>
              <a:chExt cx="755" cy="803"/>
            </a:xfrm>
          </p:grpSpPr>
          <p:pic>
            <p:nvPicPr>
              <p:cNvPr id="676" name="Picture 709" descr="desktop_computer_stylized_medium">
                <a:extLst>
                  <a:ext uri="{FF2B5EF4-FFF2-40B4-BE49-F238E27FC236}">
                    <a16:creationId xmlns:a16="http://schemas.microsoft.com/office/drawing/2014/main" id="{BC4923DF-E580-E043-87E0-54FA60E4EC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7" name="Freeform 710">
                <a:extLst>
                  <a:ext uri="{FF2B5EF4-FFF2-40B4-BE49-F238E27FC236}">
                    <a16:creationId xmlns:a16="http://schemas.microsoft.com/office/drawing/2014/main" id="{42EC1204-645A-4842-92FE-2F13DBC97D5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ea typeface="ＭＳ Ｐゴシック" charset="0"/>
                  <a:cs typeface="+mn-cs"/>
                </a:endParaRPr>
              </a:p>
            </p:txBody>
          </p:sp>
        </p:grpSp>
      </p:grpSp>
      <p:grpSp>
        <p:nvGrpSpPr>
          <p:cNvPr id="9" name="Group 8">
            <a:extLst>
              <a:ext uri="{FF2B5EF4-FFF2-40B4-BE49-F238E27FC236}">
                <a16:creationId xmlns:a16="http://schemas.microsoft.com/office/drawing/2014/main" id="{36288C4E-3C37-1146-A254-7DBA7BE1413F}"/>
              </a:ext>
            </a:extLst>
          </p:cNvPr>
          <p:cNvGrpSpPr/>
          <p:nvPr/>
        </p:nvGrpSpPr>
        <p:grpSpPr>
          <a:xfrm>
            <a:off x="3021501" y="4737811"/>
            <a:ext cx="1951525" cy="1657756"/>
            <a:chOff x="3021501" y="4737811"/>
            <a:chExt cx="1951525" cy="1657756"/>
          </a:xfrm>
        </p:grpSpPr>
        <p:grpSp>
          <p:nvGrpSpPr>
            <p:cNvPr id="3" name="Group 2">
              <a:extLst>
                <a:ext uri="{FF2B5EF4-FFF2-40B4-BE49-F238E27FC236}">
                  <a16:creationId xmlns:a16="http://schemas.microsoft.com/office/drawing/2014/main" id="{E337CC03-6B75-DD4E-AEF4-E8B1E9874303}"/>
                </a:ext>
              </a:extLst>
            </p:cNvPr>
            <p:cNvGrpSpPr/>
            <p:nvPr/>
          </p:nvGrpSpPr>
          <p:grpSpPr>
            <a:xfrm>
              <a:off x="3021501" y="4737811"/>
              <a:ext cx="1951525" cy="1263172"/>
              <a:chOff x="7891681" y="3099042"/>
              <a:chExt cx="2342453" cy="1569939"/>
            </a:xfrm>
          </p:grpSpPr>
          <p:sp>
            <p:nvSpPr>
              <p:cNvPr id="678" name="Oval 800">
                <a:extLst>
                  <a:ext uri="{FF2B5EF4-FFF2-40B4-BE49-F238E27FC236}">
                    <a16:creationId xmlns:a16="http://schemas.microsoft.com/office/drawing/2014/main" id="{10688176-2675-9F46-B6CD-4D634B244B85}"/>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b="0" i="0" u="none" strike="noStrike" kern="1200" cap="none" spc="0" normalizeH="0" baseline="0" noProof="0" dirty="0">
                  <a:ln>
                    <a:noFill/>
                  </a:ln>
                  <a:solidFill>
                    <a:prstClr val="black"/>
                  </a:solidFill>
                  <a:effectLst/>
                  <a:uLnTx/>
                  <a:uFillTx/>
                  <a:latin typeface="+mn-lt"/>
                  <a:ea typeface="MS PGothic" panose="020B0600070205080204" pitchFamily="34" charset="-128"/>
                  <a:cs typeface="Arial" panose="020B0604020202020204" pitchFamily="34" charset="0"/>
                </a:endParaRPr>
              </a:p>
            </p:txBody>
          </p:sp>
          <p:grpSp>
            <p:nvGrpSpPr>
              <p:cNvPr id="679" name="Group 817">
                <a:extLst>
                  <a:ext uri="{FF2B5EF4-FFF2-40B4-BE49-F238E27FC236}">
                    <a16:creationId xmlns:a16="http://schemas.microsoft.com/office/drawing/2014/main" id="{3894D620-6D9E-8346-8516-F7389ED026FC}"/>
                  </a:ext>
                </a:extLst>
              </p:cNvPr>
              <p:cNvGrpSpPr>
                <a:grpSpLocks/>
              </p:cNvGrpSpPr>
              <p:nvPr/>
            </p:nvGrpSpPr>
            <p:grpSpPr bwMode="auto">
              <a:xfrm>
                <a:off x="9022376" y="3275911"/>
                <a:ext cx="615031" cy="694531"/>
                <a:chOff x="2920" y="1424"/>
                <a:chExt cx="326" cy="320"/>
              </a:xfrm>
            </p:grpSpPr>
            <p:sp>
              <p:nvSpPr>
                <p:cNvPr id="680" name="Oval 818">
                  <a:extLst>
                    <a:ext uri="{FF2B5EF4-FFF2-40B4-BE49-F238E27FC236}">
                      <a16:creationId xmlns:a16="http://schemas.microsoft.com/office/drawing/2014/main" id="{11052586-B35E-DD4B-8AEC-F4861D0C9866}"/>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nvGrpSpPr>
                <p:cNvPr id="681" name="Group 819">
                  <a:extLst>
                    <a:ext uri="{FF2B5EF4-FFF2-40B4-BE49-F238E27FC236}">
                      <a16:creationId xmlns:a16="http://schemas.microsoft.com/office/drawing/2014/main" id="{ECD32DC1-931D-D54F-8659-4C948098C664}"/>
                    </a:ext>
                  </a:extLst>
                </p:cNvPr>
                <p:cNvGrpSpPr>
                  <a:grpSpLocks/>
                </p:cNvGrpSpPr>
                <p:nvPr/>
              </p:nvGrpSpPr>
              <p:grpSpPr bwMode="auto">
                <a:xfrm>
                  <a:off x="2949" y="1424"/>
                  <a:ext cx="265" cy="280"/>
                  <a:chOff x="2949" y="1424"/>
                  <a:chExt cx="265" cy="280"/>
                </a:xfrm>
              </p:grpSpPr>
              <p:sp>
                <p:nvSpPr>
                  <p:cNvPr id="683" name="Oval 820">
                    <a:extLst>
                      <a:ext uri="{FF2B5EF4-FFF2-40B4-BE49-F238E27FC236}">
                        <a16:creationId xmlns:a16="http://schemas.microsoft.com/office/drawing/2014/main" id="{3304D76E-6F1B-7745-A3CB-304D98B35642}"/>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4" name="Oval 821">
                    <a:extLst>
                      <a:ext uri="{FF2B5EF4-FFF2-40B4-BE49-F238E27FC236}">
                        <a16:creationId xmlns:a16="http://schemas.microsoft.com/office/drawing/2014/main" id="{74755B4A-1CD5-5744-9D5B-A2B52FF8D484}"/>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5" name="Oval 822">
                    <a:extLst>
                      <a:ext uri="{FF2B5EF4-FFF2-40B4-BE49-F238E27FC236}">
                        <a16:creationId xmlns:a16="http://schemas.microsoft.com/office/drawing/2014/main" id="{4C9ED777-1C5F-D14C-85A1-B0DD4AB517DA}"/>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6" name="Oval 823">
                    <a:extLst>
                      <a:ext uri="{FF2B5EF4-FFF2-40B4-BE49-F238E27FC236}">
                        <a16:creationId xmlns:a16="http://schemas.microsoft.com/office/drawing/2014/main" id="{31AB0A7A-58BA-3043-BD5D-31AC5EB274F6}"/>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87" name="Freeform 824">
                    <a:extLst>
                      <a:ext uri="{FF2B5EF4-FFF2-40B4-BE49-F238E27FC236}">
                        <a16:creationId xmlns:a16="http://schemas.microsoft.com/office/drawing/2014/main" id="{259CA958-5773-B14D-898D-D3612E11BDAB}"/>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a14="http://schemas.microsoft.com/office/drawing/2010/main" xmlns="" w="19050" cmpd="sng">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sp>
              <p:nvSpPr>
                <p:cNvPr id="682" name="Freeform 825">
                  <a:extLst>
                    <a:ext uri="{FF2B5EF4-FFF2-40B4-BE49-F238E27FC236}">
                      <a16:creationId xmlns:a16="http://schemas.microsoft.com/office/drawing/2014/main" id="{07C15FD6-3BA5-3648-9F8B-5D0B7E898EB4}"/>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nvGrpSpPr>
              <p:cNvPr id="688" name="Group 783">
                <a:extLst>
                  <a:ext uri="{FF2B5EF4-FFF2-40B4-BE49-F238E27FC236}">
                    <a16:creationId xmlns:a16="http://schemas.microsoft.com/office/drawing/2014/main" id="{0710E690-D315-AD40-8470-BF130355A783}"/>
                  </a:ext>
                </a:extLst>
              </p:cNvPr>
              <p:cNvGrpSpPr>
                <a:grpSpLocks/>
              </p:cNvGrpSpPr>
              <p:nvPr/>
            </p:nvGrpSpPr>
            <p:grpSpPr bwMode="auto">
              <a:xfrm>
                <a:off x="9122147" y="3619386"/>
                <a:ext cx="393690" cy="1049595"/>
                <a:chOff x="3130" y="3288"/>
                <a:chExt cx="410" cy="742"/>
              </a:xfrm>
            </p:grpSpPr>
            <p:sp>
              <p:nvSpPr>
                <p:cNvPr id="689" name="Line 270">
                  <a:extLst>
                    <a:ext uri="{FF2B5EF4-FFF2-40B4-BE49-F238E27FC236}">
                      <a16:creationId xmlns:a16="http://schemas.microsoft.com/office/drawing/2014/main" id="{04149AE5-43DA-3047-BFDC-5CFB5846267E}"/>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0" name="Line 271">
                  <a:extLst>
                    <a:ext uri="{FF2B5EF4-FFF2-40B4-BE49-F238E27FC236}">
                      <a16:creationId xmlns:a16="http://schemas.microsoft.com/office/drawing/2014/main" id="{6338FFA1-2B24-C444-8D8F-3277B2D87F6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1" name="Line 272">
                  <a:extLst>
                    <a:ext uri="{FF2B5EF4-FFF2-40B4-BE49-F238E27FC236}">
                      <a16:creationId xmlns:a16="http://schemas.microsoft.com/office/drawing/2014/main" id="{C56657E2-C2C8-D445-8165-8F85452492B5}"/>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2" name="Line 273">
                  <a:extLst>
                    <a:ext uri="{FF2B5EF4-FFF2-40B4-BE49-F238E27FC236}">
                      <a16:creationId xmlns:a16="http://schemas.microsoft.com/office/drawing/2014/main" id="{B7B82588-44BD-2D40-AFBE-88A049E7C2B5}"/>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3" name="Line 274">
                  <a:extLst>
                    <a:ext uri="{FF2B5EF4-FFF2-40B4-BE49-F238E27FC236}">
                      <a16:creationId xmlns:a16="http://schemas.microsoft.com/office/drawing/2014/main" id="{B49C6B4C-26A6-464B-A658-C25BD053BD52}"/>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4" name="Line 275">
                  <a:extLst>
                    <a:ext uri="{FF2B5EF4-FFF2-40B4-BE49-F238E27FC236}">
                      <a16:creationId xmlns:a16="http://schemas.microsoft.com/office/drawing/2014/main" id="{9DEE2C80-A67F-BC44-917A-FAEB31A8FDE6}"/>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5" name="Line 276">
                  <a:extLst>
                    <a:ext uri="{FF2B5EF4-FFF2-40B4-BE49-F238E27FC236}">
                      <a16:creationId xmlns:a16="http://schemas.microsoft.com/office/drawing/2014/main" id="{5A46DA7F-F265-CB4C-A51D-41A95E0B2DB9}"/>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6" name="Line 277">
                  <a:extLst>
                    <a:ext uri="{FF2B5EF4-FFF2-40B4-BE49-F238E27FC236}">
                      <a16:creationId xmlns:a16="http://schemas.microsoft.com/office/drawing/2014/main" id="{593E4D81-9E83-E74D-8F06-058D326BB954}"/>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7" name="Line 278">
                  <a:extLst>
                    <a:ext uri="{FF2B5EF4-FFF2-40B4-BE49-F238E27FC236}">
                      <a16:creationId xmlns:a16="http://schemas.microsoft.com/office/drawing/2014/main" id="{19A8EFE0-C98F-E44D-993F-B51434E6A071}"/>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8" name="Line 279">
                  <a:extLst>
                    <a:ext uri="{FF2B5EF4-FFF2-40B4-BE49-F238E27FC236}">
                      <a16:creationId xmlns:a16="http://schemas.microsoft.com/office/drawing/2014/main" id="{B0DE46EE-854B-7449-A982-B3A715EBF3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699" name="Line 280">
                  <a:extLst>
                    <a:ext uri="{FF2B5EF4-FFF2-40B4-BE49-F238E27FC236}">
                      <a16:creationId xmlns:a16="http://schemas.microsoft.com/office/drawing/2014/main" id="{13490F49-1356-1849-AFBC-6C97EFE1E65A}"/>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0" name="Line 281">
                  <a:extLst>
                    <a:ext uri="{FF2B5EF4-FFF2-40B4-BE49-F238E27FC236}">
                      <a16:creationId xmlns:a16="http://schemas.microsoft.com/office/drawing/2014/main" id="{03009224-D46D-E74D-B16C-6D0BBBCFB77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1" name="Line 282">
                  <a:extLst>
                    <a:ext uri="{FF2B5EF4-FFF2-40B4-BE49-F238E27FC236}">
                      <a16:creationId xmlns:a16="http://schemas.microsoft.com/office/drawing/2014/main" id="{195799B9-BB33-BC4E-BA89-837E62925CA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2" name="Line 283">
                  <a:extLst>
                    <a:ext uri="{FF2B5EF4-FFF2-40B4-BE49-F238E27FC236}">
                      <a16:creationId xmlns:a16="http://schemas.microsoft.com/office/drawing/2014/main" id="{5617F8DF-F9E1-5043-8A1C-F0FA02039F29}"/>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3" name="Line 284">
                  <a:extLst>
                    <a:ext uri="{FF2B5EF4-FFF2-40B4-BE49-F238E27FC236}">
                      <a16:creationId xmlns:a16="http://schemas.microsoft.com/office/drawing/2014/main" id="{A0BBBAC8-FD74-EF44-A13C-105333752927}"/>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nvGrpSpPr>
              <p:cNvPr id="704" name="Group 703">
                <a:extLst>
                  <a:ext uri="{FF2B5EF4-FFF2-40B4-BE49-F238E27FC236}">
                    <a16:creationId xmlns:a16="http://schemas.microsoft.com/office/drawing/2014/main" id="{42EB9871-56EA-2341-96EB-5728B4E754D6}"/>
                  </a:ext>
                </a:extLst>
              </p:cNvPr>
              <p:cNvGrpSpPr/>
              <p:nvPr/>
            </p:nvGrpSpPr>
            <p:grpSpPr>
              <a:xfrm>
                <a:off x="8405402" y="3099042"/>
                <a:ext cx="527285" cy="593983"/>
                <a:chOff x="8328836" y="2202873"/>
                <a:chExt cx="527285" cy="593983"/>
              </a:xfrm>
            </p:grpSpPr>
            <p:pic>
              <p:nvPicPr>
                <p:cNvPr id="705" name="Picture 653" descr="iphone_stylized_small">
                  <a:extLst>
                    <a:ext uri="{FF2B5EF4-FFF2-40B4-BE49-F238E27FC236}">
                      <a16:creationId xmlns:a16="http://schemas.microsoft.com/office/drawing/2014/main" id="{3B41EE83-D29B-9B4A-9E7E-CDC2C57381F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06" name="Group 850">
                  <a:extLst>
                    <a:ext uri="{FF2B5EF4-FFF2-40B4-BE49-F238E27FC236}">
                      <a16:creationId xmlns:a16="http://schemas.microsoft.com/office/drawing/2014/main" id="{A2B15487-5874-8E4F-A2D2-3B4F8B949D8A}"/>
                    </a:ext>
                  </a:extLst>
                </p:cNvPr>
                <p:cNvGrpSpPr>
                  <a:grpSpLocks/>
                </p:cNvGrpSpPr>
                <p:nvPr/>
              </p:nvGrpSpPr>
              <p:grpSpPr bwMode="auto">
                <a:xfrm>
                  <a:off x="8328836" y="2202873"/>
                  <a:ext cx="527285" cy="118466"/>
                  <a:chOff x="2199" y="955"/>
                  <a:chExt cx="2547" cy="506"/>
                </a:xfrm>
              </p:grpSpPr>
              <p:sp>
                <p:nvSpPr>
                  <p:cNvPr id="707" name="Freeform 851">
                    <a:extLst>
                      <a:ext uri="{FF2B5EF4-FFF2-40B4-BE49-F238E27FC236}">
                        <a16:creationId xmlns:a16="http://schemas.microsoft.com/office/drawing/2014/main" id="{F198C428-7BD3-9547-B5FE-EC2B2E4B3FD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8" name="Freeform 852">
                    <a:extLst>
                      <a:ext uri="{FF2B5EF4-FFF2-40B4-BE49-F238E27FC236}">
                        <a16:creationId xmlns:a16="http://schemas.microsoft.com/office/drawing/2014/main" id="{2BF34BB6-4817-E041-B51A-FF030BD85DA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09" name="Freeform 853">
                    <a:extLst>
                      <a:ext uri="{FF2B5EF4-FFF2-40B4-BE49-F238E27FC236}">
                        <a16:creationId xmlns:a16="http://schemas.microsoft.com/office/drawing/2014/main" id="{1F12D98B-9D91-2C4A-9A60-79ED30FF4BE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0" name="Freeform 854">
                    <a:extLst>
                      <a:ext uri="{FF2B5EF4-FFF2-40B4-BE49-F238E27FC236}">
                        <a16:creationId xmlns:a16="http://schemas.microsoft.com/office/drawing/2014/main" id="{9DF11EBC-0004-A948-BFDC-FDE61D97F75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1" name="Freeform 855">
                    <a:extLst>
                      <a:ext uri="{FF2B5EF4-FFF2-40B4-BE49-F238E27FC236}">
                        <a16:creationId xmlns:a16="http://schemas.microsoft.com/office/drawing/2014/main" id="{E7293A64-2C3C-9646-B157-AA28AC5BA849}"/>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2" name="Freeform 856">
                    <a:extLst>
                      <a:ext uri="{FF2B5EF4-FFF2-40B4-BE49-F238E27FC236}">
                        <a16:creationId xmlns:a16="http://schemas.microsoft.com/office/drawing/2014/main" id="{3F0646E8-B992-F84E-AF32-0F3C879615B9}"/>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grpSp>
            <p:nvGrpSpPr>
              <p:cNvPr id="713" name="Group 712">
                <a:extLst>
                  <a:ext uri="{FF2B5EF4-FFF2-40B4-BE49-F238E27FC236}">
                    <a16:creationId xmlns:a16="http://schemas.microsoft.com/office/drawing/2014/main" id="{A5689340-E6EB-1E4C-B299-F2EC3B1CDBCC}"/>
                  </a:ext>
                </a:extLst>
              </p:cNvPr>
              <p:cNvGrpSpPr/>
              <p:nvPr/>
            </p:nvGrpSpPr>
            <p:grpSpPr>
              <a:xfrm>
                <a:off x="7891681" y="4024818"/>
                <a:ext cx="1120341" cy="347863"/>
                <a:chOff x="9561515" y="2748013"/>
                <a:chExt cx="1120341" cy="347863"/>
              </a:xfrm>
            </p:grpSpPr>
            <p:pic>
              <p:nvPicPr>
                <p:cNvPr id="714" name="Picture 603" descr="car_icon_small">
                  <a:extLst>
                    <a:ext uri="{FF2B5EF4-FFF2-40B4-BE49-F238E27FC236}">
                      <a16:creationId xmlns:a16="http://schemas.microsoft.com/office/drawing/2014/main" id="{64B67A9E-AD4C-A44D-8D74-4BA4FA5BC4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5" name="Group 850">
                  <a:extLst>
                    <a:ext uri="{FF2B5EF4-FFF2-40B4-BE49-F238E27FC236}">
                      <a16:creationId xmlns:a16="http://schemas.microsoft.com/office/drawing/2014/main" id="{84052C40-E105-A342-89B4-BDF61A2D5A5E}"/>
                    </a:ext>
                  </a:extLst>
                </p:cNvPr>
                <p:cNvGrpSpPr>
                  <a:grpSpLocks/>
                </p:cNvGrpSpPr>
                <p:nvPr/>
              </p:nvGrpSpPr>
              <p:grpSpPr bwMode="auto">
                <a:xfrm>
                  <a:off x="9788587" y="2748013"/>
                  <a:ext cx="527285" cy="118466"/>
                  <a:chOff x="2199" y="955"/>
                  <a:chExt cx="2547" cy="506"/>
                </a:xfrm>
              </p:grpSpPr>
              <p:sp>
                <p:nvSpPr>
                  <p:cNvPr id="717" name="Freeform 851">
                    <a:extLst>
                      <a:ext uri="{FF2B5EF4-FFF2-40B4-BE49-F238E27FC236}">
                        <a16:creationId xmlns:a16="http://schemas.microsoft.com/office/drawing/2014/main" id="{0BA44966-8A4E-BB43-959B-A59F35AB5574}"/>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8" name="Freeform 852">
                    <a:extLst>
                      <a:ext uri="{FF2B5EF4-FFF2-40B4-BE49-F238E27FC236}">
                        <a16:creationId xmlns:a16="http://schemas.microsoft.com/office/drawing/2014/main" id="{5DC04172-F777-E646-93C2-4CDF96DA8802}"/>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19" name="Freeform 853">
                    <a:extLst>
                      <a:ext uri="{FF2B5EF4-FFF2-40B4-BE49-F238E27FC236}">
                        <a16:creationId xmlns:a16="http://schemas.microsoft.com/office/drawing/2014/main" id="{A55970CF-BAEF-CD49-9BCE-C69AB8A5C4B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0" name="Freeform 854">
                    <a:extLst>
                      <a:ext uri="{FF2B5EF4-FFF2-40B4-BE49-F238E27FC236}">
                        <a16:creationId xmlns:a16="http://schemas.microsoft.com/office/drawing/2014/main" id="{2986E248-F171-5D48-8739-D2298CCA87A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1" name="Freeform 855">
                    <a:extLst>
                      <a:ext uri="{FF2B5EF4-FFF2-40B4-BE49-F238E27FC236}">
                        <a16:creationId xmlns:a16="http://schemas.microsoft.com/office/drawing/2014/main" id="{49F0B7F7-B410-9C43-9C2A-1B8B75259261}"/>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2" name="Freeform 856">
                    <a:extLst>
                      <a:ext uri="{FF2B5EF4-FFF2-40B4-BE49-F238E27FC236}">
                        <a16:creationId xmlns:a16="http://schemas.microsoft.com/office/drawing/2014/main" id="{287FBEA2-91A4-594C-9875-9EB64B31048E}"/>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cxnSp>
              <p:nvCxnSpPr>
                <p:cNvPr id="716" name="Straight Connector 715">
                  <a:extLst>
                    <a:ext uri="{FF2B5EF4-FFF2-40B4-BE49-F238E27FC236}">
                      <a16:creationId xmlns:a16="http://schemas.microsoft.com/office/drawing/2014/main" id="{00CD8070-E312-CE4E-9330-AF9220DB94C1}"/>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23" name="Group 722">
                <a:extLst>
                  <a:ext uri="{FF2B5EF4-FFF2-40B4-BE49-F238E27FC236}">
                    <a16:creationId xmlns:a16="http://schemas.microsoft.com/office/drawing/2014/main" id="{7270D670-9717-4947-8A8A-E81A05A4A5CB}"/>
                  </a:ext>
                </a:extLst>
              </p:cNvPr>
              <p:cNvGrpSpPr/>
              <p:nvPr/>
            </p:nvGrpSpPr>
            <p:grpSpPr>
              <a:xfrm>
                <a:off x="9731765" y="3463179"/>
                <a:ext cx="502369" cy="512348"/>
                <a:chOff x="7341491" y="2307905"/>
                <a:chExt cx="509280" cy="439573"/>
              </a:xfrm>
            </p:grpSpPr>
            <p:grpSp>
              <p:nvGrpSpPr>
                <p:cNvPr id="724" name="Group 723">
                  <a:extLst>
                    <a:ext uri="{FF2B5EF4-FFF2-40B4-BE49-F238E27FC236}">
                      <a16:creationId xmlns:a16="http://schemas.microsoft.com/office/drawing/2014/main" id="{46A2D8F1-7677-BA43-8C79-F92B915BC035}"/>
                    </a:ext>
                  </a:extLst>
                </p:cNvPr>
                <p:cNvGrpSpPr/>
                <p:nvPr/>
              </p:nvGrpSpPr>
              <p:grpSpPr>
                <a:xfrm>
                  <a:off x="7341491" y="2426725"/>
                  <a:ext cx="509280" cy="320753"/>
                  <a:chOff x="7458407" y="2414528"/>
                  <a:chExt cx="509280" cy="320753"/>
                </a:xfrm>
              </p:grpSpPr>
              <p:pic>
                <p:nvPicPr>
                  <p:cNvPr id="733" name="Picture 1018" descr="laptop_keyboard">
                    <a:extLst>
                      <a:ext uri="{FF2B5EF4-FFF2-40B4-BE49-F238E27FC236}">
                        <a16:creationId xmlns:a16="http://schemas.microsoft.com/office/drawing/2014/main" id="{0213EE88-DBCD-E942-AE09-77E4A5369EA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4" name="Freeform 1019">
                    <a:extLst>
                      <a:ext uri="{FF2B5EF4-FFF2-40B4-BE49-F238E27FC236}">
                        <a16:creationId xmlns:a16="http://schemas.microsoft.com/office/drawing/2014/main" id="{1AB1E013-5334-2443-B3EA-0ADF9CDA97C6}"/>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pic>
                <p:nvPicPr>
                  <p:cNvPr id="735" name="Picture 1020" descr="screen">
                    <a:extLst>
                      <a:ext uri="{FF2B5EF4-FFF2-40B4-BE49-F238E27FC236}">
                        <a16:creationId xmlns:a16="http://schemas.microsoft.com/office/drawing/2014/main" id="{8E8FB868-F15A-354D-8A94-F6162964A28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6" name="Freeform 1021">
                    <a:extLst>
                      <a:ext uri="{FF2B5EF4-FFF2-40B4-BE49-F238E27FC236}">
                        <a16:creationId xmlns:a16="http://schemas.microsoft.com/office/drawing/2014/main" id="{808AD4A9-7969-A440-AF65-3F01AEA7E2E4}"/>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7" name="Freeform 1022">
                    <a:extLst>
                      <a:ext uri="{FF2B5EF4-FFF2-40B4-BE49-F238E27FC236}">
                        <a16:creationId xmlns:a16="http://schemas.microsoft.com/office/drawing/2014/main" id="{BE959CDF-8CEC-5D49-B9B5-695C75E54AAE}"/>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8" name="Freeform 1023">
                    <a:extLst>
                      <a:ext uri="{FF2B5EF4-FFF2-40B4-BE49-F238E27FC236}">
                        <a16:creationId xmlns:a16="http://schemas.microsoft.com/office/drawing/2014/main" id="{C47539D5-AB19-6248-B8AC-D7C1EB7D894A}"/>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9" name="Freeform 1024">
                    <a:extLst>
                      <a:ext uri="{FF2B5EF4-FFF2-40B4-BE49-F238E27FC236}">
                        <a16:creationId xmlns:a16="http://schemas.microsoft.com/office/drawing/2014/main" id="{5AEB62B0-7DA6-D743-86A5-DFFF45D54BFD}"/>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0" name="Freeform 1025">
                    <a:extLst>
                      <a:ext uri="{FF2B5EF4-FFF2-40B4-BE49-F238E27FC236}">
                        <a16:creationId xmlns:a16="http://schemas.microsoft.com/office/drawing/2014/main" id="{B47C284C-2338-754B-99BA-EA63C8A915CA}"/>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1" name="Freeform 1026">
                    <a:extLst>
                      <a:ext uri="{FF2B5EF4-FFF2-40B4-BE49-F238E27FC236}">
                        <a16:creationId xmlns:a16="http://schemas.microsoft.com/office/drawing/2014/main" id="{9B886F94-1E66-9F4A-AE5A-8E0F922D014D}"/>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nvGrpSpPr>
                  <p:cNvPr id="742" name="Group 1027">
                    <a:extLst>
                      <a:ext uri="{FF2B5EF4-FFF2-40B4-BE49-F238E27FC236}">
                        <a16:creationId xmlns:a16="http://schemas.microsoft.com/office/drawing/2014/main" id="{715EA677-D4AB-B447-B08B-D7ED313243A4}"/>
                      </a:ext>
                    </a:extLst>
                  </p:cNvPr>
                  <p:cNvGrpSpPr>
                    <a:grpSpLocks/>
                  </p:cNvGrpSpPr>
                  <p:nvPr/>
                </p:nvGrpSpPr>
                <p:grpSpPr bwMode="auto">
                  <a:xfrm>
                    <a:off x="7594735" y="2642220"/>
                    <a:ext cx="98740" cy="36846"/>
                    <a:chOff x="1740" y="2642"/>
                    <a:chExt cx="752" cy="327"/>
                  </a:xfrm>
                </p:grpSpPr>
                <p:sp>
                  <p:nvSpPr>
                    <p:cNvPr id="749" name="Freeform 1028">
                      <a:extLst>
                        <a:ext uri="{FF2B5EF4-FFF2-40B4-BE49-F238E27FC236}">
                          <a16:creationId xmlns:a16="http://schemas.microsoft.com/office/drawing/2014/main" id="{E1124562-ECF8-4F4C-90C1-EF6396A68E55}"/>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0" name="Freeform 1029">
                      <a:extLst>
                        <a:ext uri="{FF2B5EF4-FFF2-40B4-BE49-F238E27FC236}">
                          <a16:creationId xmlns:a16="http://schemas.microsoft.com/office/drawing/2014/main" id="{3389E998-0F08-914D-9479-D8E12E2549AC}"/>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1" name="Freeform 1030">
                      <a:extLst>
                        <a:ext uri="{FF2B5EF4-FFF2-40B4-BE49-F238E27FC236}">
                          <a16:creationId xmlns:a16="http://schemas.microsoft.com/office/drawing/2014/main" id="{8A11850E-DFFA-ED48-BEB3-85180AD217F1}"/>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2" name="Freeform 1031">
                      <a:extLst>
                        <a:ext uri="{FF2B5EF4-FFF2-40B4-BE49-F238E27FC236}">
                          <a16:creationId xmlns:a16="http://schemas.microsoft.com/office/drawing/2014/main" id="{348FFCFE-31F3-D044-A19B-3EA98E2A2BD9}"/>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3" name="Freeform 1032">
                      <a:extLst>
                        <a:ext uri="{FF2B5EF4-FFF2-40B4-BE49-F238E27FC236}">
                          <a16:creationId xmlns:a16="http://schemas.microsoft.com/office/drawing/2014/main" id="{E0BFA97F-7FDE-4B49-BE02-A5B711E5357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54" name="Freeform 1033">
                      <a:extLst>
                        <a:ext uri="{FF2B5EF4-FFF2-40B4-BE49-F238E27FC236}">
                          <a16:creationId xmlns:a16="http://schemas.microsoft.com/office/drawing/2014/main" id="{5566BB9E-C2DB-904B-8DAE-F1FAE62B3F0F}"/>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sp>
                <p:nvSpPr>
                  <p:cNvPr id="743" name="Freeform 1034">
                    <a:extLst>
                      <a:ext uri="{FF2B5EF4-FFF2-40B4-BE49-F238E27FC236}">
                        <a16:creationId xmlns:a16="http://schemas.microsoft.com/office/drawing/2014/main" id="{8531613B-92A9-464D-BE9E-A3721518617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4" name="Freeform 1035">
                    <a:extLst>
                      <a:ext uri="{FF2B5EF4-FFF2-40B4-BE49-F238E27FC236}">
                        <a16:creationId xmlns:a16="http://schemas.microsoft.com/office/drawing/2014/main" id="{EE5A0F89-BDF3-4F47-BA87-66EF728D000F}"/>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5" name="Freeform 1036">
                    <a:extLst>
                      <a:ext uri="{FF2B5EF4-FFF2-40B4-BE49-F238E27FC236}">
                        <a16:creationId xmlns:a16="http://schemas.microsoft.com/office/drawing/2014/main" id="{1FD78267-7B3E-D540-902C-47129B46C05D}"/>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6" name="Freeform 1037">
                    <a:extLst>
                      <a:ext uri="{FF2B5EF4-FFF2-40B4-BE49-F238E27FC236}">
                        <a16:creationId xmlns:a16="http://schemas.microsoft.com/office/drawing/2014/main" id="{16865503-BACA-1447-B755-0CA9ED8EDC5D}"/>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7" name="Freeform 1038">
                    <a:extLst>
                      <a:ext uri="{FF2B5EF4-FFF2-40B4-BE49-F238E27FC236}">
                        <a16:creationId xmlns:a16="http://schemas.microsoft.com/office/drawing/2014/main" id="{3B1B22E2-5D91-E74A-9754-AC618ED26701}"/>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48" name="Freeform 1039">
                    <a:extLst>
                      <a:ext uri="{FF2B5EF4-FFF2-40B4-BE49-F238E27FC236}">
                        <a16:creationId xmlns:a16="http://schemas.microsoft.com/office/drawing/2014/main" id="{7E7C97D1-0F33-3444-927F-6DA622B20603}"/>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grpSp>
              <p:nvGrpSpPr>
                <p:cNvPr id="725" name="Group 850">
                  <a:extLst>
                    <a:ext uri="{FF2B5EF4-FFF2-40B4-BE49-F238E27FC236}">
                      <a16:creationId xmlns:a16="http://schemas.microsoft.com/office/drawing/2014/main" id="{62525AE2-4973-8D42-8457-3FD43C9E4D56}"/>
                    </a:ext>
                  </a:extLst>
                </p:cNvPr>
                <p:cNvGrpSpPr>
                  <a:grpSpLocks/>
                </p:cNvGrpSpPr>
                <p:nvPr/>
              </p:nvGrpSpPr>
              <p:grpSpPr bwMode="auto">
                <a:xfrm>
                  <a:off x="7408527" y="2307905"/>
                  <a:ext cx="399726" cy="74090"/>
                  <a:chOff x="2199" y="955"/>
                  <a:chExt cx="2547" cy="506"/>
                </a:xfrm>
              </p:grpSpPr>
              <p:sp>
                <p:nvSpPr>
                  <p:cNvPr id="727" name="Freeform 851">
                    <a:extLst>
                      <a:ext uri="{FF2B5EF4-FFF2-40B4-BE49-F238E27FC236}">
                        <a16:creationId xmlns:a16="http://schemas.microsoft.com/office/drawing/2014/main" id="{98DC9C84-53E3-014A-967F-FA84DB11D7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8" name="Freeform 852">
                    <a:extLst>
                      <a:ext uri="{FF2B5EF4-FFF2-40B4-BE49-F238E27FC236}">
                        <a16:creationId xmlns:a16="http://schemas.microsoft.com/office/drawing/2014/main" id="{29B322F2-C071-D44B-B545-1D6315264F94}"/>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29" name="Freeform 853">
                    <a:extLst>
                      <a:ext uri="{FF2B5EF4-FFF2-40B4-BE49-F238E27FC236}">
                        <a16:creationId xmlns:a16="http://schemas.microsoft.com/office/drawing/2014/main" id="{0B4F0F6E-B830-CD43-97A0-CCF435339F3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0" name="Freeform 854">
                    <a:extLst>
                      <a:ext uri="{FF2B5EF4-FFF2-40B4-BE49-F238E27FC236}">
                        <a16:creationId xmlns:a16="http://schemas.microsoft.com/office/drawing/2014/main" id="{1F7BE4F9-0536-514B-946A-CAC994424874}"/>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1" name="Freeform 855">
                    <a:extLst>
                      <a:ext uri="{FF2B5EF4-FFF2-40B4-BE49-F238E27FC236}">
                        <a16:creationId xmlns:a16="http://schemas.microsoft.com/office/drawing/2014/main" id="{F512D928-7DBD-174E-9B2D-4DC324036DF7}"/>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sp>
                <p:nvSpPr>
                  <p:cNvPr id="732" name="Freeform 856">
                    <a:extLst>
                      <a:ext uri="{FF2B5EF4-FFF2-40B4-BE49-F238E27FC236}">
                        <a16:creationId xmlns:a16="http://schemas.microsoft.com/office/drawing/2014/main" id="{C88DD8DC-6D2B-A545-8A4F-C001C71ACD8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ea typeface="+mn-ea"/>
                      <a:cs typeface="+mn-cs"/>
                    </a:endParaRPr>
                  </a:p>
                </p:txBody>
              </p:sp>
            </p:grpSp>
            <p:cxnSp>
              <p:nvCxnSpPr>
                <p:cNvPr id="726" name="Straight Connector 725">
                  <a:extLst>
                    <a:ext uri="{FF2B5EF4-FFF2-40B4-BE49-F238E27FC236}">
                      <a16:creationId xmlns:a16="http://schemas.microsoft.com/office/drawing/2014/main" id="{5DFBB0AF-BFC3-414D-A6B2-5B5E573B87EE}"/>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55" name="Text Box 5">
              <a:extLst>
                <a:ext uri="{FF2B5EF4-FFF2-40B4-BE49-F238E27FC236}">
                  <a16:creationId xmlns:a16="http://schemas.microsoft.com/office/drawing/2014/main" id="{59DCFB19-2C53-724E-875B-11F6B0110ACD}"/>
                </a:ext>
              </a:extLst>
            </p:cNvPr>
            <p:cNvSpPr txBox="1">
              <a:spLocks noChangeArrowheads="1"/>
            </p:cNvSpPr>
            <p:nvPr/>
          </p:nvSpPr>
          <p:spPr bwMode="auto">
            <a:xfrm>
              <a:off x="3084295" y="6092086"/>
              <a:ext cx="1872116" cy="3034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85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mn-lt"/>
                  <a:ea typeface="ＭＳ Ｐゴシック" charset="0"/>
                  <a:cs typeface="+mn-cs"/>
                </a:rPr>
                <a:t>shared radio: 4G/5G</a:t>
              </a:r>
            </a:p>
          </p:txBody>
        </p:sp>
      </p:grpSp>
      <p:sp>
        <p:nvSpPr>
          <p:cNvPr id="12" name="Slide Number Placeholder 11">
            <a:extLst>
              <a:ext uri="{FF2B5EF4-FFF2-40B4-BE49-F238E27FC236}">
                <a16:creationId xmlns:a16="http://schemas.microsoft.com/office/drawing/2014/main" id="{627A0916-6283-0C9C-1D2E-3E20600E8A71}"/>
              </a:ext>
            </a:extLst>
          </p:cNvPr>
          <p:cNvSpPr>
            <a:spLocks noGrp="1"/>
          </p:cNvSpPr>
          <p:nvPr>
            <p:ph type="sldNum" sz="quarter" idx="4"/>
          </p:nvPr>
        </p:nvSpPr>
        <p:spPr/>
        <p:txBody>
          <a:bodyPr/>
          <a:lstStyle/>
          <a:p>
            <a:r>
              <a:rPr lang="en-US" dirty="0"/>
              <a:t>Link Layer </a:t>
            </a:r>
            <a:fld id="{C4204591-24BD-A542-B9D5-F8D8A88D2FEE}" type="slidenum">
              <a:rPr lang="en-US" smtClean="0"/>
              <a:pPr/>
              <a:t>14</a:t>
            </a:fld>
            <a:endParaRPr lang="en-US" dirty="0"/>
          </a:p>
        </p:txBody>
      </p:sp>
    </p:spTree>
    <p:extLst>
      <p:ext uri="{BB962C8B-B14F-4D97-AF65-F5344CB8AC3E}">
        <p14:creationId xmlns:p14="http://schemas.microsoft.com/office/powerpoint/2010/main" val="3842568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animEffect transition="in" filter="dissolve">
                                      <p:cBhvr>
                                        <p:cTn id="7" dur="500"/>
                                        <p:tgtEl>
                                          <p:spTgt spid="47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70">
                                            <p:txEl>
                                              <p:pRg st="1" end="1"/>
                                            </p:txEl>
                                          </p:spTgt>
                                        </p:tgtEl>
                                        <p:attrNameLst>
                                          <p:attrName>style.visibility</p:attrName>
                                        </p:attrNameLst>
                                      </p:cBhvr>
                                      <p:to>
                                        <p:strVal val="visible"/>
                                      </p:to>
                                    </p:set>
                                    <p:animEffect transition="in" filter="dissolve">
                                      <p:cBhvr>
                                        <p:cTn id="10" dur="500"/>
                                        <p:tgtEl>
                                          <p:spTgt spid="470">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70">
                                            <p:txEl>
                                              <p:pRg st="2" end="2"/>
                                            </p:txEl>
                                          </p:spTgt>
                                        </p:tgtEl>
                                        <p:attrNameLst>
                                          <p:attrName>style.visibility</p:attrName>
                                        </p:attrNameLst>
                                      </p:cBhvr>
                                      <p:to>
                                        <p:strVal val="visible"/>
                                      </p:to>
                                    </p:set>
                                    <p:animEffect transition="in" filter="dissolve">
                                      <p:cBhvr>
                                        <p:cTn id="13" dur="500"/>
                                        <p:tgtEl>
                                          <p:spTgt spid="470">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470">
                                            <p:txEl>
                                              <p:pRg st="3" end="3"/>
                                            </p:txEl>
                                          </p:spTgt>
                                        </p:tgtEl>
                                        <p:attrNameLst>
                                          <p:attrName>style.visibility</p:attrName>
                                        </p:attrNameLst>
                                      </p:cBhvr>
                                      <p:to>
                                        <p:strVal val="visible"/>
                                      </p:to>
                                    </p:set>
                                    <p:animEffect transition="in" filter="dissolve">
                                      <p:cBhvr>
                                        <p:cTn id="16" dur="500"/>
                                        <p:tgtEl>
                                          <p:spTgt spid="47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470">
                                            <p:txEl>
                                              <p:pRg st="4" end="4"/>
                                            </p:txEl>
                                          </p:spTgt>
                                        </p:tgtEl>
                                        <p:attrNameLst>
                                          <p:attrName>style.visibility</p:attrName>
                                        </p:attrNameLst>
                                      </p:cBhvr>
                                      <p:to>
                                        <p:strVal val="visible"/>
                                      </p:to>
                                    </p:set>
                                    <p:animEffect transition="in" filter="dissolve">
                                      <p:cBhvr>
                                        <p:cTn id="21" dur="500"/>
                                        <p:tgtEl>
                                          <p:spTgt spid="470">
                                            <p:txEl>
                                              <p:pRg st="4" end="4"/>
                                            </p:txEl>
                                          </p:spTgt>
                                        </p:tgtEl>
                                      </p:cBhvr>
                                    </p:animEffect>
                                  </p:childTnLst>
                                </p:cTn>
                              </p:par>
                              <p:par>
                                <p:cTn id="22" presetID="9" presetClass="entr" presetSubtype="0" fill="hold" nodeType="withEffect">
                                  <p:stCondLst>
                                    <p:cond delay="0"/>
                                  </p:stCondLst>
                                  <p:childTnLst>
                                    <p:set>
                                      <p:cBhvr>
                                        <p:cTn id="23" dur="1" fill="hold">
                                          <p:stCondLst>
                                            <p:cond delay="0"/>
                                          </p:stCondLst>
                                        </p:cTn>
                                        <p:tgtEl>
                                          <p:spTgt spid="470">
                                            <p:txEl>
                                              <p:pRg st="5" end="5"/>
                                            </p:txEl>
                                          </p:spTgt>
                                        </p:tgtEl>
                                        <p:attrNameLst>
                                          <p:attrName>style.visibility</p:attrName>
                                        </p:attrNameLst>
                                      </p:cBhvr>
                                      <p:to>
                                        <p:strVal val="visible"/>
                                      </p:to>
                                    </p:set>
                                    <p:animEffect transition="in" filter="dissolve">
                                      <p:cBhvr>
                                        <p:cTn id="24" dur="500"/>
                                        <p:tgtEl>
                                          <p:spTgt spid="470">
                                            <p:txEl>
                                              <p:pRg st="5" end="5"/>
                                            </p:txEl>
                                          </p:spTgt>
                                        </p:tgtEl>
                                      </p:cBhvr>
                                    </p:animEffect>
                                  </p:childTnLst>
                                </p:cTn>
                              </p:par>
                              <p:par>
                                <p:cTn id="25" presetID="9" presetClass="entr" presetSubtype="0" fill="hold" nodeType="withEffect">
                                  <p:stCondLst>
                                    <p:cond delay="0"/>
                                  </p:stCondLst>
                                  <p:childTnLst>
                                    <p:set>
                                      <p:cBhvr>
                                        <p:cTn id="26" dur="1" fill="hold">
                                          <p:stCondLst>
                                            <p:cond delay="0"/>
                                          </p:stCondLst>
                                        </p:cTn>
                                        <p:tgtEl>
                                          <p:spTgt spid="470">
                                            <p:txEl>
                                              <p:pRg st="6" end="6"/>
                                            </p:txEl>
                                          </p:spTgt>
                                        </p:tgtEl>
                                        <p:attrNameLst>
                                          <p:attrName>style.visibility</p:attrName>
                                        </p:attrNameLst>
                                      </p:cBhvr>
                                      <p:to>
                                        <p:strVal val="visible"/>
                                      </p:to>
                                    </p:set>
                                    <p:animEffect transition="in" filter="dissolve">
                                      <p:cBhvr>
                                        <p:cTn id="27" dur="500"/>
                                        <p:tgtEl>
                                          <p:spTgt spid="470">
                                            <p:txEl>
                                              <p:pRg st="6" end="6"/>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470">
                                            <p:txEl>
                                              <p:pRg st="7" end="7"/>
                                            </p:txEl>
                                          </p:spTgt>
                                        </p:tgtEl>
                                        <p:attrNameLst>
                                          <p:attrName>style.visibility</p:attrName>
                                        </p:attrNameLst>
                                      </p:cBhvr>
                                      <p:to>
                                        <p:strVal val="visible"/>
                                      </p:to>
                                    </p:set>
                                    <p:animEffect transition="in" filter="dissolve">
                                      <p:cBhvr>
                                        <p:cTn id="30" dur="500"/>
                                        <p:tgtEl>
                                          <p:spTgt spid="470">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dissolve">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dissolve">
                                      <p:cBhvr>
                                        <p:cTn id="45" dur="500"/>
                                        <p:tgtEl>
                                          <p:spTgt spid="6"/>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dissolve">
                                      <p:cBhvr>
                                        <p:cTn id="50" dur="500"/>
                                        <p:tgtEl>
                                          <p:spTgt spid="7"/>
                                        </p:tgtEl>
                                      </p:cBhvr>
                                    </p:animEffect>
                                  </p:childTnLst>
                                </p:cTn>
                              </p:par>
                            </p:childTnLst>
                          </p:cTn>
                        </p:par>
                      </p:childTnLst>
                    </p:cTn>
                  </p:par>
                  <p:par>
                    <p:cTn id="51" fill="hold">
                      <p:stCondLst>
                        <p:cond delay="indefinite"/>
                      </p:stCondLst>
                      <p:childTnLst>
                        <p:par>
                          <p:cTn id="52" fill="hold">
                            <p:stCondLst>
                              <p:cond delay="0"/>
                            </p:stCondLst>
                            <p:childTnLst>
                              <p:par>
                                <p:cTn id="53" presetID="9"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dissolve">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altLang="en-US" dirty="0">
                <a:cs typeface="Calibri" panose="020F0502020204030204" pitchFamily="34" charset="0"/>
              </a:rPr>
              <a:t>Multiple access protocols</a:t>
            </a:r>
            <a:endParaRPr lang="en-US" sz="4400" dirty="0"/>
          </a:p>
        </p:txBody>
      </p:sp>
      <p:sp>
        <p:nvSpPr>
          <p:cNvPr id="291" name="Rectangle 3">
            <a:extLst>
              <a:ext uri="{FF2B5EF4-FFF2-40B4-BE49-F238E27FC236}">
                <a16:creationId xmlns:a16="http://schemas.microsoft.com/office/drawing/2014/main" id="{E6233901-684E-DA4D-9AAB-1573F126922B}"/>
              </a:ext>
            </a:extLst>
          </p:cNvPr>
          <p:cNvSpPr txBox="1">
            <a:spLocks noChangeArrowheads="1"/>
          </p:cNvSpPr>
          <p:nvPr/>
        </p:nvSpPr>
        <p:spPr>
          <a:xfrm>
            <a:off x="765106" y="1363316"/>
            <a:ext cx="1114859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single shared broadcast channel </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two or more simultaneous transmissions by nodes: interference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collision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if node receives two or more signals at the same time</a:t>
            </a:r>
            <a:endParaRPr kumimoji="0" lang="en-US" sz="2400" b="0" i="1" u="sng"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92" name="Rectangle 3">
            <a:extLst>
              <a:ext uri="{FF2B5EF4-FFF2-40B4-BE49-F238E27FC236}">
                <a16:creationId xmlns:a16="http://schemas.microsoft.com/office/drawing/2014/main" id="{4AA5F7D4-7DBD-9E45-B534-F9CDF4D8505D}"/>
              </a:ext>
            </a:extLst>
          </p:cNvPr>
          <p:cNvSpPr txBox="1">
            <a:spLocks noChangeArrowheads="1"/>
          </p:cNvSpPr>
          <p:nvPr/>
        </p:nvSpPr>
        <p:spPr>
          <a:xfrm>
            <a:off x="1156044" y="3848099"/>
            <a:ext cx="9962530" cy="240692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distributed algorithm that determines how nodes share channel, i.e., determine when node can transmit</a:t>
            </a:r>
          </a:p>
          <a:p>
            <a:pPr marL="457200"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communication about channel sharing must use channel itself! </a:t>
            </a:r>
          </a:p>
          <a:p>
            <a:pPr marL="746125" marR="0" lvl="1" indent="-2238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out-of-band channel for coordination</a:t>
            </a:r>
          </a:p>
        </p:txBody>
      </p:sp>
      <p:sp>
        <p:nvSpPr>
          <p:cNvPr id="5" name="Rectangle 4">
            <a:extLst>
              <a:ext uri="{FF2B5EF4-FFF2-40B4-BE49-F238E27FC236}">
                <a16:creationId xmlns:a16="http://schemas.microsoft.com/office/drawing/2014/main" id="{F1AA9627-8FEC-3848-AA80-2DDEF1AE2F67}"/>
              </a:ext>
            </a:extLst>
          </p:cNvPr>
          <p:cNvSpPr/>
          <p:nvPr/>
        </p:nvSpPr>
        <p:spPr>
          <a:xfrm>
            <a:off x="901148" y="3472071"/>
            <a:ext cx="10442713" cy="235888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BA220334-D903-464A-8C54-83F2552D4599}"/>
              </a:ext>
            </a:extLst>
          </p:cNvPr>
          <p:cNvSpPr txBox="1"/>
          <p:nvPr/>
        </p:nvSpPr>
        <p:spPr>
          <a:xfrm>
            <a:off x="1258956" y="3154018"/>
            <a:ext cx="4224618" cy="58477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multiple access protocol</a:t>
            </a:r>
          </a:p>
        </p:txBody>
      </p:sp>
      <p:sp>
        <p:nvSpPr>
          <p:cNvPr id="8" name="Slide Number Placeholder 7">
            <a:extLst>
              <a:ext uri="{FF2B5EF4-FFF2-40B4-BE49-F238E27FC236}">
                <a16:creationId xmlns:a16="http://schemas.microsoft.com/office/drawing/2014/main" id="{5EB7A869-7502-7081-9CB0-0F3D22D5F674}"/>
              </a:ext>
            </a:extLst>
          </p:cNvPr>
          <p:cNvSpPr>
            <a:spLocks noGrp="1"/>
          </p:cNvSpPr>
          <p:nvPr>
            <p:ph type="sldNum" sz="quarter" idx="4"/>
          </p:nvPr>
        </p:nvSpPr>
        <p:spPr/>
        <p:txBody>
          <a:bodyPr/>
          <a:lstStyle/>
          <a:p>
            <a:r>
              <a:rPr lang="en-US" dirty="0"/>
              <a:t>Link Layer </a:t>
            </a:r>
            <a:fld id="{C4204591-24BD-A542-B9D5-F8D8A88D2FEE}" type="slidenum">
              <a:rPr lang="en-US" smtClean="0"/>
              <a:pPr/>
              <a:t>15</a:t>
            </a:fld>
            <a:endParaRPr lang="en-US" dirty="0"/>
          </a:p>
        </p:txBody>
      </p:sp>
    </p:spTree>
    <p:extLst>
      <p:ext uri="{BB962C8B-B14F-4D97-AF65-F5344CB8AC3E}">
        <p14:creationId xmlns:p14="http://schemas.microsoft.com/office/powerpoint/2010/main" val="1661523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2"/>
                                        </p:tgtEl>
                                        <p:attrNameLst>
                                          <p:attrName>style.visibility</p:attrName>
                                        </p:attrNameLst>
                                      </p:cBhvr>
                                      <p:to>
                                        <p:strVal val="visible"/>
                                      </p:to>
                                    </p:set>
                                    <p:animEffect transition="in" filter="dissolve">
                                      <p:cBhvr>
                                        <p:cTn id="7" dur="500"/>
                                        <p:tgtEl>
                                          <p:spTgt spid="29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 grpId="0"/>
      <p:bldP spid="5" grpId="0" animBg="1"/>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An </a:t>
            </a:r>
            <a:r>
              <a:rPr lang="en-US" b="0" u="sng" dirty="0">
                <a:solidFill>
                  <a:srgbClr val="C00000"/>
                </a:solidFill>
                <a:latin typeface="+mn-lt"/>
              </a:rPr>
              <a:t>ideal</a:t>
            </a:r>
            <a:r>
              <a:rPr lang="en-US" b="0" dirty="0">
                <a:latin typeface="+mn-lt"/>
              </a:rPr>
              <a:t> multiple access protocol</a:t>
            </a:r>
            <a:endParaRPr lang="en-US" sz="4400" b="0" dirty="0">
              <a:latin typeface="+mn-lt"/>
            </a:endParaRPr>
          </a:p>
        </p:txBody>
      </p:sp>
      <p:sp>
        <p:nvSpPr>
          <p:cNvPr id="8" name="Rectangle 3">
            <a:extLst>
              <a:ext uri="{FF2B5EF4-FFF2-40B4-BE49-F238E27FC236}">
                <a16:creationId xmlns:a16="http://schemas.microsoft.com/office/drawing/2014/main" id="{A702EAE9-EF5B-DD4F-BD34-31F1BD3532FC}"/>
              </a:ext>
            </a:extLst>
          </p:cNvPr>
          <p:cNvSpPr txBox="1">
            <a:spLocks noChangeArrowheads="1"/>
          </p:cNvSpPr>
          <p:nvPr/>
        </p:nvSpPr>
        <p:spPr>
          <a:xfrm>
            <a:off x="944216" y="1626703"/>
            <a:ext cx="1005508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given: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multiple access channel (MAC) of rate </a:t>
            </a:r>
            <a:r>
              <a:rPr kumimoji="0" lang="en-US" sz="32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bps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desiderata:</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one node wants to transmit, it can send at rate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when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nodes want to transmit, each can send at average rate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R/M</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3. fully decentralized:</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special node to coordinate transmissions</a:t>
            </a:r>
          </a:p>
          <a:p>
            <a:pPr marL="1143000" marR="0" lvl="2"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synchronization of clocks, slots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 simple</a:t>
            </a:r>
          </a:p>
        </p:txBody>
      </p:sp>
      <p:sp>
        <p:nvSpPr>
          <p:cNvPr id="6" name="Slide Number Placeholder 5">
            <a:extLst>
              <a:ext uri="{FF2B5EF4-FFF2-40B4-BE49-F238E27FC236}">
                <a16:creationId xmlns:a16="http://schemas.microsoft.com/office/drawing/2014/main" id="{F9A3D35E-F388-1DBB-6AB1-B30BB4D6E3FA}"/>
              </a:ext>
            </a:extLst>
          </p:cNvPr>
          <p:cNvSpPr>
            <a:spLocks noGrp="1"/>
          </p:cNvSpPr>
          <p:nvPr>
            <p:ph type="sldNum" sz="quarter" idx="4"/>
          </p:nvPr>
        </p:nvSpPr>
        <p:spPr/>
        <p:txBody>
          <a:bodyPr/>
          <a:lstStyle/>
          <a:p>
            <a:r>
              <a:rPr lang="en-US" dirty="0"/>
              <a:t>Link Layer </a:t>
            </a:r>
            <a:fld id="{C4204591-24BD-A542-B9D5-F8D8A88D2FEE}" type="slidenum">
              <a:rPr lang="en-US" smtClean="0"/>
              <a:pPr/>
              <a:t>16</a:t>
            </a:fld>
            <a:endParaRPr lang="en-US" dirty="0"/>
          </a:p>
        </p:txBody>
      </p:sp>
    </p:spTree>
    <p:extLst>
      <p:ext uri="{BB962C8B-B14F-4D97-AF65-F5344CB8AC3E}">
        <p14:creationId xmlns:p14="http://schemas.microsoft.com/office/powerpoint/2010/main" val="3198712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dissolve">
                                      <p:cBhvr>
                                        <p:cTn id="7" dur="500"/>
                                        <p:tgtEl>
                                          <p:spTgt spid="8">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8">
                                            <p:txEl>
                                              <p:pRg st="3" end="3"/>
                                            </p:txEl>
                                          </p:spTgt>
                                        </p:tgtEl>
                                        <p:attrNameLst>
                                          <p:attrName>style.visibility</p:attrName>
                                        </p:attrNameLst>
                                      </p:cBhvr>
                                      <p:to>
                                        <p:strVal val="visible"/>
                                      </p:to>
                                    </p:set>
                                    <p:animEffect transition="in" filter="dissolve">
                                      <p:cBhvr>
                                        <p:cTn id="12" dur="500"/>
                                        <p:tgtEl>
                                          <p:spTgt spid="8">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animEffect transition="in" filter="dissolve">
                                      <p:cBhvr>
                                        <p:cTn id="17" dur="500"/>
                                        <p:tgtEl>
                                          <p:spTgt spid="8">
                                            <p:txEl>
                                              <p:pRg st="4" end="4"/>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8">
                                            <p:txEl>
                                              <p:pRg st="5" end="5"/>
                                            </p:txEl>
                                          </p:spTgt>
                                        </p:tgtEl>
                                        <p:attrNameLst>
                                          <p:attrName>style.visibility</p:attrName>
                                        </p:attrNameLst>
                                      </p:cBhvr>
                                      <p:to>
                                        <p:strVal val="visible"/>
                                      </p:to>
                                    </p:set>
                                    <p:animEffect transition="in" filter="dissolve">
                                      <p:cBhvr>
                                        <p:cTn id="20" dur="500"/>
                                        <p:tgtEl>
                                          <p:spTgt spid="8">
                                            <p:txEl>
                                              <p:pRg st="5" end="5"/>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animEffect transition="in" filter="dissolve">
                                      <p:cBhvr>
                                        <p:cTn id="23" dur="500"/>
                                        <p:tgtEl>
                                          <p:spTgt spid="8">
                                            <p:txEl>
                                              <p:pRg st="6" end="6"/>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xEl>
                                              <p:pRg st="7" end="7"/>
                                            </p:txEl>
                                          </p:spTgt>
                                        </p:tgtEl>
                                        <p:attrNameLst>
                                          <p:attrName>style.visibility</p:attrName>
                                        </p:attrNameLst>
                                      </p:cBhvr>
                                      <p:to>
                                        <p:strVal val="visible"/>
                                      </p:to>
                                    </p:set>
                                    <p:animEffect transition="in" filter="dissolve">
                                      <p:cBhvr>
                                        <p:cTn id="28"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MAC protocols: taxonomy</a:t>
            </a:r>
            <a:endParaRPr lang="en-US" sz="4400" b="0" dirty="0">
              <a:latin typeface="+mn-lt"/>
            </a:endParaRPr>
          </a:p>
        </p:txBody>
      </p:sp>
      <p:sp>
        <p:nvSpPr>
          <p:cNvPr id="5" name="Rectangle 3">
            <a:extLst>
              <a:ext uri="{FF2B5EF4-FFF2-40B4-BE49-F238E27FC236}">
                <a16:creationId xmlns:a16="http://schemas.microsoft.com/office/drawing/2014/main" id="{CD480CDD-CB17-934B-BC0E-C5D3C5E0F75F}"/>
              </a:ext>
            </a:extLst>
          </p:cNvPr>
          <p:cNvSpPr txBox="1">
            <a:spLocks noChangeArrowheads="1"/>
          </p:cNvSpPr>
          <p:nvPr/>
        </p:nvSpPr>
        <p:spPr>
          <a:xfrm>
            <a:off x="692428" y="1356210"/>
            <a:ext cx="6165572" cy="5163860"/>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three broad classes:</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channel partitioning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divide channel into smaller </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pieces</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(time slots, frequency, code)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allocate piece to node for exclusive use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u="none" strike="noStrike" kern="1200" cap="none" spc="0" normalizeH="0" baseline="0" noProof="0" dirty="0">
                <a:ln>
                  <a:noFill/>
                </a:ln>
                <a:solidFill>
                  <a:srgbClr val="C00000"/>
                </a:solidFill>
                <a:effectLst/>
                <a:uLnTx/>
                <a:uFillTx/>
                <a:latin typeface="Calibri" panose="020F0502020204030204"/>
                <a:ea typeface="+mn-ea"/>
                <a:cs typeface="+mn-cs"/>
              </a:rPr>
              <a:t>random access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channel not divided, allow collisions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recover</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from collisions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“taking turns</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a:t>
            </a:r>
            <a:endPar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take turns, but nodes with more to send can take longer turns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F78F2E5D-D0AD-428B-3150-07477E280307}"/>
              </a:ext>
            </a:extLst>
          </p:cNvPr>
          <p:cNvSpPr>
            <a:spLocks noGrp="1"/>
          </p:cNvSpPr>
          <p:nvPr>
            <p:ph type="sldNum" sz="quarter" idx="4"/>
          </p:nvPr>
        </p:nvSpPr>
        <p:spPr/>
        <p:txBody>
          <a:bodyPr/>
          <a:lstStyle/>
          <a:p>
            <a:r>
              <a:rPr lang="en-US" dirty="0"/>
              <a:t>Link Layer </a:t>
            </a:r>
            <a:fld id="{C4204591-24BD-A542-B9D5-F8D8A88D2FEE}" type="slidenum">
              <a:rPr lang="en-US" smtClean="0"/>
              <a:pPr/>
              <a:t>17</a:t>
            </a:fld>
            <a:endParaRPr lang="en-US" dirty="0"/>
          </a:p>
        </p:txBody>
      </p:sp>
    </p:spTree>
    <p:extLst>
      <p:ext uri="{BB962C8B-B14F-4D97-AF65-F5344CB8AC3E}">
        <p14:creationId xmlns:p14="http://schemas.microsoft.com/office/powerpoint/2010/main" val="464524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7" end="7"/>
                                            </p:txEl>
                                          </p:spTgt>
                                        </p:tgtEl>
                                        <p:attrNameLst>
                                          <p:attrName>style.visibility</p:attrName>
                                        </p:attrNameLst>
                                      </p:cBhvr>
                                      <p:to>
                                        <p:strVal val="visible"/>
                                      </p:to>
                                    </p:set>
                                    <p:animEffect transition="in" filter="dissolve">
                                      <p:cBhvr>
                                        <p:cTn id="7" dur="500"/>
                                        <p:tgtEl>
                                          <p:spTgt spid="5">
                                            <p:txEl>
                                              <p:pRg st="7" end="7"/>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8" end="8"/>
                                            </p:txEl>
                                          </p:spTgt>
                                        </p:tgtEl>
                                        <p:attrNameLst>
                                          <p:attrName>style.visibility</p:attrName>
                                        </p:attrNameLst>
                                      </p:cBhvr>
                                      <p:to>
                                        <p:strVal val="visible"/>
                                      </p:to>
                                    </p:set>
                                    <p:animEffect transition="in" filter="dissolve">
                                      <p:cBhvr>
                                        <p:cTn id="10" dur="500"/>
                                        <p:tgtEl>
                                          <p:spTgt spid="5">
                                            <p:txEl>
                                              <p:pRg st="8" end="8"/>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dissolve">
                                      <p:cBhvr>
                                        <p:cTn id="15" dur="500"/>
                                        <p:tgtEl>
                                          <p:spTgt spid="5">
                                            <p:txEl>
                                              <p:pRg st="4" end="4"/>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dissolve">
                                      <p:cBhvr>
                                        <p:cTn id="18" dur="500"/>
                                        <p:tgtEl>
                                          <p:spTgt spid="5">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animEffect transition="in" filter="dissolve">
                                      <p:cBhvr>
                                        <p:cTn id="21" dur="500"/>
                                        <p:tgtEl>
                                          <p:spTgt spid="5">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dissolve">
                                      <p:cBhvr>
                                        <p:cTn id="26" dur="500"/>
                                        <p:tgtEl>
                                          <p:spTgt spid="5">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dissolve">
                                      <p:cBhvr>
                                        <p:cTn id="29" dur="500"/>
                                        <p:tgtEl>
                                          <p:spTgt spid="5">
                                            <p:txEl>
                                              <p:pRg st="2" end="2"/>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5">
                                            <p:txEl>
                                              <p:pRg st="3" end="3"/>
                                            </p:txEl>
                                          </p:spTgt>
                                        </p:tgtEl>
                                        <p:attrNameLst>
                                          <p:attrName>style.visibility</p:attrName>
                                        </p:attrNameLst>
                                      </p:cBhvr>
                                      <p:to>
                                        <p:strVal val="visible"/>
                                      </p:to>
                                    </p:set>
                                    <p:animEffect transition="in" filter="dissolve">
                                      <p:cBhvr>
                                        <p:cTn id="3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Channel partitioning MAC protocols: TDMA</a:t>
            </a:r>
            <a:endParaRPr lang="en-US" sz="4400" b="0" dirty="0">
              <a:latin typeface="+mn-lt"/>
            </a:endParaRPr>
          </a:p>
        </p:txBody>
      </p:sp>
      <p:sp>
        <p:nvSpPr>
          <p:cNvPr id="43" name="Rectangle 3">
            <a:extLst>
              <a:ext uri="{FF2B5EF4-FFF2-40B4-BE49-F238E27FC236}">
                <a16:creationId xmlns:a16="http://schemas.microsoft.com/office/drawing/2014/main" id="{0A448D7E-58D9-064C-A6F1-E4409D3F3FEF}"/>
              </a:ext>
            </a:extLst>
          </p:cNvPr>
          <p:cNvSpPr txBox="1">
            <a:spLocks noChangeArrowheads="1"/>
          </p:cNvSpPr>
          <p:nvPr/>
        </p:nvSpPr>
        <p:spPr bwMode="auto">
          <a:xfrm>
            <a:off x="1192904" y="1459051"/>
            <a:ext cx="10230470" cy="2930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7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TDMA: time division multiple access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access to channel in “rounds”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each station gets fixed length slot (length = packet transmission time) in each round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unused slots go idle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example: 6-station LAN, 1,3,4 have packets to send, slots 2,5,6 idle </a:t>
            </a:r>
            <a:endPar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7B45ED9F-AB5F-B146-B7B0-7832DE28BC25}"/>
              </a:ext>
            </a:extLst>
          </p:cNvPr>
          <p:cNvGrpSpPr/>
          <p:nvPr/>
        </p:nvGrpSpPr>
        <p:grpSpPr>
          <a:xfrm>
            <a:off x="2497001" y="4766572"/>
            <a:ext cx="6084887" cy="962025"/>
            <a:chOff x="2497001" y="4766572"/>
            <a:chExt cx="6084887" cy="962025"/>
          </a:xfrm>
        </p:grpSpPr>
        <p:sp>
          <p:nvSpPr>
            <p:cNvPr id="44" name="Line 7">
              <a:extLst>
                <a:ext uri="{FF2B5EF4-FFF2-40B4-BE49-F238E27FC236}">
                  <a16:creationId xmlns:a16="http://schemas.microsoft.com/office/drawing/2014/main" id="{A162B864-328B-BB4E-A401-8C10A01CA26E}"/>
                </a:ext>
              </a:extLst>
            </p:cNvPr>
            <p:cNvSpPr>
              <a:spLocks noChangeShapeType="1"/>
            </p:cNvSpPr>
            <p:nvPr/>
          </p:nvSpPr>
          <p:spPr bwMode="auto">
            <a:xfrm>
              <a:off x="2497001" y="5652397"/>
              <a:ext cx="6084887"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5" name="Rectangle 8">
              <a:extLst>
                <a:ext uri="{FF2B5EF4-FFF2-40B4-BE49-F238E27FC236}">
                  <a16:creationId xmlns:a16="http://schemas.microsoft.com/office/drawing/2014/main" id="{5BF0ACED-1DF3-A344-A69A-823B25CE0FB0}"/>
                </a:ext>
              </a:extLst>
            </p:cNvPr>
            <p:cNvSpPr>
              <a:spLocks noChangeArrowheads="1"/>
            </p:cNvSpPr>
            <p:nvPr/>
          </p:nvSpPr>
          <p:spPr bwMode="auto">
            <a:xfrm>
              <a:off x="2719251" y="5425384"/>
              <a:ext cx="479425" cy="230188"/>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6" name="Rectangle 10">
              <a:extLst>
                <a:ext uri="{FF2B5EF4-FFF2-40B4-BE49-F238E27FC236}">
                  <a16:creationId xmlns:a16="http://schemas.microsoft.com/office/drawing/2014/main" id="{B5DDDA64-5C9C-D148-8420-B593565524B6}"/>
                </a:ext>
              </a:extLst>
            </p:cNvPr>
            <p:cNvSpPr>
              <a:spLocks noChangeArrowheads="1"/>
            </p:cNvSpPr>
            <p:nvPr/>
          </p:nvSpPr>
          <p:spPr bwMode="auto">
            <a:xfrm>
              <a:off x="3678101" y="5425384"/>
              <a:ext cx="479425" cy="230188"/>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7" name="Rectangle 11">
              <a:extLst>
                <a:ext uri="{FF2B5EF4-FFF2-40B4-BE49-F238E27FC236}">
                  <a16:creationId xmlns:a16="http://schemas.microsoft.com/office/drawing/2014/main" id="{D9985277-7968-C842-9231-012104EC2F5E}"/>
                </a:ext>
              </a:extLst>
            </p:cNvPr>
            <p:cNvSpPr>
              <a:spLocks noChangeArrowheads="1"/>
            </p:cNvSpPr>
            <p:nvPr/>
          </p:nvSpPr>
          <p:spPr bwMode="auto">
            <a:xfrm>
              <a:off x="4152763" y="5425384"/>
              <a:ext cx="479425" cy="230188"/>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8" name="Line 13">
              <a:extLst>
                <a:ext uri="{FF2B5EF4-FFF2-40B4-BE49-F238E27FC236}">
                  <a16:creationId xmlns:a16="http://schemas.microsoft.com/office/drawing/2014/main" id="{F7E6C5C0-28CB-2C46-906A-E86EFCC6E088}"/>
                </a:ext>
              </a:extLst>
            </p:cNvPr>
            <p:cNvSpPr>
              <a:spLocks noChangeShapeType="1"/>
            </p:cNvSpPr>
            <p:nvPr/>
          </p:nvSpPr>
          <p:spPr bwMode="auto">
            <a:xfrm>
              <a:off x="2720838" y="5312672"/>
              <a:ext cx="0" cy="338137"/>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16">
              <a:extLst>
                <a:ext uri="{FF2B5EF4-FFF2-40B4-BE49-F238E27FC236}">
                  <a16:creationId xmlns:a16="http://schemas.microsoft.com/office/drawing/2014/main" id="{51E737FE-2977-8B4C-B4D9-80C37910A703}"/>
                </a:ext>
              </a:extLst>
            </p:cNvPr>
            <p:cNvSpPr>
              <a:spLocks noChangeShapeType="1"/>
            </p:cNvSpPr>
            <p:nvPr/>
          </p:nvSpPr>
          <p:spPr bwMode="auto">
            <a:xfrm>
              <a:off x="5586276" y="5315847"/>
              <a:ext cx="0" cy="338137"/>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Text Box 23">
              <a:extLst>
                <a:ext uri="{FF2B5EF4-FFF2-40B4-BE49-F238E27FC236}">
                  <a16:creationId xmlns:a16="http://schemas.microsoft.com/office/drawing/2014/main" id="{48F8A2A9-DBD4-9443-B624-51C1A0D8AF14}"/>
                </a:ext>
              </a:extLst>
            </p:cNvPr>
            <p:cNvSpPr txBox="1">
              <a:spLocks noChangeArrowheads="1"/>
            </p:cNvSpPr>
            <p:nvPr/>
          </p:nvSpPr>
          <p:spPr bwMode="auto">
            <a:xfrm>
              <a:off x="2819263" y="5392047"/>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1</a:t>
              </a:r>
            </a:p>
          </p:txBody>
        </p:sp>
        <p:sp>
          <p:nvSpPr>
            <p:cNvPr id="51" name="Text Box 24">
              <a:extLst>
                <a:ext uri="{FF2B5EF4-FFF2-40B4-BE49-F238E27FC236}">
                  <a16:creationId xmlns:a16="http://schemas.microsoft.com/office/drawing/2014/main" id="{4D91ED1E-2495-0E4F-9B3E-3AFE785C5C5C}"/>
                </a:ext>
              </a:extLst>
            </p:cNvPr>
            <p:cNvSpPr txBox="1">
              <a:spLocks noChangeArrowheads="1"/>
            </p:cNvSpPr>
            <p:nvPr/>
          </p:nvSpPr>
          <p:spPr bwMode="auto">
            <a:xfrm>
              <a:off x="3765413" y="5377759"/>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3</a:t>
              </a:r>
            </a:p>
          </p:txBody>
        </p:sp>
        <p:sp>
          <p:nvSpPr>
            <p:cNvPr id="52" name="Text Box 25">
              <a:extLst>
                <a:ext uri="{FF2B5EF4-FFF2-40B4-BE49-F238E27FC236}">
                  <a16:creationId xmlns:a16="http://schemas.microsoft.com/office/drawing/2014/main" id="{AAF51084-5D55-9047-9D10-B125F32EE8BD}"/>
                </a:ext>
              </a:extLst>
            </p:cNvPr>
            <p:cNvSpPr txBox="1">
              <a:spLocks noChangeArrowheads="1"/>
            </p:cNvSpPr>
            <p:nvPr/>
          </p:nvSpPr>
          <p:spPr bwMode="auto">
            <a:xfrm>
              <a:off x="4230551" y="5384109"/>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4</a:t>
              </a:r>
            </a:p>
          </p:txBody>
        </p:sp>
        <p:sp>
          <p:nvSpPr>
            <p:cNvPr id="53" name="Rectangle 26">
              <a:extLst>
                <a:ext uri="{FF2B5EF4-FFF2-40B4-BE49-F238E27FC236}">
                  <a16:creationId xmlns:a16="http://schemas.microsoft.com/office/drawing/2014/main" id="{EA2F25EA-1C55-8B45-8EA1-3A00A92F00F2}"/>
                </a:ext>
              </a:extLst>
            </p:cNvPr>
            <p:cNvSpPr>
              <a:spLocks noChangeArrowheads="1"/>
            </p:cNvSpPr>
            <p:nvPr/>
          </p:nvSpPr>
          <p:spPr bwMode="auto">
            <a:xfrm>
              <a:off x="5576751" y="5420622"/>
              <a:ext cx="479425" cy="23018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Rectangle 27">
              <a:extLst>
                <a:ext uri="{FF2B5EF4-FFF2-40B4-BE49-F238E27FC236}">
                  <a16:creationId xmlns:a16="http://schemas.microsoft.com/office/drawing/2014/main" id="{39F06F1D-D0F6-4C49-99E0-AE58E606ADA5}"/>
                </a:ext>
              </a:extLst>
            </p:cNvPr>
            <p:cNvSpPr>
              <a:spLocks noChangeArrowheads="1"/>
            </p:cNvSpPr>
            <p:nvPr/>
          </p:nvSpPr>
          <p:spPr bwMode="auto">
            <a:xfrm>
              <a:off x="6535601" y="5420622"/>
              <a:ext cx="479425" cy="230187"/>
            </a:xfrm>
            <a:prstGeom prst="rect">
              <a:avLst/>
            </a:prstGeom>
            <a:solidFill>
              <a:srgbClr val="FF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Rectangle 28">
              <a:extLst>
                <a:ext uri="{FF2B5EF4-FFF2-40B4-BE49-F238E27FC236}">
                  <a16:creationId xmlns:a16="http://schemas.microsoft.com/office/drawing/2014/main" id="{80AEA40D-BFBF-704C-9415-CB79BC9BD49A}"/>
                </a:ext>
              </a:extLst>
            </p:cNvPr>
            <p:cNvSpPr>
              <a:spLocks noChangeArrowheads="1"/>
            </p:cNvSpPr>
            <p:nvPr/>
          </p:nvSpPr>
          <p:spPr bwMode="auto">
            <a:xfrm>
              <a:off x="7010263" y="5420622"/>
              <a:ext cx="479425" cy="230187"/>
            </a:xfrm>
            <a:prstGeom prst="rect">
              <a:avLst/>
            </a:prstGeom>
            <a:solidFill>
              <a:srgbClr val="00CC9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6" name="Line 29">
              <a:extLst>
                <a:ext uri="{FF2B5EF4-FFF2-40B4-BE49-F238E27FC236}">
                  <a16:creationId xmlns:a16="http://schemas.microsoft.com/office/drawing/2014/main" id="{5025264D-4923-CA41-AB44-0965E9585DE5}"/>
                </a:ext>
              </a:extLst>
            </p:cNvPr>
            <p:cNvSpPr>
              <a:spLocks noChangeShapeType="1"/>
            </p:cNvSpPr>
            <p:nvPr/>
          </p:nvSpPr>
          <p:spPr bwMode="auto">
            <a:xfrm>
              <a:off x="5578338" y="5307909"/>
              <a:ext cx="0" cy="338138"/>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7" name="Text Box 30">
              <a:extLst>
                <a:ext uri="{FF2B5EF4-FFF2-40B4-BE49-F238E27FC236}">
                  <a16:creationId xmlns:a16="http://schemas.microsoft.com/office/drawing/2014/main" id="{9684285E-DFBE-DA4D-9AE4-55B5626A27C3}"/>
                </a:ext>
              </a:extLst>
            </p:cNvPr>
            <p:cNvSpPr txBox="1">
              <a:spLocks noChangeArrowheads="1"/>
            </p:cNvSpPr>
            <p:nvPr/>
          </p:nvSpPr>
          <p:spPr bwMode="auto">
            <a:xfrm>
              <a:off x="5676763" y="5387284"/>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1</a:t>
              </a:r>
            </a:p>
          </p:txBody>
        </p:sp>
        <p:sp>
          <p:nvSpPr>
            <p:cNvPr id="58" name="Text Box 31">
              <a:extLst>
                <a:ext uri="{FF2B5EF4-FFF2-40B4-BE49-F238E27FC236}">
                  <a16:creationId xmlns:a16="http://schemas.microsoft.com/office/drawing/2014/main" id="{6E82E5EA-026E-7045-B1A4-9CC9C86E88B9}"/>
                </a:ext>
              </a:extLst>
            </p:cNvPr>
            <p:cNvSpPr txBox="1">
              <a:spLocks noChangeArrowheads="1"/>
            </p:cNvSpPr>
            <p:nvPr/>
          </p:nvSpPr>
          <p:spPr bwMode="auto">
            <a:xfrm>
              <a:off x="6622913" y="5372997"/>
              <a:ext cx="296863"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3</a:t>
              </a:r>
            </a:p>
          </p:txBody>
        </p:sp>
        <p:sp>
          <p:nvSpPr>
            <p:cNvPr id="59" name="Text Box 32">
              <a:extLst>
                <a:ext uri="{FF2B5EF4-FFF2-40B4-BE49-F238E27FC236}">
                  <a16:creationId xmlns:a16="http://schemas.microsoft.com/office/drawing/2014/main" id="{5B3E3799-80A5-7142-9795-9DF13D5FFEC6}"/>
                </a:ext>
              </a:extLst>
            </p:cNvPr>
            <p:cNvSpPr txBox="1">
              <a:spLocks noChangeArrowheads="1"/>
            </p:cNvSpPr>
            <p:nvPr/>
          </p:nvSpPr>
          <p:spPr bwMode="auto">
            <a:xfrm>
              <a:off x="7088051" y="5379347"/>
              <a:ext cx="296862"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rgbClr val="FFFFFF"/>
                  </a:solidFill>
                  <a:effectLst/>
                  <a:uLnTx/>
                  <a:uFillTx/>
                  <a:latin typeface="Arial" charset="0"/>
                  <a:ea typeface="ＭＳ Ｐゴシック" charset="0"/>
                  <a:cs typeface="+mn-cs"/>
                </a:rPr>
                <a:t>4</a:t>
              </a:r>
            </a:p>
          </p:txBody>
        </p:sp>
        <p:sp>
          <p:nvSpPr>
            <p:cNvPr id="60" name="Line 34">
              <a:extLst>
                <a:ext uri="{FF2B5EF4-FFF2-40B4-BE49-F238E27FC236}">
                  <a16:creationId xmlns:a16="http://schemas.microsoft.com/office/drawing/2014/main" id="{14EBD35E-98E3-AF4C-839F-9C6CB952AFF2}"/>
                </a:ext>
              </a:extLst>
            </p:cNvPr>
            <p:cNvSpPr>
              <a:spLocks noChangeShapeType="1"/>
            </p:cNvSpPr>
            <p:nvPr/>
          </p:nvSpPr>
          <p:spPr bwMode="auto">
            <a:xfrm>
              <a:off x="320185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1" name="Line 35">
              <a:extLst>
                <a:ext uri="{FF2B5EF4-FFF2-40B4-BE49-F238E27FC236}">
                  <a16:creationId xmlns:a16="http://schemas.microsoft.com/office/drawing/2014/main" id="{F002AB0E-BA6B-6448-B7B9-3028A445D9C8}"/>
                </a:ext>
              </a:extLst>
            </p:cNvPr>
            <p:cNvSpPr>
              <a:spLocks noChangeShapeType="1"/>
            </p:cNvSpPr>
            <p:nvPr/>
          </p:nvSpPr>
          <p:spPr bwMode="auto">
            <a:xfrm>
              <a:off x="3678101" y="5422209"/>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2" name="Line 36">
              <a:extLst>
                <a:ext uri="{FF2B5EF4-FFF2-40B4-BE49-F238E27FC236}">
                  <a16:creationId xmlns:a16="http://schemas.microsoft.com/office/drawing/2014/main" id="{F10DFCB1-F5CE-2944-B5BD-75F801E54F04}"/>
                </a:ext>
              </a:extLst>
            </p:cNvPr>
            <p:cNvSpPr>
              <a:spLocks noChangeShapeType="1"/>
            </p:cNvSpPr>
            <p:nvPr/>
          </p:nvSpPr>
          <p:spPr bwMode="auto">
            <a:xfrm>
              <a:off x="4154351" y="5422209"/>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Line 37">
              <a:extLst>
                <a:ext uri="{FF2B5EF4-FFF2-40B4-BE49-F238E27FC236}">
                  <a16:creationId xmlns:a16="http://schemas.microsoft.com/office/drawing/2014/main" id="{5C202F74-B0E9-054A-BA6A-ED679E08BD08}"/>
                </a:ext>
              </a:extLst>
            </p:cNvPr>
            <p:cNvSpPr>
              <a:spLocks noChangeShapeType="1"/>
            </p:cNvSpPr>
            <p:nvPr/>
          </p:nvSpPr>
          <p:spPr bwMode="auto">
            <a:xfrm>
              <a:off x="4630601" y="5422209"/>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4" name="Line 38">
              <a:extLst>
                <a:ext uri="{FF2B5EF4-FFF2-40B4-BE49-F238E27FC236}">
                  <a16:creationId xmlns:a16="http://schemas.microsoft.com/office/drawing/2014/main" id="{17258870-A929-E743-9ABE-DE23B79DBE63}"/>
                </a:ext>
              </a:extLst>
            </p:cNvPr>
            <p:cNvSpPr>
              <a:spLocks noChangeShapeType="1"/>
            </p:cNvSpPr>
            <p:nvPr/>
          </p:nvSpPr>
          <p:spPr bwMode="auto">
            <a:xfrm>
              <a:off x="5111613" y="5412684"/>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5" name="Line 39">
              <a:extLst>
                <a:ext uri="{FF2B5EF4-FFF2-40B4-BE49-F238E27FC236}">
                  <a16:creationId xmlns:a16="http://schemas.microsoft.com/office/drawing/2014/main" id="{8AD32332-0DC8-9E49-947E-1BAEF13A514F}"/>
                </a:ext>
              </a:extLst>
            </p:cNvPr>
            <p:cNvSpPr>
              <a:spLocks noChangeShapeType="1"/>
            </p:cNvSpPr>
            <p:nvPr/>
          </p:nvSpPr>
          <p:spPr bwMode="auto">
            <a:xfrm>
              <a:off x="605935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Line 40">
              <a:extLst>
                <a:ext uri="{FF2B5EF4-FFF2-40B4-BE49-F238E27FC236}">
                  <a16:creationId xmlns:a16="http://schemas.microsoft.com/office/drawing/2014/main" id="{5AD88233-F39A-B84C-B2C9-4019C2559D7E}"/>
                </a:ext>
              </a:extLst>
            </p:cNvPr>
            <p:cNvSpPr>
              <a:spLocks noChangeShapeType="1"/>
            </p:cNvSpPr>
            <p:nvPr/>
          </p:nvSpPr>
          <p:spPr bwMode="auto">
            <a:xfrm>
              <a:off x="7007088" y="5412684"/>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7" name="Line 41">
              <a:extLst>
                <a:ext uri="{FF2B5EF4-FFF2-40B4-BE49-F238E27FC236}">
                  <a16:creationId xmlns:a16="http://schemas.microsoft.com/office/drawing/2014/main" id="{78671AB0-ED5E-5C4D-AC35-7C14A7C84172}"/>
                </a:ext>
              </a:extLst>
            </p:cNvPr>
            <p:cNvSpPr>
              <a:spLocks noChangeShapeType="1"/>
            </p:cNvSpPr>
            <p:nvPr/>
          </p:nvSpPr>
          <p:spPr bwMode="auto">
            <a:xfrm>
              <a:off x="7954826" y="5407922"/>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42">
              <a:extLst>
                <a:ext uri="{FF2B5EF4-FFF2-40B4-BE49-F238E27FC236}">
                  <a16:creationId xmlns:a16="http://schemas.microsoft.com/office/drawing/2014/main" id="{392BE166-36F8-ED44-B8F4-C49488BC9D2C}"/>
                </a:ext>
              </a:extLst>
            </p:cNvPr>
            <p:cNvSpPr>
              <a:spLocks noChangeShapeType="1"/>
            </p:cNvSpPr>
            <p:nvPr/>
          </p:nvSpPr>
          <p:spPr bwMode="auto">
            <a:xfrm>
              <a:off x="748810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Line 43">
              <a:extLst>
                <a:ext uri="{FF2B5EF4-FFF2-40B4-BE49-F238E27FC236}">
                  <a16:creationId xmlns:a16="http://schemas.microsoft.com/office/drawing/2014/main" id="{C6ED8042-7995-2346-BE45-DBFCD6A2739B}"/>
                </a:ext>
              </a:extLst>
            </p:cNvPr>
            <p:cNvSpPr>
              <a:spLocks noChangeShapeType="1"/>
            </p:cNvSpPr>
            <p:nvPr/>
          </p:nvSpPr>
          <p:spPr bwMode="auto">
            <a:xfrm>
              <a:off x="8435838" y="5322197"/>
              <a:ext cx="0" cy="338137"/>
            </a:xfrm>
            <a:prstGeom prst="line">
              <a:avLst/>
            </a:prstGeom>
            <a:noFill/>
            <a:ln w="3810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0" name="Line 44">
              <a:extLst>
                <a:ext uri="{FF2B5EF4-FFF2-40B4-BE49-F238E27FC236}">
                  <a16:creationId xmlns:a16="http://schemas.microsoft.com/office/drawing/2014/main" id="{DD22EBBA-AEC8-5E4C-AABA-D5D9CC143D9C}"/>
                </a:ext>
              </a:extLst>
            </p:cNvPr>
            <p:cNvSpPr>
              <a:spLocks noChangeShapeType="1"/>
            </p:cNvSpPr>
            <p:nvPr/>
          </p:nvSpPr>
          <p:spPr bwMode="auto">
            <a:xfrm>
              <a:off x="6535601" y="5417447"/>
              <a:ext cx="0" cy="238125"/>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1" name="Text Box 45">
              <a:extLst>
                <a:ext uri="{FF2B5EF4-FFF2-40B4-BE49-F238E27FC236}">
                  <a16:creationId xmlns:a16="http://schemas.microsoft.com/office/drawing/2014/main" id="{F54AF62A-48FF-814D-8354-2867F36F7E4F}"/>
                </a:ext>
              </a:extLst>
            </p:cNvPr>
            <p:cNvSpPr txBox="1">
              <a:spLocks noChangeArrowheads="1"/>
            </p:cNvSpPr>
            <p:nvPr/>
          </p:nvSpPr>
          <p:spPr bwMode="auto">
            <a:xfrm>
              <a:off x="3765413" y="4793559"/>
              <a:ext cx="70485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6-slot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frame</a:t>
              </a:r>
            </a:p>
          </p:txBody>
        </p:sp>
        <p:sp>
          <p:nvSpPr>
            <p:cNvPr id="72" name="Line 46">
              <a:extLst>
                <a:ext uri="{FF2B5EF4-FFF2-40B4-BE49-F238E27FC236}">
                  <a16:creationId xmlns:a16="http://schemas.microsoft.com/office/drawing/2014/main" id="{7D7E0352-F8F2-5743-A848-9F53111F6B3D}"/>
                </a:ext>
              </a:extLst>
            </p:cNvPr>
            <p:cNvSpPr>
              <a:spLocks noChangeShapeType="1"/>
            </p:cNvSpPr>
            <p:nvPr/>
          </p:nvSpPr>
          <p:spPr bwMode="auto">
            <a:xfrm>
              <a:off x="4576626" y="5130109"/>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3" name="Line 47">
              <a:extLst>
                <a:ext uri="{FF2B5EF4-FFF2-40B4-BE49-F238E27FC236}">
                  <a16:creationId xmlns:a16="http://schemas.microsoft.com/office/drawing/2014/main" id="{EBD725BA-5097-D14C-982A-992BE18BDBC1}"/>
                </a:ext>
              </a:extLst>
            </p:cNvPr>
            <p:cNvSpPr>
              <a:spLocks noChangeShapeType="1"/>
            </p:cNvSpPr>
            <p:nvPr/>
          </p:nvSpPr>
          <p:spPr bwMode="auto">
            <a:xfrm flipH="1">
              <a:off x="2731951" y="5125347"/>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4" name="Line 48">
              <a:extLst>
                <a:ext uri="{FF2B5EF4-FFF2-40B4-BE49-F238E27FC236}">
                  <a16:creationId xmlns:a16="http://schemas.microsoft.com/office/drawing/2014/main" id="{E29434D8-2134-AC4C-88EE-1DEC7494A212}"/>
                </a:ext>
              </a:extLst>
            </p:cNvPr>
            <p:cNvSpPr>
              <a:spLocks noChangeShapeType="1"/>
            </p:cNvSpPr>
            <p:nvPr/>
          </p:nvSpPr>
          <p:spPr bwMode="auto">
            <a:xfrm>
              <a:off x="2711313" y="5038034"/>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5" name="Line 49">
              <a:extLst>
                <a:ext uri="{FF2B5EF4-FFF2-40B4-BE49-F238E27FC236}">
                  <a16:creationId xmlns:a16="http://schemas.microsoft.com/office/drawing/2014/main" id="{DD6295BF-D109-B14A-8DA1-AE6AAF54DB81}"/>
                </a:ext>
              </a:extLst>
            </p:cNvPr>
            <p:cNvSpPr>
              <a:spLocks noChangeShapeType="1"/>
            </p:cNvSpPr>
            <p:nvPr/>
          </p:nvSpPr>
          <p:spPr bwMode="auto">
            <a:xfrm>
              <a:off x="5570401" y="5028509"/>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6" name="Text Box 51">
              <a:extLst>
                <a:ext uri="{FF2B5EF4-FFF2-40B4-BE49-F238E27FC236}">
                  <a16:creationId xmlns:a16="http://schemas.microsoft.com/office/drawing/2014/main" id="{699B3453-7E1D-004F-906D-AF9515116690}"/>
                </a:ext>
              </a:extLst>
            </p:cNvPr>
            <p:cNvSpPr txBox="1">
              <a:spLocks noChangeArrowheads="1"/>
            </p:cNvSpPr>
            <p:nvPr/>
          </p:nvSpPr>
          <p:spPr bwMode="auto">
            <a:xfrm>
              <a:off x="6629263" y="4766572"/>
              <a:ext cx="704850" cy="581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6-slot</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frame</a:t>
              </a:r>
            </a:p>
          </p:txBody>
        </p:sp>
        <p:sp>
          <p:nvSpPr>
            <p:cNvPr id="77" name="Line 52">
              <a:extLst>
                <a:ext uri="{FF2B5EF4-FFF2-40B4-BE49-F238E27FC236}">
                  <a16:creationId xmlns:a16="http://schemas.microsoft.com/office/drawing/2014/main" id="{93CF78E3-E304-1F47-A737-21BE287F408C}"/>
                </a:ext>
              </a:extLst>
            </p:cNvPr>
            <p:cNvSpPr>
              <a:spLocks noChangeShapeType="1"/>
            </p:cNvSpPr>
            <p:nvPr/>
          </p:nvSpPr>
          <p:spPr bwMode="auto">
            <a:xfrm>
              <a:off x="7440476" y="5136459"/>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8" name="Line 53">
              <a:extLst>
                <a:ext uri="{FF2B5EF4-FFF2-40B4-BE49-F238E27FC236}">
                  <a16:creationId xmlns:a16="http://schemas.microsoft.com/office/drawing/2014/main" id="{AB3A3849-AE7D-284D-84DC-79BD81FCD662}"/>
                </a:ext>
              </a:extLst>
            </p:cNvPr>
            <p:cNvSpPr>
              <a:spLocks noChangeShapeType="1"/>
            </p:cNvSpPr>
            <p:nvPr/>
          </p:nvSpPr>
          <p:spPr bwMode="auto">
            <a:xfrm flipH="1">
              <a:off x="5595801" y="5131697"/>
              <a:ext cx="989012" cy="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9" name="Line 55">
              <a:extLst>
                <a:ext uri="{FF2B5EF4-FFF2-40B4-BE49-F238E27FC236}">
                  <a16:creationId xmlns:a16="http://schemas.microsoft.com/office/drawing/2014/main" id="{AE222EAA-A862-9447-9545-E85FC863E78C}"/>
                </a:ext>
              </a:extLst>
            </p:cNvPr>
            <p:cNvSpPr>
              <a:spLocks noChangeShapeType="1"/>
            </p:cNvSpPr>
            <p:nvPr/>
          </p:nvSpPr>
          <p:spPr bwMode="auto">
            <a:xfrm>
              <a:off x="8434251" y="5001522"/>
              <a:ext cx="0" cy="304800"/>
            </a:xfrm>
            <a:prstGeom prst="line">
              <a:avLst/>
            </a:prstGeom>
            <a:noFill/>
            <a:ln w="9525">
              <a:solidFill>
                <a:srgbClr val="000000"/>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7" name="Slide Number Placeholder 6">
            <a:extLst>
              <a:ext uri="{FF2B5EF4-FFF2-40B4-BE49-F238E27FC236}">
                <a16:creationId xmlns:a16="http://schemas.microsoft.com/office/drawing/2014/main" id="{FFFB12BB-0A25-D2A9-F5BA-55CE49142433}"/>
              </a:ext>
            </a:extLst>
          </p:cNvPr>
          <p:cNvSpPr>
            <a:spLocks noGrp="1"/>
          </p:cNvSpPr>
          <p:nvPr>
            <p:ph type="sldNum" sz="quarter" idx="4"/>
          </p:nvPr>
        </p:nvSpPr>
        <p:spPr/>
        <p:txBody>
          <a:bodyPr/>
          <a:lstStyle/>
          <a:p>
            <a:r>
              <a:rPr lang="en-US" dirty="0"/>
              <a:t>Link Layer </a:t>
            </a:r>
            <a:fld id="{C4204591-24BD-A542-B9D5-F8D8A88D2FEE}" type="slidenum">
              <a:rPr lang="en-US" smtClean="0"/>
              <a:pPr/>
              <a:t>18</a:t>
            </a:fld>
            <a:endParaRPr lang="en-US" dirty="0"/>
          </a:p>
        </p:txBody>
      </p:sp>
    </p:spTree>
    <p:extLst>
      <p:ext uri="{BB962C8B-B14F-4D97-AF65-F5344CB8AC3E}">
        <p14:creationId xmlns:p14="http://schemas.microsoft.com/office/powerpoint/2010/main" val="163548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3">
                                            <p:txEl>
                                              <p:pRg st="1" end="1"/>
                                            </p:txEl>
                                          </p:spTgt>
                                        </p:tgtEl>
                                        <p:attrNameLst>
                                          <p:attrName>style.visibility</p:attrName>
                                        </p:attrNameLst>
                                      </p:cBhvr>
                                      <p:to>
                                        <p:strVal val="visible"/>
                                      </p:to>
                                    </p:set>
                                    <p:animEffect transition="in" filter="dissolve">
                                      <p:cBhvr>
                                        <p:cTn id="7" dur="500"/>
                                        <p:tgtEl>
                                          <p:spTgt spid="43">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43">
                                            <p:txEl>
                                              <p:pRg st="2" end="2"/>
                                            </p:txEl>
                                          </p:spTgt>
                                        </p:tgtEl>
                                        <p:attrNameLst>
                                          <p:attrName>style.visibility</p:attrName>
                                        </p:attrNameLst>
                                      </p:cBhvr>
                                      <p:to>
                                        <p:strVal val="visible"/>
                                      </p:to>
                                    </p:set>
                                    <p:animEffect transition="in" filter="dissolve">
                                      <p:cBhvr>
                                        <p:cTn id="10" dur="500"/>
                                        <p:tgtEl>
                                          <p:spTgt spid="43">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43">
                                            <p:txEl>
                                              <p:pRg st="3" end="3"/>
                                            </p:txEl>
                                          </p:spTgt>
                                        </p:tgtEl>
                                        <p:attrNameLst>
                                          <p:attrName>style.visibility</p:attrName>
                                        </p:attrNameLst>
                                      </p:cBhvr>
                                      <p:to>
                                        <p:strVal val="visible"/>
                                      </p:to>
                                    </p:set>
                                    <p:animEffect transition="in" filter="dissolve">
                                      <p:cBhvr>
                                        <p:cTn id="13" dur="500"/>
                                        <p:tgtEl>
                                          <p:spTgt spid="4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43">
                                            <p:txEl>
                                              <p:pRg st="4" end="4"/>
                                            </p:txEl>
                                          </p:spTgt>
                                        </p:tgtEl>
                                        <p:attrNameLst>
                                          <p:attrName>style.visibility</p:attrName>
                                        </p:attrNameLst>
                                      </p:cBhvr>
                                      <p:to>
                                        <p:strVal val="visible"/>
                                      </p:to>
                                    </p:set>
                                    <p:animEffect transition="in" filter="dissolve">
                                      <p:cBhvr>
                                        <p:cTn id="18" dur="500"/>
                                        <p:tgtEl>
                                          <p:spTgt spid="43">
                                            <p:txEl>
                                              <p:pRg st="4" end="4"/>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Channel partitioning MAC protocols: FDMA</a:t>
            </a:r>
            <a:endParaRPr lang="en-US" sz="4400" b="0" dirty="0">
              <a:latin typeface="+mn-lt"/>
            </a:endParaRPr>
          </a:p>
        </p:txBody>
      </p:sp>
      <p:sp>
        <p:nvSpPr>
          <p:cNvPr id="106" name="Rectangle 3">
            <a:extLst>
              <a:ext uri="{FF2B5EF4-FFF2-40B4-BE49-F238E27FC236}">
                <a16:creationId xmlns:a16="http://schemas.microsoft.com/office/drawing/2014/main" id="{A94113D7-D843-6943-B334-D7CB4D1F9411}"/>
              </a:ext>
            </a:extLst>
          </p:cNvPr>
          <p:cNvSpPr txBox="1">
            <a:spLocks noChangeArrowheads="1"/>
          </p:cNvSpPr>
          <p:nvPr/>
        </p:nvSpPr>
        <p:spPr bwMode="auto">
          <a:xfrm>
            <a:off x="1097997" y="1404730"/>
            <a:ext cx="10457898" cy="23986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FDMA: frequency division multiple access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channel spectrum divided into frequency bands</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each station assigned fixed frequency band</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unused transmission time in frequency bands go idle </a:t>
            </a:r>
          </a:p>
          <a:p>
            <a:pPr marL="342900" marR="0" lvl="0" indent="-277813" algn="l" defTabSz="914400" rtl="0" eaLnBrk="0" fontAlgn="base" latinLnBrk="0" hangingPunct="0">
              <a:lnSpc>
                <a:spcPct val="100000"/>
              </a:lnSpc>
              <a:spcBef>
                <a:spcPts val="6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example: 6-station LAN, 1,3,4 have packet to send, frequency bands 2,5,6 idle </a:t>
            </a:r>
            <a:endPar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p:txBody>
      </p:sp>
      <p:grpSp>
        <p:nvGrpSpPr>
          <p:cNvPr id="3" name="Group 2">
            <a:extLst>
              <a:ext uri="{FF2B5EF4-FFF2-40B4-BE49-F238E27FC236}">
                <a16:creationId xmlns:a16="http://schemas.microsoft.com/office/drawing/2014/main" id="{4DC81C2D-2CB9-E84D-933E-937D6C6ED228}"/>
              </a:ext>
            </a:extLst>
          </p:cNvPr>
          <p:cNvGrpSpPr/>
          <p:nvPr/>
        </p:nvGrpSpPr>
        <p:grpSpPr>
          <a:xfrm>
            <a:off x="2440541" y="3841543"/>
            <a:ext cx="7654925" cy="2428875"/>
            <a:chOff x="2440541" y="3841543"/>
            <a:chExt cx="7654925" cy="2428875"/>
          </a:xfrm>
        </p:grpSpPr>
        <p:sp>
          <p:nvSpPr>
            <p:cNvPr id="107" name="Rectangle 4">
              <a:extLst>
                <a:ext uri="{FF2B5EF4-FFF2-40B4-BE49-F238E27FC236}">
                  <a16:creationId xmlns:a16="http://schemas.microsoft.com/office/drawing/2014/main" id="{FB019CDD-E472-AF4E-8949-C4737F99EB49}"/>
                </a:ext>
              </a:extLst>
            </p:cNvPr>
            <p:cNvSpPr>
              <a:spLocks noChangeArrowheads="1"/>
            </p:cNvSpPr>
            <p:nvPr/>
          </p:nvSpPr>
          <p:spPr bwMode="auto">
            <a:xfrm>
              <a:off x="6774416" y="4019343"/>
              <a:ext cx="627062" cy="2251075"/>
            </a:xfrm>
            <a:prstGeom prst="rect">
              <a:avLst/>
            </a:prstGeom>
            <a:solidFill>
              <a:srgbClr val="FFFFFF"/>
            </a:solidFill>
            <a:ln w="19050">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8" name="Line 5">
              <a:extLst>
                <a:ext uri="{FF2B5EF4-FFF2-40B4-BE49-F238E27FC236}">
                  <a16:creationId xmlns:a16="http://schemas.microsoft.com/office/drawing/2014/main" id="{7AC0087E-78DE-BF46-9489-779BB31FF6F1}"/>
                </a:ext>
              </a:extLst>
            </p:cNvPr>
            <p:cNvSpPr>
              <a:spLocks noChangeShapeType="1"/>
            </p:cNvSpPr>
            <p:nvPr/>
          </p:nvSpPr>
          <p:spPr bwMode="auto">
            <a:xfrm flipV="1">
              <a:off x="6772828" y="5124243"/>
              <a:ext cx="622300" cy="15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9" name="Line 6">
              <a:extLst>
                <a:ext uri="{FF2B5EF4-FFF2-40B4-BE49-F238E27FC236}">
                  <a16:creationId xmlns:a16="http://schemas.microsoft.com/office/drawing/2014/main" id="{9FC23187-FBDC-FA4B-B4E6-6E7E43341D35}"/>
                </a:ext>
              </a:extLst>
            </p:cNvPr>
            <p:cNvSpPr>
              <a:spLocks noChangeShapeType="1"/>
            </p:cNvSpPr>
            <p:nvPr/>
          </p:nvSpPr>
          <p:spPr bwMode="auto">
            <a:xfrm flipV="1">
              <a:off x="6768066" y="5516355"/>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0" name="Line 7">
              <a:extLst>
                <a:ext uri="{FF2B5EF4-FFF2-40B4-BE49-F238E27FC236}">
                  <a16:creationId xmlns:a16="http://schemas.microsoft.com/office/drawing/2014/main" id="{E641A772-5023-C846-9FAC-463AEB27F36B}"/>
                </a:ext>
              </a:extLst>
            </p:cNvPr>
            <p:cNvSpPr>
              <a:spLocks noChangeShapeType="1"/>
            </p:cNvSpPr>
            <p:nvPr/>
          </p:nvSpPr>
          <p:spPr bwMode="auto">
            <a:xfrm flipV="1">
              <a:off x="6772828" y="5902118"/>
              <a:ext cx="627063" cy="15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1" name="Line 8">
              <a:extLst>
                <a:ext uri="{FF2B5EF4-FFF2-40B4-BE49-F238E27FC236}">
                  <a16:creationId xmlns:a16="http://schemas.microsoft.com/office/drawing/2014/main" id="{3C34D97D-BA0E-E54B-8121-E6DAAC9C5FB5}"/>
                </a:ext>
              </a:extLst>
            </p:cNvPr>
            <p:cNvSpPr>
              <a:spLocks noChangeShapeType="1"/>
            </p:cNvSpPr>
            <p:nvPr/>
          </p:nvSpPr>
          <p:spPr bwMode="auto">
            <a:xfrm flipV="1">
              <a:off x="6768066" y="4738480"/>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2" name="Line 9">
              <a:extLst>
                <a:ext uri="{FF2B5EF4-FFF2-40B4-BE49-F238E27FC236}">
                  <a16:creationId xmlns:a16="http://schemas.microsoft.com/office/drawing/2014/main" id="{EADC3381-A525-5746-A4EC-3AFDB46D7C0B}"/>
                </a:ext>
              </a:extLst>
            </p:cNvPr>
            <p:cNvSpPr>
              <a:spLocks noChangeShapeType="1"/>
            </p:cNvSpPr>
            <p:nvPr/>
          </p:nvSpPr>
          <p:spPr bwMode="auto">
            <a:xfrm flipV="1">
              <a:off x="6772828" y="4352718"/>
              <a:ext cx="631825" cy="635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3" name="Line 11">
              <a:extLst>
                <a:ext uri="{FF2B5EF4-FFF2-40B4-BE49-F238E27FC236}">
                  <a16:creationId xmlns:a16="http://schemas.microsoft.com/office/drawing/2014/main" id="{CAEC1A74-CC07-704F-8130-3B0A0ED24D94}"/>
                </a:ext>
              </a:extLst>
            </p:cNvPr>
            <p:cNvSpPr>
              <a:spLocks noChangeShapeType="1"/>
            </p:cNvSpPr>
            <p:nvPr/>
          </p:nvSpPr>
          <p:spPr bwMode="auto">
            <a:xfrm>
              <a:off x="7493553" y="4292393"/>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4" name="Freeform 12">
              <a:extLst>
                <a:ext uri="{FF2B5EF4-FFF2-40B4-BE49-F238E27FC236}">
                  <a16:creationId xmlns:a16="http://schemas.microsoft.com/office/drawing/2014/main" id="{4415498F-BA55-314D-A0E8-A4F7108E385D}"/>
                </a:ext>
              </a:extLst>
            </p:cNvPr>
            <p:cNvSpPr>
              <a:spLocks/>
            </p:cNvSpPr>
            <p:nvPr/>
          </p:nvSpPr>
          <p:spPr bwMode="auto">
            <a:xfrm>
              <a:off x="7641191" y="4173330"/>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3333CC"/>
            </a:solidFill>
            <a:ln w="19050" cap="flat" cmpd="sng">
              <a:no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5" name="Line 13">
              <a:extLst>
                <a:ext uri="{FF2B5EF4-FFF2-40B4-BE49-F238E27FC236}">
                  <a16:creationId xmlns:a16="http://schemas.microsoft.com/office/drawing/2014/main" id="{F566D06F-DA9B-924F-A309-E705E264142F}"/>
                </a:ext>
              </a:extLst>
            </p:cNvPr>
            <p:cNvSpPr>
              <a:spLocks noChangeShapeType="1"/>
            </p:cNvSpPr>
            <p:nvPr/>
          </p:nvSpPr>
          <p:spPr bwMode="auto">
            <a:xfrm>
              <a:off x="7541178" y="4695618"/>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6" name="Line 15">
              <a:extLst>
                <a:ext uri="{FF2B5EF4-FFF2-40B4-BE49-F238E27FC236}">
                  <a16:creationId xmlns:a16="http://schemas.microsoft.com/office/drawing/2014/main" id="{4AF0EC43-8F11-1A47-8304-4922215B14F2}"/>
                </a:ext>
              </a:extLst>
            </p:cNvPr>
            <p:cNvSpPr>
              <a:spLocks noChangeShapeType="1"/>
            </p:cNvSpPr>
            <p:nvPr/>
          </p:nvSpPr>
          <p:spPr bwMode="auto">
            <a:xfrm>
              <a:off x="7541178" y="5094080"/>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7" name="Freeform 16">
              <a:extLst>
                <a:ext uri="{FF2B5EF4-FFF2-40B4-BE49-F238E27FC236}">
                  <a16:creationId xmlns:a16="http://schemas.microsoft.com/office/drawing/2014/main" id="{AB06C57E-A006-8040-A27E-949550E4FE8F}"/>
                </a:ext>
              </a:extLst>
            </p:cNvPr>
            <p:cNvSpPr>
              <a:spLocks/>
            </p:cNvSpPr>
            <p:nvPr/>
          </p:nvSpPr>
          <p:spPr bwMode="auto">
            <a:xfrm>
              <a:off x="7688816" y="4975018"/>
              <a:ext cx="1728787" cy="114300"/>
            </a:xfrm>
            <a:custGeom>
              <a:avLst/>
              <a:gdLst>
                <a:gd name="T0" fmla="*/ 0 w 1089"/>
                <a:gd name="T1" fmla="*/ 2147483647 h 72"/>
                <a:gd name="T2" fmla="*/ 0 w 1089"/>
                <a:gd name="T3" fmla="*/ 2147483647 h 72"/>
                <a:gd name="T4" fmla="*/ 2147483647 w 1089"/>
                <a:gd name="T5" fmla="*/ 0 h 72"/>
                <a:gd name="T6" fmla="*/ 2147483647 w 1089"/>
                <a:gd name="T7" fmla="*/ 2147483647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FF0000"/>
            </a:solidFill>
            <a:ln w="19050" cap="flat" cmpd="sng">
              <a:no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18" name="Group 17">
              <a:extLst>
                <a:ext uri="{FF2B5EF4-FFF2-40B4-BE49-F238E27FC236}">
                  <a16:creationId xmlns:a16="http://schemas.microsoft.com/office/drawing/2014/main" id="{0C46EA38-B2CC-E242-A036-92D6D5CB1BD1}"/>
                </a:ext>
              </a:extLst>
            </p:cNvPr>
            <p:cNvGrpSpPr>
              <a:grpSpLocks/>
            </p:cNvGrpSpPr>
            <p:nvPr/>
          </p:nvGrpSpPr>
          <p:grpSpPr bwMode="auto">
            <a:xfrm>
              <a:off x="7558641" y="5379830"/>
              <a:ext cx="2228850" cy="119063"/>
              <a:chOff x="1884" y="2826"/>
              <a:chExt cx="1404" cy="75"/>
            </a:xfrm>
          </p:grpSpPr>
          <p:sp>
            <p:nvSpPr>
              <p:cNvPr id="119" name="Line 18">
                <a:extLst>
                  <a:ext uri="{FF2B5EF4-FFF2-40B4-BE49-F238E27FC236}">
                    <a16:creationId xmlns:a16="http://schemas.microsoft.com/office/drawing/2014/main" id="{4C5A6A23-131D-3D4A-A858-616AD50DEFFF}"/>
                  </a:ext>
                </a:extLst>
              </p:cNvPr>
              <p:cNvSpPr>
                <a:spLocks noChangeShapeType="1"/>
              </p:cNvSpPr>
              <p:nvPr/>
            </p:nvSpPr>
            <p:spPr bwMode="auto">
              <a:xfrm>
                <a:off x="1884" y="2901"/>
                <a:ext cx="1404" cy="0"/>
              </a:xfrm>
              <a:prstGeom prst="line">
                <a:avLst/>
              </a:prstGeom>
              <a:noFill/>
              <a:ln w="19050">
                <a:no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0" name="Freeform 19">
                <a:extLst>
                  <a:ext uri="{FF2B5EF4-FFF2-40B4-BE49-F238E27FC236}">
                    <a16:creationId xmlns:a16="http://schemas.microsoft.com/office/drawing/2014/main" id="{AD858F7D-3B6B-6C4E-9D01-B6641A9BF839}"/>
                  </a:ext>
                </a:extLst>
              </p:cNvPr>
              <p:cNvSpPr>
                <a:spLocks/>
              </p:cNvSpPr>
              <p:nvPr/>
            </p:nvSpPr>
            <p:spPr bwMode="auto">
              <a:xfrm>
                <a:off x="1977" y="2826"/>
                <a:ext cx="1089" cy="72"/>
              </a:xfrm>
              <a:custGeom>
                <a:avLst/>
                <a:gdLst>
                  <a:gd name="T0" fmla="*/ 0 w 1089"/>
                  <a:gd name="T1" fmla="*/ 72 h 72"/>
                  <a:gd name="T2" fmla="*/ 0 w 1089"/>
                  <a:gd name="T3" fmla="*/ 3 h 72"/>
                  <a:gd name="T4" fmla="*/ 1089 w 1089"/>
                  <a:gd name="T5" fmla="*/ 0 h 72"/>
                  <a:gd name="T6" fmla="*/ 1089 w 1089"/>
                  <a:gd name="T7" fmla="*/ 72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89" h="72">
                    <a:moveTo>
                      <a:pt x="0" y="72"/>
                    </a:moveTo>
                    <a:lnTo>
                      <a:pt x="0" y="3"/>
                    </a:lnTo>
                    <a:lnTo>
                      <a:pt x="1089" y="0"/>
                    </a:lnTo>
                    <a:lnTo>
                      <a:pt x="1089" y="72"/>
                    </a:lnTo>
                  </a:path>
                </a:pathLst>
              </a:custGeom>
              <a:solidFill>
                <a:srgbClr val="00CC66"/>
              </a:solidFill>
              <a:ln w="19050" cap="flat" cmpd="sng">
                <a:noFill/>
                <a:prstDash val="solid"/>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21" name="Line 20">
              <a:extLst>
                <a:ext uri="{FF2B5EF4-FFF2-40B4-BE49-F238E27FC236}">
                  <a16:creationId xmlns:a16="http://schemas.microsoft.com/office/drawing/2014/main" id="{C3DEAD67-CC99-8145-991E-0D18A9400CC1}"/>
                </a:ext>
              </a:extLst>
            </p:cNvPr>
            <p:cNvSpPr>
              <a:spLocks noChangeShapeType="1"/>
            </p:cNvSpPr>
            <p:nvPr/>
          </p:nvSpPr>
          <p:spPr bwMode="auto">
            <a:xfrm>
              <a:off x="7588803" y="5905293"/>
              <a:ext cx="2228850" cy="0"/>
            </a:xfrm>
            <a:prstGeom prst="line">
              <a:avLst/>
            </a:prstGeom>
            <a:noFill/>
            <a:ln w="19050">
              <a:solidFill>
                <a:srgbClr val="000000"/>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Text Box 22">
              <a:extLst>
                <a:ext uri="{FF2B5EF4-FFF2-40B4-BE49-F238E27FC236}">
                  <a16:creationId xmlns:a16="http://schemas.microsoft.com/office/drawing/2014/main" id="{76166768-A0A0-D047-AF51-584B5A200775}"/>
                </a:ext>
              </a:extLst>
            </p:cNvPr>
            <p:cNvSpPr txBox="1">
              <a:spLocks noChangeArrowheads="1"/>
            </p:cNvSpPr>
            <p:nvPr/>
          </p:nvSpPr>
          <p:spPr bwMode="auto">
            <a:xfrm rot="-5400000">
              <a:off x="5570297" y="4899612"/>
              <a:ext cx="187325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frequency bands</a:t>
              </a:r>
            </a:p>
          </p:txBody>
        </p:sp>
        <p:sp>
          <p:nvSpPr>
            <p:cNvPr id="123" name="Text Box 23">
              <a:extLst>
                <a:ext uri="{FF2B5EF4-FFF2-40B4-BE49-F238E27FC236}">
                  <a16:creationId xmlns:a16="http://schemas.microsoft.com/office/drawing/2014/main" id="{17DE17BD-A94E-DA4D-AAF6-A402FC36902D}"/>
                </a:ext>
              </a:extLst>
            </p:cNvPr>
            <p:cNvSpPr txBox="1">
              <a:spLocks noChangeArrowheads="1"/>
            </p:cNvSpPr>
            <p:nvPr/>
          </p:nvSpPr>
          <p:spPr bwMode="auto">
            <a:xfrm rot="67766">
              <a:off x="9479516" y="3841543"/>
              <a:ext cx="615950" cy="36671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time</a:t>
              </a:r>
            </a:p>
          </p:txBody>
        </p:sp>
        <p:sp>
          <p:nvSpPr>
            <p:cNvPr id="124" name="Freeform 54">
              <a:extLst>
                <a:ext uri="{FF2B5EF4-FFF2-40B4-BE49-F238E27FC236}">
                  <a16:creationId xmlns:a16="http://schemas.microsoft.com/office/drawing/2014/main" id="{7AD42071-4F64-B843-A1C6-7FCBFED04E99}"/>
                </a:ext>
              </a:extLst>
            </p:cNvPr>
            <p:cNvSpPr>
              <a:spLocks/>
            </p:cNvSpPr>
            <p:nvPr/>
          </p:nvSpPr>
          <p:spPr bwMode="auto">
            <a:xfrm>
              <a:off x="4178853" y="4228893"/>
              <a:ext cx="595313" cy="1538287"/>
            </a:xfrm>
            <a:custGeom>
              <a:avLst/>
              <a:gdLst>
                <a:gd name="T0" fmla="*/ 2147483647 w 375"/>
                <a:gd name="T1" fmla="*/ 0 h 969"/>
                <a:gd name="T2" fmla="*/ 0 w 375"/>
                <a:gd name="T3" fmla="*/ 2147483647 h 969"/>
                <a:gd name="T4" fmla="*/ 2147483647 w 375"/>
                <a:gd name="T5" fmla="*/ 2147483647 h 969"/>
                <a:gd name="T6" fmla="*/ 2147483647 w 375"/>
                <a:gd name="T7" fmla="*/ 0 h 96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5" h="969">
                  <a:moveTo>
                    <a:pt x="375" y="0"/>
                  </a:moveTo>
                  <a:lnTo>
                    <a:pt x="0" y="485"/>
                  </a:lnTo>
                  <a:lnTo>
                    <a:pt x="375" y="969"/>
                  </a:lnTo>
                  <a:lnTo>
                    <a:pt x="375" y="0"/>
                  </a:lnTo>
                  <a:close/>
                </a:path>
              </a:pathLst>
            </a:custGeom>
            <a:gradFill rotWithShape="1">
              <a:gsLst>
                <a:gs pos="0">
                  <a:srgbClr val="000000"/>
                </a:gs>
                <a:gs pos="100000">
                  <a:srgbClr val="FFFFFF"/>
                </a:gs>
              </a:gsLst>
              <a:lin ang="0" scaled="1"/>
            </a:gradFill>
            <a:ln>
              <a:noFill/>
            </a:ln>
            <a:effectLst/>
            <a:extLst>
              <a:ext uri="{91240B29-F687-4f45-9708-019B960494DF}">
                <a14:hiddenLine xmlns:a14="http://schemas.microsoft.com/office/drawing/2010/main" xmlns="" w="3175" cmpd="sng">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25" name="Group 56">
              <a:extLst>
                <a:ext uri="{FF2B5EF4-FFF2-40B4-BE49-F238E27FC236}">
                  <a16:creationId xmlns:a16="http://schemas.microsoft.com/office/drawing/2014/main" id="{34B5CE52-E522-7047-BA9D-9BB20B9F9ADA}"/>
                </a:ext>
              </a:extLst>
            </p:cNvPr>
            <p:cNvGrpSpPr>
              <a:grpSpLocks/>
            </p:cNvGrpSpPr>
            <p:nvPr/>
          </p:nvGrpSpPr>
          <p:grpSpPr bwMode="auto">
            <a:xfrm>
              <a:off x="2440541" y="4867068"/>
              <a:ext cx="1666875" cy="314325"/>
              <a:chOff x="1614" y="1494"/>
              <a:chExt cx="1050" cy="198"/>
            </a:xfrm>
          </p:grpSpPr>
          <p:sp>
            <p:nvSpPr>
              <p:cNvPr id="126" name="Rectangle 57">
                <a:extLst>
                  <a:ext uri="{FF2B5EF4-FFF2-40B4-BE49-F238E27FC236}">
                    <a16:creationId xmlns:a16="http://schemas.microsoft.com/office/drawing/2014/main" id="{35185768-7475-464D-9B46-EAE338591F92}"/>
                  </a:ext>
                </a:extLst>
              </p:cNvPr>
              <p:cNvSpPr>
                <a:spLocks noChangeArrowheads="1"/>
              </p:cNvSpPr>
              <p:nvPr/>
            </p:nvSpPr>
            <p:spPr bwMode="auto">
              <a:xfrm>
                <a:off x="2358" y="1500"/>
                <a:ext cx="168" cy="174"/>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7" name="Freeform 58">
                <a:extLst>
                  <a:ext uri="{FF2B5EF4-FFF2-40B4-BE49-F238E27FC236}">
                    <a16:creationId xmlns:a16="http://schemas.microsoft.com/office/drawing/2014/main" id="{DE23B659-5071-9E47-B3AE-975CCCF9CC6B}"/>
                  </a:ext>
                </a:extLst>
              </p:cNvPr>
              <p:cNvSpPr>
                <a:spLocks/>
              </p:cNvSpPr>
              <p:nvPr/>
            </p:nvSpPr>
            <p:spPr bwMode="auto">
              <a:xfrm>
                <a:off x="1614" y="1494"/>
                <a:ext cx="896" cy="198"/>
              </a:xfrm>
              <a:custGeom>
                <a:avLst/>
                <a:gdLst>
                  <a:gd name="T0" fmla="*/ 18 w 896"/>
                  <a:gd name="T1" fmla="*/ 0 h 198"/>
                  <a:gd name="T2" fmla="*/ 0 w 896"/>
                  <a:gd name="T3" fmla="*/ 96 h 198"/>
                  <a:gd name="T4" fmla="*/ 18 w 896"/>
                  <a:gd name="T5" fmla="*/ 198 h 198"/>
                  <a:gd name="T6" fmla="*/ 774 w 896"/>
                  <a:gd name="T7" fmla="*/ 198 h 198"/>
                  <a:gd name="T8" fmla="*/ 750 w 896"/>
                  <a:gd name="T9" fmla="*/ 90 h 198"/>
                  <a:gd name="T10" fmla="*/ 774 w 896"/>
                  <a:gd name="T11" fmla="*/ 0 h 198"/>
                  <a:gd name="T12" fmla="*/ 18 w 896"/>
                  <a:gd name="T13" fmla="*/ 0 h 19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96" h="198">
                    <a:moveTo>
                      <a:pt x="18" y="0"/>
                    </a:moveTo>
                    <a:lnTo>
                      <a:pt x="0" y="96"/>
                    </a:lnTo>
                    <a:lnTo>
                      <a:pt x="18" y="198"/>
                    </a:lnTo>
                    <a:lnTo>
                      <a:pt x="774" y="198"/>
                    </a:lnTo>
                    <a:cubicBezTo>
                      <a:pt x="896" y="180"/>
                      <a:pt x="750" y="123"/>
                      <a:pt x="750" y="90"/>
                    </a:cubicBezTo>
                    <a:cubicBezTo>
                      <a:pt x="750" y="57"/>
                      <a:pt x="896" y="15"/>
                      <a:pt x="774" y="0"/>
                    </a:cubicBezTo>
                    <a:lnTo>
                      <a:pt x="18" y="0"/>
                    </a:lnTo>
                    <a:close/>
                  </a:path>
                </a:pathLst>
              </a:custGeom>
              <a:gradFill rotWithShape="1">
                <a:gsLst>
                  <a:gs pos="0">
                    <a:srgbClr val="000000"/>
                  </a:gs>
                  <a:gs pos="50000">
                    <a:srgbClr val="FFFFFF"/>
                  </a:gs>
                  <a:gs pos="100000">
                    <a:srgbClr val="000000"/>
                  </a:gs>
                </a:gsLst>
                <a:lin ang="5400000" scaled="1"/>
              </a:gradFill>
              <a:ln w="9525">
                <a:solidFill>
                  <a:srgbClr val="000000"/>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8" name="Oval 59">
                <a:extLst>
                  <a:ext uri="{FF2B5EF4-FFF2-40B4-BE49-F238E27FC236}">
                    <a16:creationId xmlns:a16="http://schemas.microsoft.com/office/drawing/2014/main" id="{4CF64D39-F6A5-B043-AE9F-C0E095A8923D}"/>
                  </a:ext>
                </a:extLst>
              </p:cNvPr>
              <p:cNvSpPr>
                <a:spLocks noChangeArrowheads="1"/>
              </p:cNvSpPr>
              <p:nvPr/>
            </p:nvSpPr>
            <p:spPr bwMode="auto">
              <a:xfrm>
                <a:off x="2502" y="1506"/>
                <a:ext cx="62" cy="168"/>
              </a:xfrm>
              <a:prstGeom prst="ellipse">
                <a:avLst/>
              </a:prstGeom>
              <a:solidFill>
                <a:srgbClr val="FFFFFF"/>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Line 60">
                <a:extLst>
                  <a:ext uri="{FF2B5EF4-FFF2-40B4-BE49-F238E27FC236}">
                    <a16:creationId xmlns:a16="http://schemas.microsoft.com/office/drawing/2014/main" id="{1E0950E2-1737-0848-B4CE-20AE13DCBACB}"/>
                  </a:ext>
                </a:extLst>
              </p:cNvPr>
              <p:cNvSpPr>
                <a:spLocks noChangeShapeType="1"/>
              </p:cNvSpPr>
              <p:nvPr/>
            </p:nvSpPr>
            <p:spPr bwMode="auto">
              <a:xfrm>
                <a:off x="2526" y="1584"/>
                <a:ext cx="138" cy="0"/>
              </a:xfrm>
              <a:prstGeom prst="line">
                <a:avLst/>
              </a:prstGeom>
              <a:noFill/>
              <a:ln w="2857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33" name="Text Box 69">
              <a:extLst>
                <a:ext uri="{FF2B5EF4-FFF2-40B4-BE49-F238E27FC236}">
                  <a16:creationId xmlns:a16="http://schemas.microsoft.com/office/drawing/2014/main" id="{D3E65D95-5225-584A-9047-05868BCE9508}"/>
                </a:ext>
              </a:extLst>
            </p:cNvPr>
            <p:cNvSpPr txBox="1">
              <a:spLocks noChangeArrowheads="1"/>
            </p:cNvSpPr>
            <p:nvPr/>
          </p:nvSpPr>
          <p:spPr bwMode="auto">
            <a:xfrm>
              <a:off x="2589766" y="5579855"/>
              <a:ext cx="1289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FDM cable</a:t>
              </a:r>
            </a:p>
          </p:txBody>
        </p:sp>
        <p:sp>
          <p:nvSpPr>
            <p:cNvPr id="5" name="Freeform 4">
              <a:extLst>
                <a:ext uri="{FF2B5EF4-FFF2-40B4-BE49-F238E27FC236}">
                  <a16:creationId xmlns:a16="http://schemas.microsoft.com/office/drawing/2014/main" id="{9A0270D6-4A2D-1440-9DDD-3F93BFED8457}"/>
                </a:ext>
              </a:extLst>
            </p:cNvPr>
            <p:cNvSpPr/>
            <p:nvPr/>
          </p:nvSpPr>
          <p:spPr>
            <a:xfrm>
              <a:off x="5002905" y="5527821"/>
              <a:ext cx="1003515"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8" name="Group 7">
              <a:extLst>
                <a:ext uri="{FF2B5EF4-FFF2-40B4-BE49-F238E27FC236}">
                  <a16:creationId xmlns:a16="http://schemas.microsoft.com/office/drawing/2014/main" id="{E5148A4D-594A-A94D-A5E8-FC72A487E4BC}"/>
                </a:ext>
              </a:extLst>
            </p:cNvPr>
            <p:cNvGrpSpPr/>
            <p:nvPr/>
          </p:nvGrpSpPr>
          <p:grpSpPr>
            <a:xfrm>
              <a:off x="5000976" y="4204816"/>
              <a:ext cx="907351" cy="280296"/>
              <a:chOff x="4298196" y="6444710"/>
              <a:chExt cx="907351" cy="280296"/>
            </a:xfrm>
          </p:grpSpPr>
          <p:sp>
            <p:nvSpPr>
              <p:cNvPr id="134" name="Freeform 133">
                <a:extLst>
                  <a:ext uri="{FF2B5EF4-FFF2-40B4-BE49-F238E27FC236}">
                    <a16:creationId xmlns:a16="http://schemas.microsoft.com/office/drawing/2014/main" id="{C419FC4E-49FE-3642-80AD-AAE6918A7757}"/>
                  </a:ext>
                </a:extLst>
              </p:cNvPr>
              <p:cNvSpPr/>
              <p:nvPr/>
            </p:nvSpPr>
            <p:spPr>
              <a:xfrm>
                <a:off x="4298196" y="6444710"/>
                <a:ext cx="455909"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473D5352-C1A7-7E4B-9326-FE6B9BF0A5AA}"/>
                  </a:ext>
                </a:extLst>
              </p:cNvPr>
              <p:cNvSpPr/>
              <p:nvPr/>
            </p:nvSpPr>
            <p:spPr>
              <a:xfrm>
                <a:off x="4749638" y="6449877"/>
                <a:ext cx="455909"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9" name="Group 8">
              <a:extLst>
                <a:ext uri="{FF2B5EF4-FFF2-40B4-BE49-F238E27FC236}">
                  <a16:creationId xmlns:a16="http://schemas.microsoft.com/office/drawing/2014/main" id="{2F59B8CB-4346-D742-A279-4850646C075E}"/>
                </a:ext>
              </a:extLst>
            </p:cNvPr>
            <p:cNvGrpSpPr/>
            <p:nvPr/>
          </p:nvGrpSpPr>
          <p:grpSpPr>
            <a:xfrm>
              <a:off x="4979505" y="4883429"/>
              <a:ext cx="993354" cy="277839"/>
              <a:chOff x="4343400" y="5348498"/>
              <a:chExt cx="993354" cy="277839"/>
            </a:xfrm>
          </p:grpSpPr>
          <p:sp>
            <p:nvSpPr>
              <p:cNvPr id="138" name="Freeform 137">
                <a:extLst>
                  <a:ext uri="{FF2B5EF4-FFF2-40B4-BE49-F238E27FC236}">
                    <a16:creationId xmlns:a16="http://schemas.microsoft.com/office/drawing/2014/main" id="{256BD977-F2A8-9E41-ADA8-C51B7FED488E}"/>
                  </a:ext>
                </a:extLst>
              </p:cNvPr>
              <p:cNvSpPr/>
              <p:nvPr/>
            </p:nvSpPr>
            <p:spPr>
              <a:xfrm>
                <a:off x="4343400" y="5348498"/>
                <a:ext cx="614122" cy="275129"/>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7289" h="437864">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997058" y="430727"/>
                      <a:pt x="1061634" y="430081"/>
                    </a:cubicBezTo>
                    <a:cubicBezTo>
                      <a:pt x="1126210" y="429435"/>
                      <a:pt x="1190141" y="3878"/>
                      <a:pt x="1255363" y="3878"/>
                    </a:cubicBezTo>
                    <a:cubicBezTo>
                      <a:pt x="1320585" y="3878"/>
                      <a:pt x="1389036" y="430081"/>
                      <a:pt x="1452966" y="430081"/>
                    </a:cubicBezTo>
                    <a:cubicBezTo>
                      <a:pt x="1516896" y="430081"/>
                      <a:pt x="1575015" y="2587"/>
                      <a:pt x="1638946" y="3878"/>
                    </a:cubicBezTo>
                    <a:cubicBezTo>
                      <a:pt x="1702877" y="5170"/>
                      <a:pt x="1764224" y="435247"/>
                      <a:pt x="1836550" y="437830"/>
                    </a:cubicBezTo>
                    <a:cubicBezTo>
                      <a:pt x="1908876" y="440413"/>
                      <a:pt x="1903709" y="295763"/>
                      <a:pt x="1937289" y="224729"/>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Freeform 138">
                <a:extLst>
                  <a:ext uri="{FF2B5EF4-FFF2-40B4-BE49-F238E27FC236}">
                    <a16:creationId xmlns:a16="http://schemas.microsoft.com/office/drawing/2014/main" id="{3FA4DA1D-7930-274D-A8BC-73EA2CC3EB94}"/>
                  </a:ext>
                </a:extLst>
              </p:cNvPr>
              <p:cNvSpPr/>
              <p:nvPr/>
            </p:nvSpPr>
            <p:spPr>
              <a:xfrm>
                <a:off x="4951503" y="5353664"/>
                <a:ext cx="385251" cy="272673"/>
              </a:xfrm>
              <a:custGeom>
                <a:avLst/>
                <a:gdLst>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37827"/>
                  <a:gd name="connsiteX1" fmla="*/ 100739 w 1937289"/>
                  <a:gd name="connsiteY1" fmla="*/ 0 h 437827"/>
                  <a:gd name="connsiteX2" fmla="*/ 286719 w 1937289"/>
                  <a:gd name="connsiteY2" fmla="*/ 430078 h 437827"/>
                  <a:gd name="connsiteX3" fmla="*/ 480448 w 1937289"/>
                  <a:gd name="connsiteY3" fmla="*/ 7749 h 437827"/>
                  <a:gd name="connsiteX4" fmla="*/ 681926 w 1937289"/>
                  <a:gd name="connsiteY4" fmla="*/ 433953 h 437827"/>
                  <a:gd name="connsiteX5" fmla="*/ 867905 w 1937289"/>
                  <a:gd name="connsiteY5" fmla="*/ 7749 h 437827"/>
                  <a:gd name="connsiteX6" fmla="*/ 1061634 w 1937289"/>
                  <a:gd name="connsiteY6" fmla="*/ 430078 h 437827"/>
                  <a:gd name="connsiteX7" fmla="*/ 1255363 w 1937289"/>
                  <a:gd name="connsiteY7" fmla="*/ 3875 h 437827"/>
                  <a:gd name="connsiteX8" fmla="*/ 1452966 w 1937289"/>
                  <a:gd name="connsiteY8" fmla="*/ 430078 h 437827"/>
                  <a:gd name="connsiteX9" fmla="*/ 1638946 w 1937289"/>
                  <a:gd name="connsiteY9" fmla="*/ 3875 h 437827"/>
                  <a:gd name="connsiteX10" fmla="*/ 1836550 w 1937289"/>
                  <a:gd name="connsiteY10" fmla="*/ 437827 h 437827"/>
                  <a:gd name="connsiteX11" fmla="*/ 1937289 w 1937289"/>
                  <a:gd name="connsiteY11" fmla="*/ 224726 h 437827"/>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28600 h 444690"/>
                  <a:gd name="connsiteX1" fmla="*/ 100739 w 1937289"/>
                  <a:gd name="connsiteY1" fmla="*/ 0 h 444690"/>
                  <a:gd name="connsiteX2" fmla="*/ 286719 w 1937289"/>
                  <a:gd name="connsiteY2" fmla="*/ 430078 h 444690"/>
                  <a:gd name="connsiteX3" fmla="*/ 480448 w 1937289"/>
                  <a:gd name="connsiteY3" fmla="*/ 7749 h 444690"/>
                  <a:gd name="connsiteX4" fmla="*/ 681926 w 1937289"/>
                  <a:gd name="connsiteY4" fmla="*/ 433953 h 444690"/>
                  <a:gd name="connsiteX5" fmla="*/ 867905 w 1937289"/>
                  <a:gd name="connsiteY5" fmla="*/ 7749 h 444690"/>
                  <a:gd name="connsiteX6" fmla="*/ 1061634 w 1937289"/>
                  <a:gd name="connsiteY6" fmla="*/ 430078 h 444690"/>
                  <a:gd name="connsiteX7" fmla="*/ 1255363 w 1937289"/>
                  <a:gd name="connsiteY7" fmla="*/ 3875 h 444690"/>
                  <a:gd name="connsiteX8" fmla="*/ 1452966 w 1937289"/>
                  <a:gd name="connsiteY8" fmla="*/ 430078 h 444690"/>
                  <a:gd name="connsiteX9" fmla="*/ 1638946 w 1937289"/>
                  <a:gd name="connsiteY9" fmla="*/ 3875 h 444690"/>
                  <a:gd name="connsiteX10" fmla="*/ 1836550 w 1937289"/>
                  <a:gd name="connsiteY10" fmla="*/ 437827 h 444690"/>
                  <a:gd name="connsiteX11" fmla="*/ 1937289 w 1937289"/>
                  <a:gd name="connsiteY11" fmla="*/ 224726 h 444690"/>
                  <a:gd name="connsiteX0" fmla="*/ 0 w 1937289"/>
                  <a:gd name="connsiteY0" fmla="*/ 232613 h 448703"/>
                  <a:gd name="connsiteX1" fmla="*/ 100739 w 1937289"/>
                  <a:gd name="connsiteY1" fmla="*/ 4013 h 448703"/>
                  <a:gd name="connsiteX2" fmla="*/ 286719 w 1937289"/>
                  <a:gd name="connsiteY2" fmla="*/ 434091 h 448703"/>
                  <a:gd name="connsiteX3" fmla="*/ 480448 w 1937289"/>
                  <a:gd name="connsiteY3" fmla="*/ 11762 h 448703"/>
                  <a:gd name="connsiteX4" fmla="*/ 681926 w 1937289"/>
                  <a:gd name="connsiteY4" fmla="*/ 437966 h 448703"/>
                  <a:gd name="connsiteX5" fmla="*/ 867905 w 1937289"/>
                  <a:gd name="connsiteY5" fmla="*/ 11762 h 448703"/>
                  <a:gd name="connsiteX6" fmla="*/ 1061634 w 1937289"/>
                  <a:gd name="connsiteY6" fmla="*/ 434091 h 448703"/>
                  <a:gd name="connsiteX7" fmla="*/ 1255363 w 1937289"/>
                  <a:gd name="connsiteY7" fmla="*/ 7888 h 448703"/>
                  <a:gd name="connsiteX8" fmla="*/ 1452966 w 1937289"/>
                  <a:gd name="connsiteY8" fmla="*/ 434091 h 448703"/>
                  <a:gd name="connsiteX9" fmla="*/ 1638946 w 1937289"/>
                  <a:gd name="connsiteY9" fmla="*/ 7888 h 448703"/>
                  <a:gd name="connsiteX10" fmla="*/ 1836550 w 1937289"/>
                  <a:gd name="connsiteY10" fmla="*/ 441840 h 448703"/>
                  <a:gd name="connsiteX11" fmla="*/ 1937289 w 1937289"/>
                  <a:gd name="connsiteY11" fmla="*/ 228739 h 448703"/>
                  <a:gd name="connsiteX0" fmla="*/ 0 w 1937289"/>
                  <a:gd name="connsiteY0" fmla="*/ 228603 h 444693"/>
                  <a:gd name="connsiteX1" fmla="*/ 100739 w 1937289"/>
                  <a:gd name="connsiteY1" fmla="*/ 3 h 444693"/>
                  <a:gd name="connsiteX2" fmla="*/ 286719 w 1937289"/>
                  <a:gd name="connsiteY2" fmla="*/ 430081 h 444693"/>
                  <a:gd name="connsiteX3" fmla="*/ 480448 w 1937289"/>
                  <a:gd name="connsiteY3" fmla="*/ 7752 h 444693"/>
                  <a:gd name="connsiteX4" fmla="*/ 681926 w 1937289"/>
                  <a:gd name="connsiteY4" fmla="*/ 433956 h 444693"/>
                  <a:gd name="connsiteX5" fmla="*/ 867905 w 1937289"/>
                  <a:gd name="connsiteY5" fmla="*/ 7752 h 444693"/>
                  <a:gd name="connsiteX6" fmla="*/ 1061634 w 1937289"/>
                  <a:gd name="connsiteY6" fmla="*/ 430081 h 444693"/>
                  <a:gd name="connsiteX7" fmla="*/ 1255363 w 1937289"/>
                  <a:gd name="connsiteY7" fmla="*/ 3878 h 444693"/>
                  <a:gd name="connsiteX8" fmla="*/ 1452966 w 1937289"/>
                  <a:gd name="connsiteY8" fmla="*/ 430081 h 444693"/>
                  <a:gd name="connsiteX9" fmla="*/ 1638946 w 1937289"/>
                  <a:gd name="connsiteY9" fmla="*/ 3878 h 444693"/>
                  <a:gd name="connsiteX10" fmla="*/ 1836550 w 1937289"/>
                  <a:gd name="connsiteY10" fmla="*/ 437830 h 444693"/>
                  <a:gd name="connsiteX11" fmla="*/ 1937289 w 1937289"/>
                  <a:gd name="connsiteY11" fmla="*/ 224729 h 444693"/>
                  <a:gd name="connsiteX0" fmla="*/ 0 w 1937289"/>
                  <a:gd name="connsiteY0" fmla="*/ 228603 h 437864"/>
                  <a:gd name="connsiteX1" fmla="*/ 100739 w 1937289"/>
                  <a:gd name="connsiteY1" fmla="*/ 3 h 437864"/>
                  <a:gd name="connsiteX2" fmla="*/ 286719 w 1937289"/>
                  <a:gd name="connsiteY2" fmla="*/ 430081 h 437864"/>
                  <a:gd name="connsiteX3" fmla="*/ 480448 w 1937289"/>
                  <a:gd name="connsiteY3" fmla="*/ 7752 h 437864"/>
                  <a:gd name="connsiteX4" fmla="*/ 681926 w 1937289"/>
                  <a:gd name="connsiteY4" fmla="*/ 433956 h 437864"/>
                  <a:gd name="connsiteX5" fmla="*/ 867905 w 1937289"/>
                  <a:gd name="connsiteY5" fmla="*/ 7752 h 437864"/>
                  <a:gd name="connsiteX6" fmla="*/ 1061634 w 1937289"/>
                  <a:gd name="connsiteY6" fmla="*/ 430081 h 437864"/>
                  <a:gd name="connsiteX7" fmla="*/ 1255363 w 1937289"/>
                  <a:gd name="connsiteY7" fmla="*/ 3878 h 437864"/>
                  <a:gd name="connsiteX8" fmla="*/ 1452966 w 1937289"/>
                  <a:gd name="connsiteY8" fmla="*/ 430081 h 437864"/>
                  <a:gd name="connsiteX9" fmla="*/ 1638946 w 1937289"/>
                  <a:gd name="connsiteY9" fmla="*/ 3878 h 437864"/>
                  <a:gd name="connsiteX10" fmla="*/ 1836550 w 1937289"/>
                  <a:gd name="connsiteY10" fmla="*/ 437830 h 437864"/>
                  <a:gd name="connsiteX11" fmla="*/ 1937289 w 1937289"/>
                  <a:gd name="connsiteY11" fmla="*/ 224729 h 437864"/>
                  <a:gd name="connsiteX0" fmla="*/ 0 w 1836551"/>
                  <a:gd name="connsiteY0" fmla="*/ 228603 h 437831"/>
                  <a:gd name="connsiteX1" fmla="*/ 100739 w 1836551"/>
                  <a:gd name="connsiteY1" fmla="*/ 3 h 437831"/>
                  <a:gd name="connsiteX2" fmla="*/ 286719 w 1836551"/>
                  <a:gd name="connsiteY2" fmla="*/ 430081 h 437831"/>
                  <a:gd name="connsiteX3" fmla="*/ 480448 w 1836551"/>
                  <a:gd name="connsiteY3" fmla="*/ 7752 h 437831"/>
                  <a:gd name="connsiteX4" fmla="*/ 681926 w 1836551"/>
                  <a:gd name="connsiteY4" fmla="*/ 433956 h 437831"/>
                  <a:gd name="connsiteX5" fmla="*/ 867905 w 1836551"/>
                  <a:gd name="connsiteY5" fmla="*/ 7752 h 437831"/>
                  <a:gd name="connsiteX6" fmla="*/ 1061634 w 1836551"/>
                  <a:gd name="connsiteY6" fmla="*/ 430081 h 437831"/>
                  <a:gd name="connsiteX7" fmla="*/ 1255363 w 1836551"/>
                  <a:gd name="connsiteY7" fmla="*/ 3878 h 437831"/>
                  <a:gd name="connsiteX8" fmla="*/ 1452966 w 1836551"/>
                  <a:gd name="connsiteY8" fmla="*/ 430081 h 437831"/>
                  <a:gd name="connsiteX9" fmla="*/ 1638946 w 1836551"/>
                  <a:gd name="connsiteY9" fmla="*/ 3878 h 437831"/>
                  <a:gd name="connsiteX10" fmla="*/ 1836550 w 1836551"/>
                  <a:gd name="connsiteY10" fmla="*/ 437830 h 437831"/>
                  <a:gd name="connsiteX0" fmla="*/ 0 w 1638946"/>
                  <a:gd name="connsiteY0" fmla="*/ 228603 h 433956"/>
                  <a:gd name="connsiteX1" fmla="*/ 100739 w 1638946"/>
                  <a:gd name="connsiteY1" fmla="*/ 3 h 433956"/>
                  <a:gd name="connsiteX2" fmla="*/ 286719 w 1638946"/>
                  <a:gd name="connsiteY2" fmla="*/ 430081 h 433956"/>
                  <a:gd name="connsiteX3" fmla="*/ 480448 w 1638946"/>
                  <a:gd name="connsiteY3" fmla="*/ 7752 h 433956"/>
                  <a:gd name="connsiteX4" fmla="*/ 681926 w 1638946"/>
                  <a:gd name="connsiteY4" fmla="*/ 433956 h 433956"/>
                  <a:gd name="connsiteX5" fmla="*/ 867905 w 1638946"/>
                  <a:gd name="connsiteY5" fmla="*/ 7752 h 433956"/>
                  <a:gd name="connsiteX6" fmla="*/ 1061634 w 1638946"/>
                  <a:gd name="connsiteY6" fmla="*/ 430081 h 433956"/>
                  <a:gd name="connsiteX7" fmla="*/ 1255363 w 1638946"/>
                  <a:gd name="connsiteY7" fmla="*/ 3878 h 433956"/>
                  <a:gd name="connsiteX8" fmla="*/ 1452966 w 1638946"/>
                  <a:gd name="connsiteY8" fmla="*/ 430081 h 433956"/>
                  <a:gd name="connsiteX9" fmla="*/ 1638946 w 1638946"/>
                  <a:gd name="connsiteY9" fmla="*/ 3878 h 433956"/>
                  <a:gd name="connsiteX0" fmla="*/ 0 w 1452965"/>
                  <a:gd name="connsiteY0" fmla="*/ 228603 h 433956"/>
                  <a:gd name="connsiteX1" fmla="*/ 100739 w 1452965"/>
                  <a:gd name="connsiteY1" fmla="*/ 3 h 433956"/>
                  <a:gd name="connsiteX2" fmla="*/ 286719 w 1452965"/>
                  <a:gd name="connsiteY2" fmla="*/ 430081 h 433956"/>
                  <a:gd name="connsiteX3" fmla="*/ 480448 w 1452965"/>
                  <a:gd name="connsiteY3" fmla="*/ 7752 h 433956"/>
                  <a:gd name="connsiteX4" fmla="*/ 681926 w 1452965"/>
                  <a:gd name="connsiteY4" fmla="*/ 433956 h 433956"/>
                  <a:gd name="connsiteX5" fmla="*/ 867905 w 1452965"/>
                  <a:gd name="connsiteY5" fmla="*/ 7752 h 433956"/>
                  <a:gd name="connsiteX6" fmla="*/ 1061634 w 1452965"/>
                  <a:gd name="connsiteY6" fmla="*/ 430081 h 433956"/>
                  <a:gd name="connsiteX7" fmla="*/ 1255363 w 1452965"/>
                  <a:gd name="connsiteY7" fmla="*/ 3878 h 433956"/>
                  <a:gd name="connsiteX8" fmla="*/ 1452966 w 1452965"/>
                  <a:gd name="connsiteY8" fmla="*/ 430081 h 433956"/>
                  <a:gd name="connsiteX0" fmla="*/ 0 w 1255363"/>
                  <a:gd name="connsiteY0" fmla="*/ 228603 h 433956"/>
                  <a:gd name="connsiteX1" fmla="*/ 100739 w 1255363"/>
                  <a:gd name="connsiteY1" fmla="*/ 3 h 433956"/>
                  <a:gd name="connsiteX2" fmla="*/ 286719 w 1255363"/>
                  <a:gd name="connsiteY2" fmla="*/ 430081 h 433956"/>
                  <a:gd name="connsiteX3" fmla="*/ 480448 w 1255363"/>
                  <a:gd name="connsiteY3" fmla="*/ 7752 h 433956"/>
                  <a:gd name="connsiteX4" fmla="*/ 681926 w 1255363"/>
                  <a:gd name="connsiteY4" fmla="*/ 433956 h 433956"/>
                  <a:gd name="connsiteX5" fmla="*/ 867905 w 1255363"/>
                  <a:gd name="connsiteY5" fmla="*/ 7752 h 433956"/>
                  <a:gd name="connsiteX6" fmla="*/ 1061634 w 1255363"/>
                  <a:gd name="connsiteY6" fmla="*/ 430081 h 433956"/>
                  <a:gd name="connsiteX7" fmla="*/ 1255363 w 1255363"/>
                  <a:gd name="connsiteY7" fmla="*/ 3878 h 433956"/>
                  <a:gd name="connsiteX0" fmla="*/ 0 w 1255363"/>
                  <a:gd name="connsiteY0" fmla="*/ 228603 h 433956"/>
                  <a:gd name="connsiteX1" fmla="*/ 100739 w 1255363"/>
                  <a:gd name="connsiteY1" fmla="*/ 3 h 433956"/>
                  <a:gd name="connsiteX2" fmla="*/ 286719 w 1255363"/>
                  <a:gd name="connsiteY2" fmla="*/ 430081 h 433956"/>
                  <a:gd name="connsiteX3" fmla="*/ 480448 w 1255363"/>
                  <a:gd name="connsiteY3" fmla="*/ 7752 h 433956"/>
                  <a:gd name="connsiteX4" fmla="*/ 681926 w 1255363"/>
                  <a:gd name="connsiteY4" fmla="*/ 433956 h 433956"/>
                  <a:gd name="connsiteX5" fmla="*/ 867905 w 1255363"/>
                  <a:gd name="connsiteY5" fmla="*/ 7752 h 433956"/>
                  <a:gd name="connsiteX6" fmla="*/ 1061634 w 1255363"/>
                  <a:gd name="connsiteY6" fmla="*/ 430081 h 433956"/>
                  <a:gd name="connsiteX7" fmla="*/ 1255363 w 1255363"/>
                  <a:gd name="connsiteY7" fmla="*/ 3878 h 433956"/>
                  <a:gd name="connsiteX0" fmla="*/ 0 w 1215300"/>
                  <a:gd name="connsiteY0" fmla="*/ 228603 h 433956"/>
                  <a:gd name="connsiteX1" fmla="*/ 100739 w 1215300"/>
                  <a:gd name="connsiteY1" fmla="*/ 3 h 433956"/>
                  <a:gd name="connsiteX2" fmla="*/ 286719 w 1215300"/>
                  <a:gd name="connsiteY2" fmla="*/ 430081 h 433956"/>
                  <a:gd name="connsiteX3" fmla="*/ 480448 w 1215300"/>
                  <a:gd name="connsiteY3" fmla="*/ 7752 h 433956"/>
                  <a:gd name="connsiteX4" fmla="*/ 681926 w 1215300"/>
                  <a:gd name="connsiteY4" fmla="*/ 433956 h 433956"/>
                  <a:gd name="connsiteX5" fmla="*/ 867905 w 1215300"/>
                  <a:gd name="connsiteY5" fmla="*/ 7752 h 433956"/>
                  <a:gd name="connsiteX6" fmla="*/ 1061634 w 1215300"/>
                  <a:gd name="connsiteY6" fmla="*/ 430081 h 433956"/>
                  <a:gd name="connsiteX7" fmla="*/ 1215300 w 1215300"/>
                  <a:gd name="connsiteY7" fmla="*/ 200945 h 433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5300" h="433956">
                    <a:moveTo>
                      <a:pt x="0" y="228603"/>
                    </a:moveTo>
                    <a:cubicBezTo>
                      <a:pt x="33580" y="152403"/>
                      <a:pt x="49079" y="1294"/>
                      <a:pt x="100739" y="3"/>
                    </a:cubicBezTo>
                    <a:cubicBezTo>
                      <a:pt x="152399" y="-1288"/>
                      <a:pt x="223434" y="428790"/>
                      <a:pt x="286719" y="430081"/>
                    </a:cubicBezTo>
                    <a:cubicBezTo>
                      <a:pt x="350004" y="431372"/>
                      <a:pt x="414580" y="7106"/>
                      <a:pt x="480448" y="7752"/>
                    </a:cubicBezTo>
                    <a:cubicBezTo>
                      <a:pt x="546316" y="8398"/>
                      <a:pt x="617350" y="433956"/>
                      <a:pt x="681926" y="433956"/>
                    </a:cubicBezTo>
                    <a:cubicBezTo>
                      <a:pt x="746502" y="433956"/>
                      <a:pt x="804620" y="8398"/>
                      <a:pt x="867905" y="7752"/>
                    </a:cubicBezTo>
                    <a:cubicBezTo>
                      <a:pt x="931190" y="7106"/>
                      <a:pt x="1003735" y="397882"/>
                      <a:pt x="1061634" y="430081"/>
                    </a:cubicBezTo>
                    <a:cubicBezTo>
                      <a:pt x="1119533" y="462280"/>
                      <a:pt x="1190142" y="281793"/>
                      <a:pt x="1215300" y="20094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10" name="Slide Number Placeholder 9">
            <a:extLst>
              <a:ext uri="{FF2B5EF4-FFF2-40B4-BE49-F238E27FC236}">
                <a16:creationId xmlns:a16="http://schemas.microsoft.com/office/drawing/2014/main" id="{70F3B0C8-9BB5-1CF3-9B79-E287F312E040}"/>
              </a:ext>
            </a:extLst>
          </p:cNvPr>
          <p:cNvSpPr>
            <a:spLocks noGrp="1"/>
          </p:cNvSpPr>
          <p:nvPr>
            <p:ph type="sldNum" sz="quarter" idx="4"/>
          </p:nvPr>
        </p:nvSpPr>
        <p:spPr/>
        <p:txBody>
          <a:bodyPr/>
          <a:lstStyle/>
          <a:p>
            <a:r>
              <a:rPr lang="en-US" dirty="0"/>
              <a:t>Link Layer </a:t>
            </a:r>
            <a:fld id="{C4204591-24BD-A542-B9D5-F8D8A88D2FEE}" type="slidenum">
              <a:rPr lang="en-US" smtClean="0"/>
              <a:pPr/>
              <a:t>19</a:t>
            </a:fld>
            <a:endParaRPr lang="en-US" dirty="0"/>
          </a:p>
        </p:txBody>
      </p:sp>
    </p:spTree>
    <p:extLst>
      <p:ext uri="{BB962C8B-B14F-4D97-AF65-F5344CB8AC3E}">
        <p14:creationId xmlns:p14="http://schemas.microsoft.com/office/powerpoint/2010/main" val="1674217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6">
                                            <p:txEl>
                                              <p:pRg st="1" end="1"/>
                                            </p:txEl>
                                          </p:spTgt>
                                        </p:tgtEl>
                                        <p:attrNameLst>
                                          <p:attrName>style.visibility</p:attrName>
                                        </p:attrNameLst>
                                      </p:cBhvr>
                                      <p:to>
                                        <p:strVal val="visible"/>
                                      </p:to>
                                    </p:set>
                                    <p:animEffect transition="in" filter="dissolve">
                                      <p:cBhvr>
                                        <p:cTn id="7" dur="500"/>
                                        <p:tgtEl>
                                          <p:spTgt spid="106">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06">
                                            <p:txEl>
                                              <p:pRg st="2" end="2"/>
                                            </p:txEl>
                                          </p:spTgt>
                                        </p:tgtEl>
                                        <p:attrNameLst>
                                          <p:attrName>style.visibility</p:attrName>
                                        </p:attrNameLst>
                                      </p:cBhvr>
                                      <p:to>
                                        <p:strVal val="visible"/>
                                      </p:to>
                                    </p:set>
                                    <p:animEffect transition="in" filter="dissolve">
                                      <p:cBhvr>
                                        <p:cTn id="10" dur="500"/>
                                        <p:tgtEl>
                                          <p:spTgt spid="106">
                                            <p:txEl>
                                              <p:pRg st="2" end="2"/>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06">
                                            <p:txEl>
                                              <p:pRg st="3" end="3"/>
                                            </p:txEl>
                                          </p:spTgt>
                                        </p:tgtEl>
                                        <p:attrNameLst>
                                          <p:attrName>style.visibility</p:attrName>
                                        </p:attrNameLst>
                                      </p:cBhvr>
                                      <p:to>
                                        <p:strVal val="visible"/>
                                      </p:to>
                                    </p:set>
                                    <p:animEffect transition="in" filter="dissolve">
                                      <p:cBhvr>
                                        <p:cTn id="13" dur="500"/>
                                        <p:tgtEl>
                                          <p:spTgt spid="106">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dissolve">
                                      <p:cBhvr>
                                        <p:cTn id="18" dur="500"/>
                                        <p:tgtEl>
                                          <p:spTgt spid="3"/>
                                        </p:tgtEl>
                                      </p:cBhvr>
                                    </p:animEffect>
                                  </p:childTnLst>
                                </p:cTn>
                              </p:par>
                              <p:par>
                                <p:cTn id="19" presetID="9" presetClass="entr" presetSubtype="0" fill="hold" nodeType="withEffect">
                                  <p:stCondLst>
                                    <p:cond delay="0"/>
                                  </p:stCondLst>
                                  <p:childTnLst>
                                    <p:set>
                                      <p:cBhvr>
                                        <p:cTn id="20" dur="1" fill="hold">
                                          <p:stCondLst>
                                            <p:cond delay="0"/>
                                          </p:stCondLst>
                                        </p:cTn>
                                        <p:tgtEl>
                                          <p:spTgt spid="106">
                                            <p:txEl>
                                              <p:pRg st="4" end="4"/>
                                            </p:txEl>
                                          </p:spTgt>
                                        </p:tgtEl>
                                        <p:attrNameLst>
                                          <p:attrName>style.visibility</p:attrName>
                                        </p:attrNameLst>
                                      </p:cBhvr>
                                      <p:to>
                                        <p:strVal val="visible"/>
                                      </p:to>
                                    </p:set>
                                    <p:animEffect transition="in" filter="dissolve">
                                      <p:cBhvr>
                                        <p:cTn id="21" dur="500"/>
                                        <p:tgtEl>
                                          <p:spTgt spid="1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F6FC3-7DD0-8D48-A73C-1EC08DB3BAF6}"/>
              </a:ext>
            </a:extLst>
          </p:cNvPr>
          <p:cNvSpPr>
            <a:spLocks noGrp="1"/>
          </p:cNvSpPr>
          <p:nvPr>
            <p:ph type="title"/>
          </p:nvPr>
        </p:nvSpPr>
        <p:spPr/>
        <p:txBody>
          <a:bodyPr/>
          <a:lstStyle/>
          <a:p>
            <a:r>
              <a:rPr lang="en-US" altLang="en-US" dirty="0">
                <a:cs typeface="Calibri" panose="020F0502020204030204" pitchFamily="34" charset="0"/>
              </a:rPr>
              <a:t>Link layer and LANs: our goals</a:t>
            </a:r>
            <a:endParaRPr lang="en-US" dirty="0"/>
          </a:p>
        </p:txBody>
      </p:sp>
      <p:sp>
        <p:nvSpPr>
          <p:cNvPr id="3" name="Content Placeholder 2">
            <a:extLst>
              <a:ext uri="{FF2B5EF4-FFF2-40B4-BE49-F238E27FC236}">
                <a16:creationId xmlns:a16="http://schemas.microsoft.com/office/drawing/2014/main" id="{99183EDA-C355-9A48-9A7B-13CAE9D049C3}"/>
              </a:ext>
            </a:extLst>
          </p:cNvPr>
          <p:cNvSpPr>
            <a:spLocks noGrp="1"/>
          </p:cNvSpPr>
          <p:nvPr>
            <p:ph sz="half" idx="1"/>
          </p:nvPr>
        </p:nvSpPr>
        <p:spPr>
          <a:xfrm>
            <a:off x="838200" y="1572572"/>
            <a:ext cx="5181600" cy="4698465"/>
          </a:xfrm>
        </p:spPr>
        <p:txBody>
          <a:bodyPr>
            <a:normAutofit/>
          </a:bodyPr>
          <a:lstStyle/>
          <a:p>
            <a:pPr marL="342900" indent="-212725">
              <a:buFont typeface="Wingdings" charset="2"/>
              <a:buChar char="§"/>
              <a:defRPr/>
            </a:pPr>
            <a:r>
              <a:rPr lang="en-US" sz="3200" dirty="0"/>
              <a:t>understand principles behind link layer services:</a:t>
            </a:r>
          </a:p>
          <a:p>
            <a:pPr marL="688975" lvl="1" indent="-317500">
              <a:lnSpc>
                <a:spcPct val="100000"/>
              </a:lnSpc>
              <a:defRPr/>
            </a:pPr>
            <a:r>
              <a:rPr lang="en-US" sz="2800" dirty="0"/>
              <a:t>error detection, correction</a:t>
            </a:r>
          </a:p>
          <a:p>
            <a:pPr marL="688975" lvl="1" indent="-317500">
              <a:lnSpc>
                <a:spcPct val="100000"/>
              </a:lnSpc>
              <a:defRPr/>
            </a:pPr>
            <a:r>
              <a:rPr lang="en-US" sz="2800" dirty="0"/>
              <a:t>sharing a broadcast channel: multiple access</a:t>
            </a:r>
          </a:p>
          <a:p>
            <a:pPr marL="688975" lvl="1" indent="-317500">
              <a:lnSpc>
                <a:spcPct val="100000"/>
              </a:lnSpc>
              <a:defRPr/>
            </a:pPr>
            <a:r>
              <a:rPr lang="en-US" sz="2800" dirty="0"/>
              <a:t>link layer addressing</a:t>
            </a:r>
          </a:p>
          <a:p>
            <a:pPr marL="688975" lvl="1" indent="-317500">
              <a:lnSpc>
                <a:spcPct val="100000"/>
              </a:lnSpc>
              <a:defRPr/>
            </a:pPr>
            <a:r>
              <a:rPr lang="en-US" sz="2800" dirty="0"/>
              <a:t>local area networks: Ethernet, VLANs</a:t>
            </a:r>
          </a:p>
        </p:txBody>
      </p:sp>
      <p:pic>
        <p:nvPicPr>
          <p:cNvPr id="7" name="Picture 6" descr="A train crossing a bridge over a body of water&#10;&#10;Description automatically generated">
            <a:extLst>
              <a:ext uri="{FF2B5EF4-FFF2-40B4-BE49-F238E27FC236}">
                <a16:creationId xmlns:a16="http://schemas.microsoft.com/office/drawing/2014/main" id="{439BFE83-3A49-904C-8D0A-2D330947D15C}"/>
              </a:ext>
            </a:extLst>
          </p:cNvPr>
          <p:cNvPicPr>
            <a:picLocks noChangeAspect="1"/>
          </p:cNvPicPr>
          <p:nvPr/>
        </p:nvPicPr>
        <p:blipFill>
          <a:blip r:embed="rId3"/>
          <a:stretch>
            <a:fillRect/>
          </a:stretch>
        </p:blipFill>
        <p:spPr>
          <a:xfrm>
            <a:off x="6657543" y="3498941"/>
            <a:ext cx="3102316" cy="2326737"/>
          </a:xfrm>
          <a:prstGeom prst="rect">
            <a:avLst/>
          </a:prstGeom>
          <a:effectLst>
            <a:outerShdw blurRad="50800" dist="38100" dir="18900000" algn="bl" rotWithShape="0">
              <a:prstClr val="black">
                <a:alpha val="40000"/>
              </a:prstClr>
            </a:outerShdw>
          </a:effectLst>
        </p:spPr>
      </p:pic>
      <p:sp>
        <p:nvSpPr>
          <p:cNvPr id="8" name="Slide Number Placeholder 4">
            <a:extLst>
              <a:ext uri="{FF2B5EF4-FFF2-40B4-BE49-F238E27FC236}">
                <a16:creationId xmlns:a16="http://schemas.microsoft.com/office/drawing/2014/main" id="{0B01662C-0D2B-C547-B59B-BA568A5A2F00}"/>
              </a:ext>
            </a:extLst>
          </p:cNvPr>
          <p:cNvSpPr>
            <a:spLocks noGrp="1"/>
          </p:cNvSpPr>
          <p:nvPr>
            <p:ph type="sldNum" sz="quarter" idx="4"/>
          </p:nvPr>
        </p:nvSpPr>
        <p:spPr>
          <a:xfrm>
            <a:off x="9219616" y="6443089"/>
            <a:ext cx="2743200" cy="365125"/>
          </a:xfrm>
        </p:spPr>
        <p:txBody>
          <a:bodyPr/>
          <a:lstStyle/>
          <a:p>
            <a:r>
              <a:rPr lang="en-US" dirty="0"/>
              <a:t>Link Layer: 6-</a:t>
            </a:r>
            <a:fld id="{C4204591-24BD-A542-B9D5-F8D8A88D2FEE}" type="slidenum">
              <a:rPr lang="en-US" smtClean="0"/>
              <a:pPr/>
              <a:t>2</a:t>
            </a:fld>
            <a:endParaRPr lang="en-US" dirty="0"/>
          </a:p>
        </p:txBody>
      </p:sp>
      <p:sp>
        <p:nvSpPr>
          <p:cNvPr id="6" name="Content Placeholder 5">
            <a:extLst>
              <a:ext uri="{FF2B5EF4-FFF2-40B4-BE49-F238E27FC236}">
                <a16:creationId xmlns:a16="http://schemas.microsoft.com/office/drawing/2014/main" id="{8B50768E-5EF2-ED64-EA86-E271ACFE4BB5}"/>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101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dissolve">
                                      <p:cBhvr>
                                        <p:cTn id="10" dur="500"/>
                                        <p:tgtEl>
                                          <p:spTgt spid="3">
                                            <p:txEl>
                                              <p:pRg st="1" end="1"/>
                                            </p:txEl>
                                          </p:spTgt>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dissolve">
                                      <p:cBhvr>
                                        <p:cTn id="13" dur="500"/>
                                        <p:tgtEl>
                                          <p:spTgt spid="3">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dissolve">
                                      <p:cBhvr>
                                        <p:cTn id="16" dur="500"/>
                                        <p:tgtEl>
                                          <p:spTgt spid="3">
                                            <p:txEl>
                                              <p:pRg st="3" end="3"/>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dissolv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Random access protocols</a:t>
            </a:r>
            <a:endParaRPr lang="en-US" sz="4400" b="0" dirty="0">
              <a:latin typeface="+mn-lt"/>
            </a:endParaRPr>
          </a:p>
        </p:txBody>
      </p:sp>
      <p:sp>
        <p:nvSpPr>
          <p:cNvPr id="36" name="Rectangle 3">
            <a:extLst>
              <a:ext uri="{FF2B5EF4-FFF2-40B4-BE49-F238E27FC236}">
                <a16:creationId xmlns:a16="http://schemas.microsoft.com/office/drawing/2014/main" id="{0F0D1BE9-A129-4E48-8684-AB67559565A2}"/>
              </a:ext>
            </a:extLst>
          </p:cNvPr>
          <p:cNvSpPr txBox="1">
            <a:spLocks noChangeArrowheads="1"/>
          </p:cNvSpPr>
          <p:nvPr/>
        </p:nvSpPr>
        <p:spPr>
          <a:xfrm>
            <a:off x="799736" y="1280077"/>
            <a:ext cx="6376316" cy="541938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node has packet to send</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transmit at full channel data rate R</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a priori</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coordination among nodes</a:t>
            </a:r>
          </a:p>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two or more transmitting nodes: </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collision</a:t>
            </a:r>
            <a:r>
              <a:rPr kumimoji="0" lang="en-US" altLang="ja-JP" sz="32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a:t>
            </a:r>
          </a:p>
        </p:txBody>
      </p:sp>
      <p:sp>
        <p:nvSpPr>
          <p:cNvPr id="5" name="Rectangle 3">
            <a:extLst>
              <a:ext uri="{FF2B5EF4-FFF2-40B4-BE49-F238E27FC236}">
                <a16:creationId xmlns:a16="http://schemas.microsoft.com/office/drawing/2014/main" id="{83665BA5-9731-9B46-99EC-BAE8216A6FDD}"/>
              </a:ext>
            </a:extLst>
          </p:cNvPr>
          <p:cNvSpPr txBox="1">
            <a:spLocks noChangeArrowheads="1"/>
          </p:cNvSpPr>
          <p:nvPr/>
        </p:nvSpPr>
        <p:spPr>
          <a:xfrm>
            <a:off x="798443" y="3698600"/>
            <a:ext cx="11393557" cy="294074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random access protocol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specifies: </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detect collisions</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to recover from collisions (e.g., via delayed retransmissions)</a:t>
            </a:r>
          </a:p>
          <a:p>
            <a:pPr marL="287338" marR="0" lvl="0" indent="-274638" algn="l" defTabSz="914400" rtl="0" eaLnBrk="1" fontAlgn="auto" latinLnBrk="0" hangingPunct="1">
              <a:lnSpc>
                <a:spcPct val="8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examples of random</a:t>
            </a:r>
            <a:r>
              <a:rPr kumimoji="0" lang="en-US" sz="3200"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access MAC protocols:</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ALOHA, slotted ALOHA</a:t>
            </a:r>
          </a:p>
          <a:p>
            <a:pPr marL="695325" marR="0" lvl="1" indent="-231775" algn="l" defTabSz="914400" rtl="0" eaLnBrk="1" fontAlgn="auto" latinLnBrk="0" hangingPunct="1">
              <a:lnSpc>
                <a:spcPct val="85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CSMA, CSMA/CD, CSMA/CA</a:t>
            </a:r>
          </a:p>
        </p:txBody>
      </p:sp>
      <p:sp>
        <p:nvSpPr>
          <p:cNvPr id="7" name="Slide Number Placeholder 6">
            <a:extLst>
              <a:ext uri="{FF2B5EF4-FFF2-40B4-BE49-F238E27FC236}">
                <a16:creationId xmlns:a16="http://schemas.microsoft.com/office/drawing/2014/main" id="{A26D224C-9EA7-AE8B-F8ED-833FAA42B12C}"/>
              </a:ext>
            </a:extLst>
          </p:cNvPr>
          <p:cNvSpPr>
            <a:spLocks noGrp="1"/>
          </p:cNvSpPr>
          <p:nvPr>
            <p:ph type="sldNum" sz="quarter" idx="4"/>
          </p:nvPr>
        </p:nvSpPr>
        <p:spPr/>
        <p:txBody>
          <a:bodyPr/>
          <a:lstStyle/>
          <a:p>
            <a:r>
              <a:rPr lang="en-US" dirty="0"/>
              <a:t>Link Layer </a:t>
            </a:r>
            <a:fld id="{C4204591-24BD-A542-B9D5-F8D8A88D2FEE}" type="slidenum">
              <a:rPr lang="en-US" smtClean="0"/>
              <a:pPr/>
              <a:t>20</a:t>
            </a:fld>
            <a:endParaRPr lang="en-US" dirty="0"/>
          </a:p>
        </p:txBody>
      </p:sp>
    </p:spTree>
    <p:extLst>
      <p:ext uri="{BB962C8B-B14F-4D97-AF65-F5344CB8AC3E}">
        <p14:creationId xmlns:p14="http://schemas.microsoft.com/office/powerpoint/2010/main" val="395988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dissolve">
                                      <p:cBhvr>
                                        <p:cTn id="10" dur="500"/>
                                        <p:tgtEl>
                                          <p:spTgt spid="36">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animEffect transition="in" filter="dissolve">
                                      <p:cBhvr>
                                        <p:cTn id="13" dur="500"/>
                                        <p:tgtEl>
                                          <p:spTgt spid="3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6">
                                            <p:txEl>
                                              <p:pRg st="3" end="3"/>
                                            </p:txEl>
                                          </p:spTgt>
                                        </p:tgtEl>
                                        <p:attrNameLst>
                                          <p:attrName>style.visibility</p:attrName>
                                        </p:attrNameLst>
                                      </p:cBhvr>
                                      <p:to>
                                        <p:strVal val="visible"/>
                                      </p:to>
                                    </p:set>
                                    <p:animEffect transition="in" filter="dissolve">
                                      <p:cBhvr>
                                        <p:cTn id="18" dur="500"/>
                                        <p:tgtEl>
                                          <p:spTgt spid="3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5">
                                            <p:txEl>
                                              <p:pRg st="0" end="0"/>
                                            </p:txEl>
                                          </p:spTgt>
                                        </p:tgtEl>
                                        <p:attrNameLst>
                                          <p:attrName>style.visibility</p:attrName>
                                        </p:attrNameLst>
                                      </p:cBhvr>
                                      <p:to>
                                        <p:strVal val="visible"/>
                                      </p:to>
                                    </p:set>
                                    <p:animEffect transition="in" filter="dissolve">
                                      <p:cBhvr>
                                        <p:cTn id="23" dur="500"/>
                                        <p:tgtEl>
                                          <p:spTgt spid="5">
                                            <p:txEl>
                                              <p:pRg st="0" end="0"/>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5">
                                            <p:txEl>
                                              <p:pRg st="1" end="1"/>
                                            </p:txEl>
                                          </p:spTgt>
                                        </p:tgtEl>
                                        <p:attrNameLst>
                                          <p:attrName>style.visibility</p:attrName>
                                        </p:attrNameLst>
                                      </p:cBhvr>
                                      <p:to>
                                        <p:strVal val="visible"/>
                                      </p:to>
                                    </p:set>
                                    <p:animEffect transition="in" filter="dissolve">
                                      <p:cBhvr>
                                        <p:cTn id="26" dur="500"/>
                                        <p:tgtEl>
                                          <p:spTgt spid="5">
                                            <p:txEl>
                                              <p:pRg st="1" end="1"/>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dissolve">
                                      <p:cBhvr>
                                        <p:cTn id="29" dur="500"/>
                                        <p:tgtEl>
                                          <p:spTgt spid="5">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5">
                                            <p:txEl>
                                              <p:pRg st="3" end="3"/>
                                            </p:txEl>
                                          </p:spTgt>
                                        </p:tgtEl>
                                        <p:attrNameLst>
                                          <p:attrName>style.visibility</p:attrName>
                                        </p:attrNameLst>
                                      </p:cBhvr>
                                      <p:to>
                                        <p:strVal val="visible"/>
                                      </p:to>
                                    </p:set>
                                    <p:animEffect transition="in" filter="dissolve">
                                      <p:cBhvr>
                                        <p:cTn id="34" dur="500"/>
                                        <p:tgtEl>
                                          <p:spTgt spid="5">
                                            <p:txEl>
                                              <p:pRg st="3" end="3"/>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Effect transition="in" filter="dissolve">
                                      <p:cBhvr>
                                        <p:cTn id="37" dur="500"/>
                                        <p:tgtEl>
                                          <p:spTgt spid="5">
                                            <p:txEl>
                                              <p:pRg st="4" end="4"/>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5">
                                            <p:txEl>
                                              <p:pRg st="5" end="5"/>
                                            </p:txEl>
                                          </p:spTgt>
                                        </p:tgtEl>
                                        <p:attrNameLst>
                                          <p:attrName>style.visibility</p:attrName>
                                        </p:attrNameLst>
                                      </p:cBhvr>
                                      <p:to>
                                        <p:strVal val="visible"/>
                                      </p:to>
                                    </p:set>
                                    <p:animEffect transition="in" filter="dissolve">
                                      <p:cBhvr>
                                        <p:cTn id="40"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Slotted ALOHA</a:t>
            </a:r>
            <a:endParaRPr lang="en-US" sz="4400" b="0" dirty="0">
              <a:latin typeface="+mn-lt"/>
            </a:endParaRPr>
          </a:p>
        </p:txBody>
      </p:sp>
      <p:sp>
        <p:nvSpPr>
          <p:cNvPr id="5" name="Rectangle 3">
            <a:extLst>
              <a:ext uri="{FF2B5EF4-FFF2-40B4-BE49-F238E27FC236}">
                <a16:creationId xmlns:a16="http://schemas.microsoft.com/office/drawing/2014/main" id="{B8D6383C-7665-4746-86A3-DB2B42D7440C}"/>
              </a:ext>
            </a:extLst>
          </p:cNvPr>
          <p:cNvSpPr txBox="1">
            <a:spLocks noChangeArrowheads="1"/>
          </p:cNvSpPr>
          <p:nvPr/>
        </p:nvSpPr>
        <p:spPr>
          <a:xfrm>
            <a:off x="893218" y="2309845"/>
            <a:ext cx="510464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assumptions</a:t>
            </a: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all frames same size</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time divided into equal size slots (time to transmit 1 frame)</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start to transmit only slot beginning </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nodes are synchronized</a:t>
            </a:r>
          </a:p>
          <a:p>
            <a:pPr marL="404813"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if 2 or more nodes transmit in slot, all nodes detect collision</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Rectangle 4">
            <a:extLst>
              <a:ext uri="{FF2B5EF4-FFF2-40B4-BE49-F238E27FC236}">
                <a16:creationId xmlns:a16="http://schemas.microsoft.com/office/drawing/2014/main" id="{BFE15C25-BB28-9543-9419-B80CD8AA3C64}"/>
              </a:ext>
            </a:extLst>
          </p:cNvPr>
          <p:cNvSpPr txBox="1">
            <a:spLocks noChangeArrowheads="1"/>
          </p:cNvSpPr>
          <p:nvPr/>
        </p:nvSpPr>
        <p:spPr>
          <a:xfrm>
            <a:off x="6440557" y="1447181"/>
            <a:ext cx="5168347"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operation:</a:t>
            </a:r>
          </a:p>
          <a:p>
            <a:pPr marL="457200" marR="0" lvl="0" indent="-2349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node obtains fresh frame, transmits in next slot</a:t>
            </a:r>
          </a:p>
          <a:p>
            <a:pPr marL="746125" marR="0" lvl="1" indent="-2365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if no collision:</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 can send new frame in next slot</a:t>
            </a:r>
          </a:p>
          <a:p>
            <a:pPr marL="746125" marR="0" lvl="1" indent="-2365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srgbClr val="C00000"/>
                </a:solidFill>
                <a:effectLst/>
                <a:uLnTx/>
                <a:uFillTx/>
                <a:latin typeface="Calibri" panose="020F0502020204030204"/>
                <a:ea typeface="+mn-ea"/>
                <a:cs typeface="+mn-cs"/>
              </a:rPr>
              <a:t>if collision:</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node retransmits frame in each subsequent slot with probability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p</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until success</a:t>
            </a:r>
          </a:p>
        </p:txBody>
      </p:sp>
      <p:grpSp>
        <p:nvGrpSpPr>
          <p:cNvPr id="9" name="Group 8">
            <a:extLst>
              <a:ext uri="{FF2B5EF4-FFF2-40B4-BE49-F238E27FC236}">
                <a16:creationId xmlns:a16="http://schemas.microsoft.com/office/drawing/2014/main" id="{7E15E43E-EE56-8544-9198-B2CDA59DD294}"/>
              </a:ext>
            </a:extLst>
          </p:cNvPr>
          <p:cNvGrpSpPr/>
          <p:nvPr/>
        </p:nvGrpSpPr>
        <p:grpSpPr>
          <a:xfrm>
            <a:off x="7222435" y="4651513"/>
            <a:ext cx="3379304" cy="1707369"/>
            <a:chOff x="7222435" y="4651513"/>
            <a:chExt cx="3379304" cy="1707369"/>
          </a:xfrm>
        </p:grpSpPr>
        <p:sp>
          <p:nvSpPr>
            <p:cNvPr id="3" name="TextBox 2">
              <a:extLst>
                <a:ext uri="{FF2B5EF4-FFF2-40B4-BE49-F238E27FC236}">
                  <a16:creationId xmlns:a16="http://schemas.microsoft.com/office/drawing/2014/main" id="{3B4B840C-7E28-C04D-8CE9-682705AEE59B}"/>
                </a:ext>
              </a:extLst>
            </p:cNvPr>
            <p:cNvSpPr txBox="1"/>
            <p:nvPr/>
          </p:nvSpPr>
          <p:spPr>
            <a:xfrm>
              <a:off x="7222435" y="5897217"/>
              <a:ext cx="294266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randomization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why</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4" name="Oval 3">
              <a:extLst>
                <a:ext uri="{FF2B5EF4-FFF2-40B4-BE49-F238E27FC236}">
                  <a16:creationId xmlns:a16="http://schemas.microsoft.com/office/drawing/2014/main" id="{3078318A-B74F-CF47-A0AD-52CC631467FC}"/>
                </a:ext>
              </a:extLst>
            </p:cNvPr>
            <p:cNvSpPr/>
            <p:nvPr/>
          </p:nvSpPr>
          <p:spPr>
            <a:xfrm>
              <a:off x="10058399" y="4651513"/>
              <a:ext cx="543340" cy="543340"/>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 name="Straight Connector 7">
              <a:extLst>
                <a:ext uri="{FF2B5EF4-FFF2-40B4-BE49-F238E27FC236}">
                  <a16:creationId xmlns:a16="http://schemas.microsoft.com/office/drawing/2014/main" id="{1D232C45-BB94-AB4D-BDBB-4AF8C10F718F}"/>
                </a:ext>
              </a:extLst>
            </p:cNvPr>
            <p:cNvCxnSpPr>
              <a:cxnSpLocks/>
            </p:cNvCxnSpPr>
            <p:nvPr/>
          </p:nvCxnSpPr>
          <p:spPr>
            <a:xfrm flipH="1">
              <a:off x="8468481" y="5181601"/>
              <a:ext cx="1636301" cy="702364"/>
            </a:xfrm>
            <a:prstGeom prst="line">
              <a:avLst/>
            </a:prstGeom>
            <a:ln w="15875">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182C19C9-3429-515D-18FE-B538826B2FCC}"/>
              </a:ext>
            </a:extLst>
          </p:cNvPr>
          <p:cNvGrpSpPr/>
          <p:nvPr/>
        </p:nvGrpSpPr>
        <p:grpSpPr>
          <a:xfrm>
            <a:off x="750225" y="1590726"/>
            <a:ext cx="5379777" cy="616012"/>
            <a:chOff x="1060780" y="6095491"/>
            <a:chExt cx="5379777" cy="616012"/>
          </a:xfrm>
        </p:grpSpPr>
        <p:sp>
          <p:nvSpPr>
            <p:cNvPr id="7" name="Line 41">
              <a:extLst>
                <a:ext uri="{FF2B5EF4-FFF2-40B4-BE49-F238E27FC236}">
                  <a16:creationId xmlns:a16="http://schemas.microsoft.com/office/drawing/2014/main" id="{0276C5F5-C151-8B64-F6A1-5AD68357E614}"/>
                </a:ext>
              </a:extLst>
            </p:cNvPr>
            <p:cNvSpPr>
              <a:spLocks noChangeShapeType="1"/>
            </p:cNvSpPr>
            <p:nvPr/>
          </p:nvSpPr>
          <p:spPr bwMode="auto">
            <a:xfrm>
              <a:off x="1230382" y="6205029"/>
              <a:ext cx="521017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0" name="Line 42">
              <a:extLst>
                <a:ext uri="{FF2B5EF4-FFF2-40B4-BE49-F238E27FC236}">
                  <a16:creationId xmlns:a16="http://schemas.microsoft.com/office/drawing/2014/main" id="{40CF0F8C-E8B1-8046-FF5B-12F7C2EBE4DF}"/>
                </a:ext>
              </a:extLst>
            </p:cNvPr>
            <p:cNvSpPr>
              <a:spLocks noChangeShapeType="1"/>
            </p:cNvSpPr>
            <p:nvPr/>
          </p:nvSpPr>
          <p:spPr bwMode="auto">
            <a:xfrm>
              <a:off x="1233557"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1" name="Line 43">
              <a:extLst>
                <a:ext uri="{FF2B5EF4-FFF2-40B4-BE49-F238E27FC236}">
                  <a16:creationId xmlns:a16="http://schemas.microsoft.com/office/drawing/2014/main" id="{8A25623F-AD5C-9E28-1A05-E10223ACFB45}"/>
                </a:ext>
              </a:extLst>
            </p:cNvPr>
            <p:cNvSpPr>
              <a:spLocks noChangeShapeType="1"/>
            </p:cNvSpPr>
            <p:nvPr/>
          </p:nvSpPr>
          <p:spPr bwMode="auto">
            <a:xfrm>
              <a:off x="1733619"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2" name="Line 44">
              <a:extLst>
                <a:ext uri="{FF2B5EF4-FFF2-40B4-BE49-F238E27FC236}">
                  <a16:creationId xmlns:a16="http://schemas.microsoft.com/office/drawing/2014/main" id="{E67433BA-1EE5-B88B-99A3-26EEEB888455}"/>
                </a:ext>
              </a:extLst>
            </p:cNvPr>
            <p:cNvSpPr>
              <a:spLocks noChangeShapeType="1"/>
            </p:cNvSpPr>
            <p:nvPr/>
          </p:nvSpPr>
          <p:spPr bwMode="auto">
            <a:xfrm>
              <a:off x="2236857" y="6101841"/>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3" name="Line 45">
              <a:extLst>
                <a:ext uri="{FF2B5EF4-FFF2-40B4-BE49-F238E27FC236}">
                  <a16:creationId xmlns:a16="http://schemas.microsoft.com/office/drawing/2014/main" id="{AEF826E8-B6A9-42F1-B7FD-68B72099D77F}"/>
                </a:ext>
              </a:extLst>
            </p:cNvPr>
            <p:cNvSpPr>
              <a:spLocks noChangeShapeType="1"/>
            </p:cNvSpPr>
            <p:nvPr/>
          </p:nvSpPr>
          <p:spPr bwMode="auto">
            <a:xfrm>
              <a:off x="2743269"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4" name="Line 46">
              <a:extLst>
                <a:ext uri="{FF2B5EF4-FFF2-40B4-BE49-F238E27FC236}">
                  <a16:creationId xmlns:a16="http://schemas.microsoft.com/office/drawing/2014/main" id="{29AFBB19-94EA-015D-272A-C30C9315C465}"/>
                </a:ext>
              </a:extLst>
            </p:cNvPr>
            <p:cNvSpPr>
              <a:spLocks noChangeShapeType="1"/>
            </p:cNvSpPr>
            <p:nvPr/>
          </p:nvSpPr>
          <p:spPr bwMode="auto">
            <a:xfrm>
              <a:off x="3248094" y="6101841"/>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5" name="Line 47">
              <a:extLst>
                <a:ext uri="{FF2B5EF4-FFF2-40B4-BE49-F238E27FC236}">
                  <a16:creationId xmlns:a16="http://schemas.microsoft.com/office/drawing/2014/main" id="{E1F94E06-E6E9-C745-8192-2694DE6A4963}"/>
                </a:ext>
              </a:extLst>
            </p:cNvPr>
            <p:cNvSpPr>
              <a:spLocks noChangeShapeType="1"/>
            </p:cNvSpPr>
            <p:nvPr/>
          </p:nvSpPr>
          <p:spPr bwMode="auto">
            <a:xfrm>
              <a:off x="3756094"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6" name="Line 48">
              <a:extLst>
                <a:ext uri="{FF2B5EF4-FFF2-40B4-BE49-F238E27FC236}">
                  <a16:creationId xmlns:a16="http://schemas.microsoft.com/office/drawing/2014/main" id="{0176187C-B557-E25A-7CEC-479F6C56FF58}"/>
                </a:ext>
              </a:extLst>
            </p:cNvPr>
            <p:cNvSpPr>
              <a:spLocks noChangeShapeType="1"/>
            </p:cNvSpPr>
            <p:nvPr/>
          </p:nvSpPr>
          <p:spPr bwMode="auto">
            <a:xfrm>
              <a:off x="4260919" y="6105016"/>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7" name="Line 49">
              <a:extLst>
                <a:ext uri="{FF2B5EF4-FFF2-40B4-BE49-F238E27FC236}">
                  <a16:creationId xmlns:a16="http://schemas.microsoft.com/office/drawing/2014/main" id="{3CE6A93B-8F27-DE7D-3863-730D93C3FC4A}"/>
                </a:ext>
              </a:extLst>
            </p:cNvPr>
            <p:cNvSpPr>
              <a:spLocks noChangeShapeType="1"/>
            </p:cNvSpPr>
            <p:nvPr/>
          </p:nvSpPr>
          <p:spPr bwMode="auto">
            <a:xfrm>
              <a:off x="4765744" y="6101841"/>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8" name="Line 50">
              <a:extLst>
                <a:ext uri="{FF2B5EF4-FFF2-40B4-BE49-F238E27FC236}">
                  <a16:creationId xmlns:a16="http://schemas.microsoft.com/office/drawing/2014/main" id="{B191F230-8FF8-0FDA-A0B9-119931581D98}"/>
                </a:ext>
              </a:extLst>
            </p:cNvPr>
            <p:cNvSpPr>
              <a:spLocks noChangeShapeType="1"/>
            </p:cNvSpPr>
            <p:nvPr/>
          </p:nvSpPr>
          <p:spPr bwMode="auto">
            <a:xfrm>
              <a:off x="5273744" y="6098666"/>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19" name="Line 51">
              <a:extLst>
                <a:ext uri="{FF2B5EF4-FFF2-40B4-BE49-F238E27FC236}">
                  <a16:creationId xmlns:a16="http://schemas.microsoft.com/office/drawing/2014/main" id="{AA514025-D0EB-9111-2BCC-BF84748CEAB3}"/>
                </a:ext>
              </a:extLst>
            </p:cNvPr>
            <p:cNvSpPr>
              <a:spLocks noChangeShapeType="1"/>
            </p:cNvSpPr>
            <p:nvPr/>
          </p:nvSpPr>
          <p:spPr bwMode="auto">
            <a:xfrm>
              <a:off x="5762694" y="6095491"/>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20" name="Text Box 54">
              <a:extLst>
                <a:ext uri="{FF2B5EF4-FFF2-40B4-BE49-F238E27FC236}">
                  <a16:creationId xmlns:a16="http://schemas.microsoft.com/office/drawing/2014/main" id="{49F028EB-7EAA-B84A-14D5-5C9E9F8A8DBF}"/>
                </a:ext>
              </a:extLst>
            </p:cNvPr>
            <p:cNvSpPr txBox="1">
              <a:spLocks noChangeArrowheads="1"/>
            </p:cNvSpPr>
            <p:nvPr/>
          </p:nvSpPr>
          <p:spPr bwMode="auto">
            <a:xfrm>
              <a:off x="1060780" y="6309765"/>
              <a:ext cx="35779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t</a:t>
              </a:r>
              <a:r>
                <a:rPr kumimoji="0" lang="en-US" sz="2000" b="0" i="0" u="none" strike="noStrike" kern="0" cap="none" spc="0" normalizeH="0" baseline="-25000" noProof="0" dirty="0">
                  <a:ln>
                    <a:noFill/>
                  </a:ln>
                  <a:solidFill>
                    <a:srgbClr val="0000A8"/>
                  </a:solidFill>
                  <a:effectLst/>
                  <a:uLnTx/>
                  <a:uFillTx/>
                  <a:latin typeface="Calibri" panose="020F0502020204030204"/>
                  <a:ea typeface="ＭＳ Ｐゴシック" charset="0"/>
                  <a:cs typeface="+mn-cs"/>
                </a:rPr>
                <a:t>0</a:t>
              </a:r>
            </a:p>
          </p:txBody>
        </p:sp>
        <p:sp>
          <p:nvSpPr>
            <p:cNvPr id="21" name="Text Box 54">
              <a:extLst>
                <a:ext uri="{FF2B5EF4-FFF2-40B4-BE49-F238E27FC236}">
                  <a16:creationId xmlns:a16="http://schemas.microsoft.com/office/drawing/2014/main" id="{1C927C57-7914-9E4A-3CEE-46A3C4499634}"/>
                </a:ext>
              </a:extLst>
            </p:cNvPr>
            <p:cNvSpPr txBox="1">
              <a:spLocks noChangeArrowheads="1"/>
            </p:cNvSpPr>
            <p:nvPr/>
          </p:nvSpPr>
          <p:spPr bwMode="auto">
            <a:xfrm>
              <a:off x="1490437" y="6311393"/>
              <a:ext cx="615874"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t</a:t>
              </a:r>
              <a:r>
                <a:rPr kumimoji="0" lang="en-US" sz="2000" b="0" i="0" u="none" strike="noStrike" kern="0" cap="none" spc="0" normalizeH="0" baseline="-25000" noProof="0" dirty="0">
                  <a:ln>
                    <a:noFill/>
                  </a:ln>
                  <a:solidFill>
                    <a:srgbClr val="0000A8"/>
                  </a:solidFill>
                  <a:effectLst/>
                  <a:uLnTx/>
                  <a:uFillTx/>
                  <a:latin typeface="Calibri" panose="020F0502020204030204"/>
                  <a:ea typeface="ＭＳ Ｐゴシック" charset="0"/>
                  <a:cs typeface="+mn-cs"/>
                </a:rPr>
                <a:t>0</a:t>
              </a: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+1</a:t>
              </a:r>
            </a:p>
          </p:txBody>
        </p:sp>
      </p:grpSp>
      <p:sp>
        <p:nvSpPr>
          <p:cNvPr id="26" name="Slide Number Placeholder 25">
            <a:extLst>
              <a:ext uri="{FF2B5EF4-FFF2-40B4-BE49-F238E27FC236}">
                <a16:creationId xmlns:a16="http://schemas.microsoft.com/office/drawing/2014/main" id="{A713A912-1EA8-5CBF-7591-3B1FF37A99CD}"/>
              </a:ext>
            </a:extLst>
          </p:cNvPr>
          <p:cNvSpPr>
            <a:spLocks noGrp="1"/>
          </p:cNvSpPr>
          <p:nvPr>
            <p:ph type="sldNum" sz="quarter" idx="4"/>
          </p:nvPr>
        </p:nvSpPr>
        <p:spPr/>
        <p:txBody>
          <a:bodyPr/>
          <a:lstStyle/>
          <a:p>
            <a:r>
              <a:rPr lang="en-US" dirty="0"/>
              <a:t>Link Layer </a:t>
            </a:r>
            <a:fld id="{C4204591-24BD-A542-B9D5-F8D8A88D2FEE}" type="slidenum">
              <a:rPr lang="en-US" smtClean="0"/>
              <a:pPr/>
              <a:t>21</a:t>
            </a:fld>
            <a:endParaRPr lang="en-US" dirty="0"/>
          </a:p>
        </p:txBody>
      </p:sp>
    </p:spTree>
    <p:extLst>
      <p:ext uri="{BB962C8B-B14F-4D97-AF65-F5344CB8AC3E}">
        <p14:creationId xmlns:p14="http://schemas.microsoft.com/office/powerpoint/2010/main" val="1671833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dissolve">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dissolv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Slotted ALOHA</a:t>
            </a:r>
            <a:endParaRPr lang="en-US" sz="4400" b="0" dirty="0">
              <a:latin typeface="+mn-lt"/>
            </a:endParaRPr>
          </a:p>
        </p:txBody>
      </p:sp>
      <p:sp>
        <p:nvSpPr>
          <p:cNvPr id="66" name="Rectangle 3">
            <a:extLst>
              <a:ext uri="{FF2B5EF4-FFF2-40B4-BE49-F238E27FC236}">
                <a16:creationId xmlns:a16="http://schemas.microsoft.com/office/drawing/2014/main" id="{72A8C484-9F3B-7140-9873-AC4A42E47CCD}"/>
              </a:ext>
            </a:extLst>
          </p:cNvPr>
          <p:cNvSpPr txBox="1">
            <a:spLocks noChangeArrowheads="1"/>
          </p:cNvSpPr>
          <p:nvPr/>
        </p:nvSpPr>
        <p:spPr bwMode="auto">
          <a:xfrm>
            <a:off x="1089991" y="3654425"/>
            <a:ext cx="4846983" cy="3203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Pros:</a:t>
            </a:r>
          </a:p>
          <a:p>
            <a:pPr marL="342900" marR="0" lvl="0" indent="-2254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single active node can continuously transmit at full rate of channel</a:t>
            </a:r>
          </a:p>
          <a:p>
            <a:pPr marL="342900" marR="0" lvl="0" indent="-2254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highly decentralized: only slots in nodes need to be in sync</a:t>
            </a:r>
          </a:p>
          <a:p>
            <a:pPr marL="342900" marR="0" lvl="0" indent="-2254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simple</a:t>
            </a:r>
          </a:p>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endParaRPr kumimoji="0" lang="en-US" sz="24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67" name="Rectangle 4">
            <a:extLst>
              <a:ext uri="{FF2B5EF4-FFF2-40B4-BE49-F238E27FC236}">
                <a16:creationId xmlns:a16="http://schemas.microsoft.com/office/drawing/2014/main" id="{2C1441D0-D6C4-E649-93D0-1ECA14AFDA11}"/>
              </a:ext>
            </a:extLst>
          </p:cNvPr>
          <p:cNvSpPr txBox="1">
            <a:spLocks noChangeArrowheads="1"/>
          </p:cNvSpPr>
          <p:nvPr/>
        </p:nvSpPr>
        <p:spPr bwMode="auto">
          <a:xfrm>
            <a:off x="6149008" y="3631167"/>
            <a:ext cx="5579166" cy="27431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0"/>
              <a:buNone/>
              <a:tabLst/>
              <a:defRPr/>
            </a:pPr>
            <a:r>
              <a:rPr kumimoji="0" lang="en-US" sz="28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Cons:</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collisions, wasting slots</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idle slots</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nodes may be able to detect collision in less than time to transmit packet</a:t>
            </a:r>
          </a:p>
          <a:p>
            <a:pPr marL="342900" marR="0" lvl="0" indent="-225425"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clock synchronization</a:t>
            </a:r>
          </a:p>
        </p:txBody>
      </p:sp>
      <p:grpSp>
        <p:nvGrpSpPr>
          <p:cNvPr id="69" name="Group 9">
            <a:extLst>
              <a:ext uri="{FF2B5EF4-FFF2-40B4-BE49-F238E27FC236}">
                <a16:creationId xmlns:a16="http://schemas.microsoft.com/office/drawing/2014/main" id="{21164FC9-FE4C-614D-972E-A00FCAE25C23}"/>
              </a:ext>
            </a:extLst>
          </p:cNvPr>
          <p:cNvGrpSpPr>
            <a:grpSpLocks/>
          </p:cNvGrpSpPr>
          <p:nvPr/>
        </p:nvGrpSpPr>
        <p:grpSpPr bwMode="auto">
          <a:xfrm>
            <a:off x="3258866" y="1417223"/>
            <a:ext cx="449263" cy="338137"/>
            <a:chOff x="1185" y="903"/>
            <a:chExt cx="283" cy="213"/>
          </a:xfrm>
        </p:grpSpPr>
        <p:sp>
          <p:nvSpPr>
            <p:cNvPr id="120" name="Rectangle 7">
              <a:extLst>
                <a:ext uri="{FF2B5EF4-FFF2-40B4-BE49-F238E27FC236}">
                  <a16:creationId xmlns:a16="http://schemas.microsoft.com/office/drawing/2014/main" id="{B6FB277F-EDE2-1049-9ABF-92D11D60607B}"/>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21" name="Text Box 8">
              <a:extLst>
                <a:ext uri="{FF2B5EF4-FFF2-40B4-BE49-F238E27FC236}">
                  <a16:creationId xmlns:a16="http://schemas.microsoft.com/office/drawing/2014/main" id="{C293767F-FCDF-8642-A612-4649CC7D059A}"/>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0" name="Group 10">
            <a:extLst>
              <a:ext uri="{FF2B5EF4-FFF2-40B4-BE49-F238E27FC236}">
                <a16:creationId xmlns:a16="http://schemas.microsoft.com/office/drawing/2014/main" id="{CD7A64E0-8DFE-1E45-8F86-C8EBCFF9F9DA}"/>
              </a:ext>
            </a:extLst>
          </p:cNvPr>
          <p:cNvGrpSpPr>
            <a:grpSpLocks/>
          </p:cNvGrpSpPr>
          <p:nvPr/>
        </p:nvGrpSpPr>
        <p:grpSpPr bwMode="auto">
          <a:xfrm>
            <a:off x="4239941" y="1420398"/>
            <a:ext cx="449263" cy="338137"/>
            <a:chOff x="1185" y="903"/>
            <a:chExt cx="283" cy="213"/>
          </a:xfrm>
        </p:grpSpPr>
        <p:sp>
          <p:nvSpPr>
            <p:cNvPr id="118" name="Rectangle 11">
              <a:extLst>
                <a:ext uri="{FF2B5EF4-FFF2-40B4-BE49-F238E27FC236}">
                  <a16:creationId xmlns:a16="http://schemas.microsoft.com/office/drawing/2014/main" id="{07CCF55F-4FAA-894C-888B-199900ED48E9}"/>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9" name="Text Box 12">
              <a:extLst>
                <a:ext uri="{FF2B5EF4-FFF2-40B4-BE49-F238E27FC236}">
                  <a16:creationId xmlns:a16="http://schemas.microsoft.com/office/drawing/2014/main" id="{6E547B66-C5F6-F343-A739-58397CBF0117}"/>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1" name="Group 13">
            <a:extLst>
              <a:ext uri="{FF2B5EF4-FFF2-40B4-BE49-F238E27FC236}">
                <a16:creationId xmlns:a16="http://schemas.microsoft.com/office/drawing/2014/main" id="{5E7B8AAA-4C6F-564D-BA83-59E54AD6FA2A}"/>
              </a:ext>
            </a:extLst>
          </p:cNvPr>
          <p:cNvGrpSpPr>
            <a:grpSpLocks/>
          </p:cNvGrpSpPr>
          <p:nvPr/>
        </p:nvGrpSpPr>
        <p:grpSpPr bwMode="auto">
          <a:xfrm>
            <a:off x="5776641" y="1421985"/>
            <a:ext cx="449263" cy="338137"/>
            <a:chOff x="1185" y="903"/>
            <a:chExt cx="283" cy="213"/>
          </a:xfrm>
        </p:grpSpPr>
        <p:sp>
          <p:nvSpPr>
            <p:cNvPr id="116" name="Rectangle 14">
              <a:extLst>
                <a:ext uri="{FF2B5EF4-FFF2-40B4-BE49-F238E27FC236}">
                  <a16:creationId xmlns:a16="http://schemas.microsoft.com/office/drawing/2014/main" id="{4646B359-A79E-F349-BF8A-9D2512A6292C}"/>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7" name="Text Box 15">
              <a:extLst>
                <a:ext uri="{FF2B5EF4-FFF2-40B4-BE49-F238E27FC236}">
                  <a16:creationId xmlns:a16="http://schemas.microsoft.com/office/drawing/2014/main" id="{6ECCB147-A652-0C45-8411-FDEFE8B769B8}"/>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2" name="Group 16">
            <a:extLst>
              <a:ext uri="{FF2B5EF4-FFF2-40B4-BE49-F238E27FC236}">
                <a16:creationId xmlns:a16="http://schemas.microsoft.com/office/drawing/2014/main" id="{034C0BC2-FAFB-954B-8184-7437ED6443FF}"/>
              </a:ext>
            </a:extLst>
          </p:cNvPr>
          <p:cNvGrpSpPr>
            <a:grpSpLocks/>
          </p:cNvGrpSpPr>
          <p:nvPr/>
        </p:nvGrpSpPr>
        <p:grpSpPr bwMode="auto">
          <a:xfrm>
            <a:off x="6792641" y="1417223"/>
            <a:ext cx="449263" cy="338137"/>
            <a:chOff x="1185" y="903"/>
            <a:chExt cx="283" cy="213"/>
          </a:xfrm>
        </p:grpSpPr>
        <p:sp>
          <p:nvSpPr>
            <p:cNvPr id="114" name="Rectangle 17">
              <a:extLst>
                <a:ext uri="{FF2B5EF4-FFF2-40B4-BE49-F238E27FC236}">
                  <a16:creationId xmlns:a16="http://schemas.microsoft.com/office/drawing/2014/main" id="{B5E231FA-D60E-3344-A54A-AE1CCAC2787E}"/>
                </a:ext>
              </a:extLst>
            </p:cNvPr>
            <p:cNvSpPr>
              <a:spLocks noChangeArrowheads="1"/>
            </p:cNvSpPr>
            <p:nvPr/>
          </p:nvSpPr>
          <p:spPr bwMode="auto">
            <a:xfrm>
              <a:off x="1185" y="924"/>
              <a:ext cx="283" cy="169"/>
            </a:xfrm>
            <a:prstGeom prst="rect">
              <a:avLst/>
            </a:prstGeom>
            <a:solidFill>
              <a:srgbClr val="FFFF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5" name="Text Box 18">
              <a:extLst>
                <a:ext uri="{FF2B5EF4-FFF2-40B4-BE49-F238E27FC236}">
                  <a16:creationId xmlns:a16="http://schemas.microsoft.com/office/drawing/2014/main" id="{C4C08E10-907C-DD42-A551-372531B73DDF}"/>
                </a:ext>
              </a:extLst>
            </p:cNvPr>
            <p:cNvSpPr txBox="1">
              <a:spLocks noChangeArrowheads="1"/>
            </p:cNvSpPr>
            <p:nvPr/>
          </p:nvSpPr>
          <p:spPr bwMode="auto">
            <a:xfrm>
              <a:off x="1236" y="903"/>
              <a:ext cx="182" cy="2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a:t>
              </a:r>
            </a:p>
          </p:txBody>
        </p:sp>
      </p:grpSp>
      <p:grpSp>
        <p:nvGrpSpPr>
          <p:cNvPr id="73" name="Group 24">
            <a:extLst>
              <a:ext uri="{FF2B5EF4-FFF2-40B4-BE49-F238E27FC236}">
                <a16:creationId xmlns:a16="http://schemas.microsoft.com/office/drawing/2014/main" id="{647D2F6D-CE64-8B4B-B615-A2D4A4BABDA1}"/>
              </a:ext>
            </a:extLst>
          </p:cNvPr>
          <p:cNvGrpSpPr>
            <a:grpSpLocks/>
          </p:cNvGrpSpPr>
          <p:nvPr/>
        </p:nvGrpSpPr>
        <p:grpSpPr bwMode="auto">
          <a:xfrm>
            <a:off x="3260453" y="1934748"/>
            <a:ext cx="449263" cy="338137"/>
            <a:chOff x="4584" y="1229"/>
            <a:chExt cx="283" cy="213"/>
          </a:xfrm>
        </p:grpSpPr>
        <p:sp>
          <p:nvSpPr>
            <p:cNvPr id="112" name="Rectangle 20">
              <a:extLst>
                <a:ext uri="{FF2B5EF4-FFF2-40B4-BE49-F238E27FC236}">
                  <a16:creationId xmlns:a16="http://schemas.microsoft.com/office/drawing/2014/main" id="{40A791FB-0B4E-E54D-A7B1-9F64A6BAE3D6}"/>
                </a:ext>
              </a:extLst>
            </p:cNvPr>
            <p:cNvSpPr>
              <a:spLocks noChangeArrowheads="1"/>
            </p:cNvSpPr>
            <p:nvPr/>
          </p:nvSpPr>
          <p:spPr bwMode="auto">
            <a:xfrm>
              <a:off x="4584" y="1247"/>
              <a:ext cx="283" cy="169"/>
            </a:xfrm>
            <a:prstGeom prst="rect">
              <a:avLst/>
            </a:prstGeom>
            <a:solidFill>
              <a:srgbClr val="33CC3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3" name="Text Box 21">
              <a:extLst>
                <a:ext uri="{FF2B5EF4-FFF2-40B4-BE49-F238E27FC236}">
                  <a16:creationId xmlns:a16="http://schemas.microsoft.com/office/drawing/2014/main" id="{B1F1A4C1-13C1-264C-B2A5-E57D85AD56EF}"/>
                </a:ext>
              </a:extLst>
            </p:cNvPr>
            <p:cNvSpPr txBox="1">
              <a:spLocks noChangeArrowheads="1"/>
            </p:cNvSpPr>
            <p:nvPr/>
          </p:nvSpPr>
          <p:spPr bwMode="auto">
            <a:xfrm>
              <a:off x="4636" y="1229"/>
              <a:ext cx="182" cy="213"/>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a:t>
              </a:r>
            </a:p>
          </p:txBody>
        </p:sp>
      </p:grpSp>
      <p:grpSp>
        <p:nvGrpSpPr>
          <p:cNvPr id="74" name="Group 31">
            <a:extLst>
              <a:ext uri="{FF2B5EF4-FFF2-40B4-BE49-F238E27FC236}">
                <a16:creationId xmlns:a16="http://schemas.microsoft.com/office/drawing/2014/main" id="{A513746B-2BA9-7842-A3F9-4C806D4C430D}"/>
              </a:ext>
            </a:extLst>
          </p:cNvPr>
          <p:cNvGrpSpPr>
            <a:grpSpLocks/>
          </p:cNvGrpSpPr>
          <p:nvPr/>
        </p:nvGrpSpPr>
        <p:grpSpPr bwMode="auto">
          <a:xfrm>
            <a:off x="3262041" y="2444335"/>
            <a:ext cx="449263" cy="338137"/>
            <a:chOff x="4827" y="1591"/>
            <a:chExt cx="283" cy="213"/>
          </a:xfrm>
        </p:grpSpPr>
        <p:sp>
          <p:nvSpPr>
            <p:cNvPr id="110" name="Rectangle 22">
              <a:extLst>
                <a:ext uri="{FF2B5EF4-FFF2-40B4-BE49-F238E27FC236}">
                  <a16:creationId xmlns:a16="http://schemas.microsoft.com/office/drawing/2014/main" id="{D2113151-CB73-5B4D-B726-093BB119A4BD}"/>
                </a:ext>
              </a:extLst>
            </p:cNvPr>
            <p:cNvSpPr>
              <a:spLocks noChangeArrowheads="1"/>
            </p:cNvSpPr>
            <p:nvPr/>
          </p:nvSpPr>
          <p:spPr bwMode="auto">
            <a:xfrm>
              <a:off x="4827" y="1609"/>
              <a:ext cx="283" cy="169"/>
            </a:xfrm>
            <a:prstGeom prst="rect">
              <a:avLst/>
            </a:prstGeom>
            <a:solidFill>
              <a:srgbClr val="D6009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11" name="Text Box 23">
              <a:extLst>
                <a:ext uri="{FF2B5EF4-FFF2-40B4-BE49-F238E27FC236}">
                  <a16:creationId xmlns:a16="http://schemas.microsoft.com/office/drawing/2014/main" id="{F159D2A5-6D5C-0349-BF63-4ECC249F372F}"/>
                </a:ext>
              </a:extLst>
            </p:cNvPr>
            <p:cNvSpPr txBox="1">
              <a:spLocks noChangeArrowheads="1"/>
            </p:cNvSpPr>
            <p:nvPr/>
          </p:nvSpPr>
          <p:spPr bwMode="auto">
            <a:xfrm>
              <a:off x="4872" y="1591"/>
              <a:ext cx="182" cy="213"/>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3</a:t>
              </a:r>
            </a:p>
          </p:txBody>
        </p:sp>
      </p:grpSp>
      <p:grpSp>
        <p:nvGrpSpPr>
          <p:cNvPr id="75" name="Group 25">
            <a:extLst>
              <a:ext uri="{FF2B5EF4-FFF2-40B4-BE49-F238E27FC236}">
                <a16:creationId xmlns:a16="http://schemas.microsoft.com/office/drawing/2014/main" id="{94B00C29-0193-D349-BFB1-CF44B881490C}"/>
              </a:ext>
            </a:extLst>
          </p:cNvPr>
          <p:cNvGrpSpPr>
            <a:grpSpLocks/>
          </p:cNvGrpSpPr>
          <p:nvPr/>
        </p:nvGrpSpPr>
        <p:grpSpPr bwMode="auto">
          <a:xfrm>
            <a:off x="4249466" y="1936335"/>
            <a:ext cx="449263" cy="338137"/>
            <a:chOff x="4584" y="1229"/>
            <a:chExt cx="283" cy="213"/>
          </a:xfrm>
        </p:grpSpPr>
        <p:sp>
          <p:nvSpPr>
            <p:cNvPr id="108" name="Rectangle 26">
              <a:extLst>
                <a:ext uri="{FF2B5EF4-FFF2-40B4-BE49-F238E27FC236}">
                  <a16:creationId xmlns:a16="http://schemas.microsoft.com/office/drawing/2014/main" id="{8A1DD3D1-8785-3040-A4F2-5147DB8857B0}"/>
                </a:ext>
              </a:extLst>
            </p:cNvPr>
            <p:cNvSpPr>
              <a:spLocks noChangeArrowheads="1"/>
            </p:cNvSpPr>
            <p:nvPr/>
          </p:nvSpPr>
          <p:spPr bwMode="auto">
            <a:xfrm>
              <a:off x="4584" y="1247"/>
              <a:ext cx="283" cy="169"/>
            </a:xfrm>
            <a:prstGeom prst="rect">
              <a:avLst/>
            </a:prstGeom>
            <a:solidFill>
              <a:srgbClr val="33CC3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9" name="Text Box 27">
              <a:extLst>
                <a:ext uri="{FF2B5EF4-FFF2-40B4-BE49-F238E27FC236}">
                  <a16:creationId xmlns:a16="http://schemas.microsoft.com/office/drawing/2014/main" id="{09BBF762-4792-7643-BA15-B59BC2E2DC28}"/>
                </a:ext>
              </a:extLst>
            </p:cNvPr>
            <p:cNvSpPr txBox="1">
              <a:spLocks noChangeArrowheads="1"/>
            </p:cNvSpPr>
            <p:nvPr/>
          </p:nvSpPr>
          <p:spPr bwMode="auto">
            <a:xfrm>
              <a:off x="4636" y="1229"/>
              <a:ext cx="182" cy="213"/>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a:t>
              </a:r>
            </a:p>
          </p:txBody>
        </p:sp>
      </p:grpSp>
      <p:grpSp>
        <p:nvGrpSpPr>
          <p:cNvPr id="76" name="Group 28">
            <a:extLst>
              <a:ext uri="{FF2B5EF4-FFF2-40B4-BE49-F238E27FC236}">
                <a16:creationId xmlns:a16="http://schemas.microsoft.com/office/drawing/2014/main" id="{E38A06E9-F095-D04D-91F9-81DAFE4FE972}"/>
              </a:ext>
            </a:extLst>
          </p:cNvPr>
          <p:cNvGrpSpPr>
            <a:grpSpLocks/>
          </p:cNvGrpSpPr>
          <p:nvPr/>
        </p:nvGrpSpPr>
        <p:grpSpPr bwMode="auto">
          <a:xfrm>
            <a:off x="4766991" y="1937923"/>
            <a:ext cx="449263" cy="338137"/>
            <a:chOff x="4584" y="1229"/>
            <a:chExt cx="283" cy="213"/>
          </a:xfrm>
        </p:grpSpPr>
        <p:sp>
          <p:nvSpPr>
            <p:cNvPr id="106" name="Rectangle 29">
              <a:extLst>
                <a:ext uri="{FF2B5EF4-FFF2-40B4-BE49-F238E27FC236}">
                  <a16:creationId xmlns:a16="http://schemas.microsoft.com/office/drawing/2014/main" id="{0987B743-D2A1-9D4F-A662-FFB579A91956}"/>
                </a:ext>
              </a:extLst>
            </p:cNvPr>
            <p:cNvSpPr>
              <a:spLocks noChangeArrowheads="1"/>
            </p:cNvSpPr>
            <p:nvPr/>
          </p:nvSpPr>
          <p:spPr bwMode="auto">
            <a:xfrm>
              <a:off x="4584" y="1247"/>
              <a:ext cx="283" cy="169"/>
            </a:xfrm>
            <a:prstGeom prst="rect">
              <a:avLst/>
            </a:prstGeom>
            <a:solidFill>
              <a:srgbClr val="33CC3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7" name="Text Box 30">
              <a:extLst>
                <a:ext uri="{FF2B5EF4-FFF2-40B4-BE49-F238E27FC236}">
                  <a16:creationId xmlns:a16="http://schemas.microsoft.com/office/drawing/2014/main" id="{89D7FAA9-9F94-0C4F-B4C3-025342E3FD4A}"/>
                </a:ext>
              </a:extLst>
            </p:cNvPr>
            <p:cNvSpPr txBox="1">
              <a:spLocks noChangeArrowheads="1"/>
            </p:cNvSpPr>
            <p:nvPr/>
          </p:nvSpPr>
          <p:spPr bwMode="auto">
            <a:xfrm>
              <a:off x="4636" y="1229"/>
              <a:ext cx="182" cy="213"/>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2</a:t>
              </a:r>
            </a:p>
          </p:txBody>
        </p:sp>
      </p:grpSp>
      <p:grpSp>
        <p:nvGrpSpPr>
          <p:cNvPr id="77" name="Group 32">
            <a:extLst>
              <a:ext uri="{FF2B5EF4-FFF2-40B4-BE49-F238E27FC236}">
                <a16:creationId xmlns:a16="http://schemas.microsoft.com/office/drawing/2014/main" id="{DEC4F61B-7F47-6D40-A1E6-9647D3850BE9}"/>
              </a:ext>
            </a:extLst>
          </p:cNvPr>
          <p:cNvGrpSpPr>
            <a:grpSpLocks/>
          </p:cNvGrpSpPr>
          <p:nvPr/>
        </p:nvGrpSpPr>
        <p:grpSpPr bwMode="auto">
          <a:xfrm>
            <a:off x="5778228" y="2445922"/>
            <a:ext cx="449263" cy="338137"/>
            <a:chOff x="4827" y="1591"/>
            <a:chExt cx="283" cy="213"/>
          </a:xfrm>
        </p:grpSpPr>
        <p:sp>
          <p:nvSpPr>
            <p:cNvPr id="104" name="Rectangle 33">
              <a:extLst>
                <a:ext uri="{FF2B5EF4-FFF2-40B4-BE49-F238E27FC236}">
                  <a16:creationId xmlns:a16="http://schemas.microsoft.com/office/drawing/2014/main" id="{78D56CA1-57DA-D349-81DF-1FE3F45AA458}"/>
                </a:ext>
              </a:extLst>
            </p:cNvPr>
            <p:cNvSpPr>
              <a:spLocks noChangeArrowheads="1"/>
            </p:cNvSpPr>
            <p:nvPr/>
          </p:nvSpPr>
          <p:spPr bwMode="auto">
            <a:xfrm>
              <a:off x="4827" y="1609"/>
              <a:ext cx="283" cy="169"/>
            </a:xfrm>
            <a:prstGeom prst="rect">
              <a:avLst/>
            </a:prstGeom>
            <a:solidFill>
              <a:srgbClr val="D6009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5" name="Text Box 34">
              <a:extLst>
                <a:ext uri="{FF2B5EF4-FFF2-40B4-BE49-F238E27FC236}">
                  <a16:creationId xmlns:a16="http://schemas.microsoft.com/office/drawing/2014/main" id="{90B9F9DD-82FB-9540-93E1-DE1323F00CFB}"/>
                </a:ext>
              </a:extLst>
            </p:cNvPr>
            <p:cNvSpPr txBox="1">
              <a:spLocks noChangeArrowheads="1"/>
            </p:cNvSpPr>
            <p:nvPr/>
          </p:nvSpPr>
          <p:spPr bwMode="auto">
            <a:xfrm>
              <a:off x="4872" y="1591"/>
              <a:ext cx="182" cy="213"/>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3</a:t>
              </a:r>
            </a:p>
          </p:txBody>
        </p:sp>
      </p:grpSp>
      <p:grpSp>
        <p:nvGrpSpPr>
          <p:cNvPr id="78" name="Group 35">
            <a:extLst>
              <a:ext uri="{FF2B5EF4-FFF2-40B4-BE49-F238E27FC236}">
                <a16:creationId xmlns:a16="http://schemas.microsoft.com/office/drawing/2014/main" id="{9515035B-221C-F640-AD70-3EDAE35D9A46}"/>
              </a:ext>
            </a:extLst>
          </p:cNvPr>
          <p:cNvGrpSpPr>
            <a:grpSpLocks/>
          </p:cNvGrpSpPr>
          <p:nvPr/>
        </p:nvGrpSpPr>
        <p:grpSpPr bwMode="auto">
          <a:xfrm>
            <a:off x="7289528" y="2447510"/>
            <a:ext cx="449263" cy="338137"/>
            <a:chOff x="4827" y="1591"/>
            <a:chExt cx="283" cy="213"/>
          </a:xfrm>
        </p:grpSpPr>
        <p:sp>
          <p:nvSpPr>
            <p:cNvPr id="102" name="Rectangle 36">
              <a:extLst>
                <a:ext uri="{FF2B5EF4-FFF2-40B4-BE49-F238E27FC236}">
                  <a16:creationId xmlns:a16="http://schemas.microsoft.com/office/drawing/2014/main" id="{011AA78D-6081-1E4C-B13C-ABA03976C8DD}"/>
                </a:ext>
              </a:extLst>
            </p:cNvPr>
            <p:cNvSpPr>
              <a:spLocks noChangeArrowheads="1"/>
            </p:cNvSpPr>
            <p:nvPr/>
          </p:nvSpPr>
          <p:spPr bwMode="auto">
            <a:xfrm>
              <a:off x="4827" y="1609"/>
              <a:ext cx="283" cy="169"/>
            </a:xfrm>
            <a:prstGeom prst="rect">
              <a:avLst/>
            </a:prstGeom>
            <a:solidFill>
              <a:srgbClr val="D60093"/>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3" name="Text Box 37">
              <a:extLst>
                <a:ext uri="{FF2B5EF4-FFF2-40B4-BE49-F238E27FC236}">
                  <a16:creationId xmlns:a16="http://schemas.microsoft.com/office/drawing/2014/main" id="{E9D6FFEE-F33E-FF42-9FA7-54026C2FB7A3}"/>
                </a:ext>
              </a:extLst>
            </p:cNvPr>
            <p:cNvSpPr txBox="1">
              <a:spLocks noChangeArrowheads="1"/>
            </p:cNvSpPr>
            <p:nvPr/>
          </p:nvSpPr>
          <p:spPr bwMode="auto">
            <a:xfrm>
              <a:off x="4872" y="1591"/>
              <a:ext cx="182" cy="213"/>
            </a:xfrm>
            <a:prstGeom prst="rect">
              <a:avLst/>
            </a:prstGeom>
            <a:noFill/>
            <a:ln>
              <a:noFill/>
            </a:ln>
            <a:effectLst/>
            <a:extLst>
              <a:ext uri="{909E8E84-426E-40dd-AFC4-6F175D3DCCD1}">
                <a14:hiddenFill xmlns:a14="http://schemas.microsoft.com/office/drawing/2010/main" xmlns="">
                  <a:solidFill>
                    <a:srgbClr val="008000"/>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3</a:t>
              </a:r>
            </a:p>
          </p:txBody>
        </p:sp>
      </p:grpSp>
      <p:sp>
        <p:nvSpPr>
          <p:cNvPr id="79" name="Text Box 38">
            <a:extLst>
              <a:ext uri="{FF2B5EF4-FFF2-40B4-BE49-F238E27FC236}">
                <a16:creationId xmlns:a16="http://schemas.microsoft.com/office/drawing/2014/main" id="{BC3667BC-568F-5D45-AA96-AD633C981E1C}"/>
              </a:ext>
            </a:extLst>
          </p:cNvPr>
          <p:cNvSpPr txBox="1">
            <a:spLocks noChangeArrowheads="1"/>
          </p:cNvSpPr>
          <p:nvPr/>
        </p:nvSpPr>
        <p:spPr bwMode="auto">
          <a:xfrm>
            <a:off x="2411141" y="1452148"/>
            <a:ext cx="76200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node 1</a:t>
            </a:r>
          </a:p>
        </p:txBody>
      </p:sp>
      <p:sp>
        <p:nvSpPr>
          <p:cNvPr id="80" name="Text Box 39">
            <a:extLst>
              <a:ext uri="{FF2B5EF4-FFF2-40B4-BE49-F238E27FC236}">
                <a16:creationId xmlns:a16="http://schemas.microsoft.com/office/drawing/2014/main" id="{54EFAF25-FCFE-594D-BB9A-4C06F0108FB9}"/>
              </a:ext>
            </a:extLst>
          </p:cNvPr>
          <p:cNvSpPr txBox="1">
            <a:spLocks noChangeArrowheads="1"/>
          </p:cNvSpPr>
          <p:nvPr/>
        </p:nvSpPr>
        <p:spPr bwMode="auto">
          <a:xfrm>
            <a:off x="2393678" y="1966498"/>
            <a:ext cx="76200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node 2</a:t>
            </a:r>
          </a:p>
        </p:txBody>
      </p:sp>
      <p:sp>
        <p:nvSpPr>
          <p:cNvPr id="81" name="Text Box 40">
            <a:extLst>
              <a:ext uri="{FF2B5EF4-FFF2-40B4-BE49-F238E27FC236}">
                <a16:creationId xmlns:a16="http://schemas.microsoft.com/office/drawing/2014/main" id="{047D14B7-CD88-0D4A-AD77-5823FBA991D4}"/>
              </a:ext>
            </a:extLst>
          </p:cNvPr>
          <p:cNvSpPr txBox="1">
            <a:spLocks noChangeArrowheads="1"/>
          </p:cNvSpPr>
          <p:nvPr/>
        </p:nvSpPr>
        <p:spPr bwMode="auto">
          <a:xfrm>
            <a:off x="2439716" y="2469735"/>
            <a:ext cx="762000" cy="3381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node 3</a:t>
            </a:r>
          </a:p>
        </p:txBody>
      </p:sp>
      <p:sp>
        <p:nvSpPr>
          <p:cNvPr id="82" name="Line 41">
            <a:extLst>
              <a:ext uri="{FF2B5EF4-FFF2-40B4-BE49-F238E27FC236}">
                <a16:creationId xmlns:a16="http://schemas.microsoft.com/office/drawing/2014/main" id="{EF48CFD5-90F6-EF43-A053-5A2BD2F09AEF}"/>
              </a:ext>
            </a:extLst>
          </p:cNvPr>
          <p:cNvSpPr>
            <a:spLocks noChangeShapeType="1"/>
          </p:cNvSpPr>
          <p:nvPr/>
        </p:nvSpPr>
        <p:spPr bwMode="auto">
          <a:xfrm>
            <a:off x="3236641" y="2977735"/>
            <a:ext cx="5210175"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3" name="Line 42">
            <a:extLst>
              <a:ext uri="{FF2B5EF4-FFF2-40B4-BE49-F238E27FC236}">
                <a16:creationId xmlns:a16="http://schemas.microsoft.com/office/drawing/2014/main" id="{000967D4-6D82-3C45-A172-150191F96BEF}"/>
              </a:ext>
            </a:extLst>
          </p:cNvPr>
          <p:cNvSpPr>
            <a:spLocks noChangeShapeType="1"/>
          </p:cNvSpPr>
          <p:nvPr/>
        </p:nvSpPr>
        <p:spPr bwMode="auto">
          <a:xfrm>
            <a:off x="3239816"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4" name="Line 43">
            <a:extLst>
              <a:ext uri="{FF2B5EF4-FFF2-40B4-BE49-F238E27FC236}">
                <a16:creationId xmlns:a16="http://schemas.microsoft.com/office/drawing/2014/main" id="{F238DB4A-BE5F-9743-9947-04D5215C95E1}"/>
              </a:ext>
            </a:extLst>
          </p:cNvPr>
          <p:cNvSpPr>
            <a:spLocks noChangeShapeType="1"/>
          </p:cNvSpPr>
          <p:nvPr/>
        </p:nvSpPr>
        <p:spPr bwMode="auto">
          <a:xfrm>
            <a:off x="3739878"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5" name="Line 44">
            <a:extLst>
              <a:ext uri="{FF2B5EF4-FFF2-40B4-BE49-F238E27FC236}">
                <a16:creationId xmlns:a16="http://schemas.microsoft.com/office/drawing/2014/main" id="{C6957062-2774-324C-BCB0-B11EB113A305}"/>
              </a:ext>
            </a:extLst>
          </p:cNvPr>
          <p:cNvSpPr>
            <a:spLocks noChangeShapeType="1"/>
          </p:cNvSpPr>
          <p:nvPr/>
        </p:nvSpPr>
        <p:spPr bwMode="auto">
          <a:xfrm>
            <a:off x="4243116" y="2874547"/>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6" name="Line 45">
            <a:extLst>
              <a:ext uri="{FF2B5EF4-FFF2-40B4-BE49-F238E27FC236}">
                <a16:creationId xmlns:a16="http://schemas.microsoft.com/office/drawing/2014/main" id="{242EDB35-EDA5-084B-9AA4-62A7C146A416}"/>
              </a:ext>
            </a:extLst>
          </p:cNvPr>
          <p:cNvSpPr>
            <a:spLocks noChangeShapeType="1"/>
          </p:cNvSpPr>
          <p:nvPr/>
        </p:nvSpPr>
        <p:spPr bwMode="auto">
          <a:xfrm>
            <a:off x="4749528"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7" name="Line 46">
            <a:extLst>
              <a:ext uri="{FF2B5EF4-FFF2-40B4-BE49-F238E27FC236}">
                <a16:creationId xmlns:a16="http://schemas.microsoft.com/office/drawing/2014/main" id="{E0FAA97E-3CAE-F145-BE6E-2931C7A409F0}"/>
              </a:ext>
            </a:extLst>
          </p:cNvPr>
          <p:cNvSpPr>
            <a:spLocks noChangeShapeType="1"/>
          </p:cNvSpPr>
          <p:nvPr/>
        </p:nvSpPr>
        <p:spPr bwMode="auto">
          <a:xfrm>
            <a:off x="5254353" y="2874547"/>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8" name="Line 47">
            <a:extLst>
              <a:ext uri="{FF2B5EF4-FFF2-40B4-BE49-F238E27FC236}">
                <a16:creationId xmlns:a16="http://schemas.microsoft.com/office/drawing/2014/main" id="{9EAB79C7-5AED-CD47-BF01-F04C67454D83}"/>
              </a:ext>
            </a:extLst>
          </p:cNvPr>
          <p:cNvSpPr>
            <a:spLocks noChangeShapeType="1"/>
          </p:cNvSpPr>
          <p:nvPr/>
        </p:nvSpPr>
        <p:spPr bwMode="auto">
          <a:xfrm>
            <a:off x="5762353"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89" name="Line 48">
            <a:extLst>
              <a:ext uri="{FF2B5EF4-FFF2-40B4-BE49-F238E27FC236}">
                <a16:creationId xmlns:a16="http://schemas.microsoft.com/office/drawing/2014/main" id="{ED1E52C2-A2DF-7244-888D-8BC965C7BF91}"/>
              </a:ext>
            </a:extLst>
          </p:cNvPr>
          <p:cNvSpPr>
            <a:spLocks noChangeShapeType="1"/>
          </p:cNvSpPr>
          <p:nvPr/>
        </p:nvSpPr>
        <p:spPr bwMode="auto">
          <a:xfrm>
            <a:off x="6267178" y="2877722"/>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0" name="Line 49">
            <a:extLst>
              <a:ext uri="{FF2B5EF4-FFF2-40B4-BE49-F238E27FC236}">
                <a16:creationId xmlns:a16="http://schemas.microsoft.com/office/drawing/2014/main" id="{0337F98B-B062-E149-AA28-4B72BC8AD653}"/>
              </a:ext>
            </a:extLst>
          </p:cNvPr>
          <p:cNvSpPr>
            <a:spLocks noChangeShapeType="1"/>
          </p:cNvSpPr>
          <p:nvPr/>
        </p:nvSpPr>
        <p:spPr bwMode="auto">
          <a:xfrm>
            <a:off x="6772003" y="2874547"/>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1" name="Line 50">
            <a:extLst>
              <a:ext uri="{FF2B5EF4-FFF2-40B4-BE49-F238E27FC236}">
                <a16:creationId xmlns:a16="http://schemas.microsoft.com/office/drawing/2014/main" id="{A8A55C4A-1AC8-E64D-A11D-781712E97BA7}"/>
              </a:ext>
            </a:extLst>
          </p:cNvPr>
          <p:cNvSpPr>
            <a:spLocks noChangeShapeType="1"/>
          </p:cNvSpPr>
          <p:nvPr/>
        </p:nvSpPr>
        <p:spPr bwMode="auto">
          <a:xfrm>
            <a:off x="7280003" y="2871372"/>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2" name="Line 51">
            <a:extLst>
              <a:ext uri="{FF2B5EF4-FFF2-40B4-BE49-F238E27FC236}">
                <a16:creationId xmlns:a16="http://schemas.microsoft.com/office/drawing/2014/main" id="{68413A17-8D6D-6F4A-9006-440A683FDCD3}"/>
              </a:ext>
            </a:extLst>
          </p:cNvPr>
          <p:cNvSpPr>
            <a:spLocks noChangeShapeType="1"/>
          </p:cNvSpPr>
          <p:nvPr/>
        </p:nvSpPr>
        <p:spPr bwMode="auto">
          <a:xfrm>
            <a:off x="7768953" y="2868197"/>
            <a:ext cx="0" cy="212725"/>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endParaRPr>
          </a:p>
        </p:txBody>
      </p:sp>
      <p:sp>
        <p:nvSpPr>
          <p:cNvPr id="93" name="Text Box 54">
            <a:extLst>
              <a:ext uri="{FF2B5EF4-FFF2-40B4-BE49-F238E27FC236}">
                <a16:creationId xmlns:a16="http://schemas.microsoft.com/office/drawing/2014/main" id="{EFB9B6C9-55C7-9543-BEDB-3C9A6C2B175D}"/>
              </a:ext>
            </a:extLst>
          </p:cNvPr>
          <p:cNvSpPr txBox="1">
            <a:spLocks noChangeArrowheads="1"/>
          </p:cNvSpPr>
          <p:nvPr/>
        </p:nvSpPr>
        <p:spPr bwMode="auto">
          <a:xfrm>
            <a:off x="3301728" y="2992022"/>
            <a:ext cx="3206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a:t>
            </a:r>
          </a:p>
        </p:txBody>
      </p:sp>
      <p:sp>
        <p:nvSpPr>
          <p:cNvPr id="94" name="Text Box 55">
            <a:extLst>
              <a:ext uri="{FF2B5EF4-FFF2-40B4-BE49-F238E27FC236}">
                <a16:creationId xmlns:a16="http://schemas.microsoft.com/office/drawing/2014/main" id="{A8BF3599-17CC-C54D-A1F4-204FFCEF53B4}"/>
              </a:ext>
            </a:extLst>
          </p:cNvPr>
          <p:cNvSpPr txBox="1">
            <a:spLocks noChangeArrowheads="1"/>
          </p:cNvSpPr>
          <p:nvPr/>
        </p:nvSpPr>
        <p:spPr bwMode="auto">
          <a:xfrm>
            <a:off x="4320903" y="2992022"/>
            <a:ext cx="3206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a:t>
            </a:r>
          </a:p>
        </p:txBody>
      </p:sp>
      <p:sp>
        <p:nvSpPr>
          <p:cNvPr id="95" name="Text Box 56">
            <a:extLst>
              <a:ext uri="{FF2B5EF4-FFF2-40B4-BE49-F238E27FC236}">
                <a16:creationId xmlns:a16="http://schemas.microsoft.com/office/drawing/2014/main" id="{016A40F4-F886-714E-966E-BFDE0F62F876}"/>
              </a:ext>
            </a:extLst>
          </p:cNvPr>
          <p:cNvSpPr txBox="1">
            <a:spLocks noChangeArrowheads="1"/>
          </p:cNvSpPr>
          <p:nvPr/>
        </p:nvSpPr>
        <p:spPr bwMode="auto">
          <a:xfrm>
            <a:off x="5835378" y="2992022"/>
            <a:ext cx="320675"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C</a:t>
            </a:r>
          </a:p>
        </p:txBody>
      </p:sp>
      <p:sp>
        <p:nvSpPr>
          <p:cNvPr id="96" name="Text Box 58">
            <a:extLst>
              <a:ext uri="{FF2B5EF4-FFF2-40B4-BE49-F238E27FC236}">
                <a16:creationId xmlns:a16="http://schemas.microsoft.com/office/drawing/2014/main" id="{807DF3EC-AAB1-B04A-A023-C5893F6D2704}"/>
              </a:ext>
            </a:extLst>
          </p:cNvPr>
          <p:cNvSpPr txBox="1">
            <a:spLocks noChangeArrowheads="1"/>
          </p:cNvSpPr>
          <p:nvPr/>
        </p:nvSpPr>
        <p:spPr bwMode="auto">
          <a:xfrm>
            <a:off x="4835253" y="2992022"/>
            <a:ext cx="3063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S</a:t>
            </a:r>
          </a:p>
        </p:txBody>
      </p:sp>
      <p:sp>
        <p:nvSpPr>
          <p:cNvPr id="97" name="Text Box 59">
            <a:extLst>
              <a:ext uri="{FF2B5EF4-FFF2-40B4-BE49-F238E27FC236}">
                <a16:creationId xmlns:a16="http://schemas.microsoft.com/office/drawing/2014/main" id="{17BF9D31-70E0-5A45-BE2F-E528E8116837}"/>
              </a:ext>
            </a:extLst>
          </p:cNvPr>
          <p:cNvSpPr txBox="1">
            <a:spLocks noChangeArrowheads="1"/>
          </p:cNvSpPr>
          <p:nvPr/>
        </p:nvSpPr>
        <p:spPr bwMode="auto">
          <a:xfrm>
            <a:off x="6835503" y="2992022"/>
            <a:ext cx="3063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S</a:t>
            </a:r>
          </a:p>
        </p:txBody>
      </p:sp>
      <p:sp>
        <p:nvSpPr>
          <p:cNvPr id="98" name="Text Box 60">
            <a:extLst>
              <a:ext uri="{FF2B5EF4-FFF2-40B4-BE49-F238E27FC236}">
                <a16:creationId xmlns:a16="http://schemas.microsoft.com/office/drawing/2014/main" id="{FE3B7D2B-E773-5048-9CD2-02409182FB9F}"/>
              </a:ext>
            </a:extLst>
          </p:cNvPr>
          <p:cNvSpPr txBox="1">
            <a:spLocks noChangeArrowheads="1"/>
          </p:cNvSpPr>
          <p:nvPr/>
        </p:nvSpPr>
        <p:spPr bwMode="auto">
          <a:xfrm>
            <a:off x="7321278" y="2992022"/>
            <a:ext cx="306388"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S</a:t>
            </a:r>
          </a:p>
        </p:txBody>
      </p:sp>
      <p:sp>
        <p:nvSpPr>
          <p:cNvPr id="99" name="Text Box 61">
            <a:extLst>
              <a:ext uri="{FF2B5EF4-FFF2-40B4-BE49-F238E27FC236}">
                <a16:creationId xmlns:a16="http://schemas.microsoft.com/office/drawing/2014/main" id="{67899F9D-5059-EB46-BE3E-E0710E91B7E7}"/>
              </a:ext>
            </a:extLst>
          </p:cNvPr>
          <p:cNvSpPr txBox="1">
            <a:spLocks noChangeArrowheads="1"/>
          </p:cNvSpPr>
          <p:nvPr/>
        </p:nvSpPr>
        <p:spPr bwMode="auto">
          <a:xfrm>
            <a:off x="3824016" y="2988847"/>
            <a:ext cx="30956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E</a:t>
            </a:r>
          </a:p>
        </p:txBody>
      </p:sp>
      <p:sp>
        <p:nvSpPr>
          <p:cNvPr id="100" name="Text Box 62">
            <a:extLst>
              <a:ext uri="{FF2B5EF4-FFF2-40B4-BE49-F238E27FC236}">
                <a16:creationId xmlns:a16="http://schemas.microsoft.com/office/drawing/2014/main" id="{0537C8B8-45B8-534A-B936-B66DF9D0E5CB}"/>
              </a:ext>
            </a:extLst>
          </p:cNvPr>
          <p:cNvSpPr txBox="1">
            <a:spLocks noChangeArrowheads="1"/>
          </p:cNvSpPr>
          <p:nvPr/>
        </p:nvSpPr>
        <p:spPr bwMode="auto">
          <a:xfrm>
            <a:off x="5340078" y="2988847"/>
            <a:ext cx="30956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E</a:t>
            </a:r>
          </a:p>
        </p:txBody>
      </p:sp>
      <p:sp>
        <p:nvSpPr>
          <p:cNvPr id="101" name="Text Box 63">
            <a:extLst>
              <a:ext uri="{FF2B5EF4-FFF2-40B4-BE49-F238E27FC236}">
                <a16:creationId xmlns:a16="http://schemas.microsoft.com/office/drawing/2014/main" id="{A95F6825-15C2-894C-A225-C35D931A8267}"/>
              </a:ext>
            </a:extLst>
          </p:cNvPr>
          <p:cNvSpPr txBox="1">
            <a:spLocks noChangeArrowheads="1"/>
          </p:cNvSpPr>
          <p:nvPr/>
        </p:nvSpPr>
        <p:spPr bwMode="auto">
          <a:xfrm>
            <a:off x="6340203" y="2988847"/>
            <a:ext cx="309563" cy="4000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E</a:t>
            </a:r>
          </a:p>
        </p:txBody>
      </p:sp>
      <p:sp>
        <p:nvSpPr>
          <p:cNvPr id="7" name="TextBox 6">
            <a:extLst>
              <a:ext uri="{FF2B5EF4-FFF2-40B4-BE49-F238E27FC236}">
                <a16:creationId xmlns:a16="http://schemas.microsoft.com/office/drawing/2014/main" id="{6F11076B-DA1C-6740-8643-B478EA3CF6E2}"/>
              </a:ext>
            </a:extLst>
          </p:cNvPr>
          <p:cNvSpPr txBox="1"/>
          <p:nvPr/>
        </p:nvSpPr>
        <p:spPr>
          <a:xfrm>
            <a:off x="8693431" y="1736034"/>
            <a:ext cx="1514197" cy="120032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collision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S</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success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E</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empty</a:t>
            </a:r>
          </a:p>
        </p:txBody>
      </p:sp>
      <p:sp>
        <p:nvSpPr>
          <p:cNvPr id="6" name="Slide Number Placeholder 5">
            <a:extLst>
              <a:ext uri="{FF2B5EF4-FFF2-40B4-BE49-F238E27FC236}">
                <a16:creationId xmlns:a16="http://schemas.microsoft.com/office/drawing/2014/main" id="{6BC786F0-43E2-384B-F097-CFEFD62A00DE}"/>
              </a:ext>
            </a:extLst>
          </p:cNvPr>
          <p:cNvSpPr>
            <a:spLocks noGrp="1"/>
          </p:cNvSpPr>
          <p:nvPr>
            <p:ph type="sldNum" sz="quarter" idx="4"/>
          </p:nvPr>
        </p:nvSpPr>
        <p:spPr/>
        <p:txBody>
          <a:bodyPr/>
          <a:lstStyle/>
          <a:p>
            <a:r>
              <a:rPr lang="en-US" dirty="0"/>
              <a:t>Link Layer </a:t>
            </a:r>
            <a:fld id="{C4204591-24BD-A542-B9D5-F8D8A88D2FEE}" type="slidenum">
              <a:rPr lang="en-US" smtClean="0"/>
              <a:pPr/>
              <a:t>22</a:t>
            </a:fld>
            <a:endParaRPr lang="en-US" dirty="0"/>
          </a:p>
        </p:txBody>
      </p:sp>
    </p:spTree>
    <p:extLst>
      <p:ext uri="{BB962C8B-B14F-4D97-AF65-F5344CB8AC3E}">
        <p14:creationId xmlns:p14="http://schemas.microsoft.com/office/powerpoint/2010/main" val="170505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dissolve">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dissolve">
                                      <p:cBhvr>
                                        <p:cTn id="12"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CSMA (carrier sense multiple access)</a:t>
            </a:r>
            <a:endParaRPr lang="en-US" sz="4400" b="0" dirty="0">
              <a:latin typeface="+mn-lt"/>
            </a:endParaRPr>
          </a:p>
        </p:txBody>
      </p:sp>
      <p:sp>
        <p:nvSpPr>
          <p:cNvPr id="25" name="Rectangle 3">
            <a:extLst>
              <a:ext uri="{FF2B5EF4-FFF2-40B4-BE49-F238E27FC236}">
                <a16:creationId xmlns:a16="http://schemas.microsoft.com/office/drawing/2014/main" id="{5E7A0B0F-2486-9640-B03D-72DF37C159B4}"/>
              </a:ext>
            </a:extLst>
          </p:cNvPr>
          <p:cNvSpPr txBox="1">
            <a:spLocks noChangeArrowheads="1"/>
          </p:cNvSpPr>
          <p:nvPr/>
        </p:nvSpPr>
        <p:spPr>
          <a:xfrm>
            <a:off x="1075221" y="1383818"/>
            <a:ext cx="10295145" cy="222077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simple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CSMA:</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listen before transmit: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if channel sensed idle: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transmit entire frame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if channel sensed busy: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defer transmission </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human analogy: </a:t>
            </a:r>
            <a:r>
              <a:rPr kumimoji="0" lang="en-US" sz="2800" b="0" i="0" u="sng" strike="noStrike" kern="1200" cap="none" spc="0" normalizeH="0" baseline="0" noProof="0" dirty="0">
                <a:ln>
                  <a:noFill/>
                </a:ln>
                <a:solidFill>
                  <a:prstClr val="black"/>
                </a:solidFill>
                <a:effectLst/>
                <a:uLnTx/>
                <a:uFillTx/>
                <a:latin typeface="Calibri" panose="020F0502020204030204"/>
                <a:cs typeface="+mn-cs"/>
              </a:rPr>
              <a:t>don</a:t>
            </a:r>
            <a:r>
              <a:rPr kumimoji="0" lang="ja-JP" altLang="en-US" sz="2800" b="0" i="0" u="sng"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sng" strike="noStrike" kern="1200" cap="none" spc="0" normalizeH="0" baseline="0" noProof="0" dirty="0">
                <a:ln>
                  <a:noFill/>
                </a:ln>
                <a:solidFill>
                  <a:prstClr val="black"/>
                </a:solidFill>
                <a:effectLst/>
                <a:uLnTx/>
                <a:uFillTx/>
                <a:latin typeface="Calibri" panose="020F0502020204030204"/>
                <a:cs typeface="+mn-cs"/>
              </a:rPr>
              <a:t>t interrupt others!</a:t>
            </a:r>
          </a:p>
        </p:txBody>
      </p:sp>
      <p:sp>
        <p:nvSpPr>
          <p:cNvPr id="26" name="Rectangle 3">
            <a:extLst>
              <a:ext uri="{FF2B5EF4-FFF2-40B4-BE49-F238E27FC236}">
                <a16:creationId xmlns:a16="http://schemas.microsoft.com/office/drawing/2014/main" id="{2C4025D2-3728-874E-8B17-43AA7C121C2A}"/>
              </a:ext>
            </a:extLst>
          </p:cNvPr>
          <p:cNvSpPr txBox="1">
            <a:spLocks noChangeArrowheads="1"/>
          </p:cNvSpPr>
          <p:nvPr/>
        </p:nvSpPr>
        <p:spPr>
          <a:xfrm>
            <a:off x="1078879" y="3646626"/>
            <a:ext cx="10158964" cy="266140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CSMA/CD:</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CSMA with </a:t>
            </a: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collision detection</a:t>
            </a:r>
            <a:endPar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collisions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detected</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within short time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colliding transmissions aborted, reducing channel wastage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collision detection easy in wired, difficult with wireless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human analogy: </a:t>
            </a:r>
            <a:r>
              <a:rPr kumimoji="0" lang="en-US" sz="2800" b="0" i="0" u="sng" strike="noStrike" kern="1200" cap="none" spc="0" normalizeH="0" baseline="0" noProof="0" dirty="0">
                <a:ln>
                  <a:noFill/>
                </a:ln>
                <a:solidFill>
                  <a:prstClr val="black"/>
                </a:solidFill>
                <a:effectLst/>
                <a:uLnTx/>
                <a:uFillTx/>
                <a:latin typeface="Calibri" panose="020F0502020204030204"/>
                <a:ea typeface="+mn-ea"/>
                <a:cs typeface="+mn-cs"/>
              </a:rPr>
              <a:t>the polite conversationalist </a:t>
            </a:r>
          </a:p>
        </p:txBody>
      </p:sp>
      <p:sp>
        <p:nvSpPr>
          <p:cNvPr id="6" name="Slide Number Placeholder 5">
            <a:extLst>
              <a:ext uri="{FF2B5EF4-FFF2-40B4-BE49-F238E27FC236}">
                <a16:creationId xmlns:a16="http://schemas.microsoft.com/office/drawing/2014/main" id="{FAFCF407-DCFF-95F3-6681-02BEA9C63079}"/>
              </a:ext>
            </a:extLst>
          </p:cNvPr>
          <p:cNvSpPr>
            <a:spLocks noGrp="1"/>
          </p:cNvSpPr>
          <p:nvPr>
            <p:ph type="sldNum" sz="quarter" idx="4"/>
          </p:nvPr>
        </p:nvSpPr>
        <p:spPr/>
        <p:txBody>
          <a:bodyPr/>
          <a:lstStyle/>
          <a:p>
            <a:r>
              <a:rPr lang="en-US" dirty="0"/>
              <a:t>Link Layer </a:t>
            </a:r>
            <a:fld id="{C4204591-24BD-A542-B9D5-F8D8A88D2FEE}" type="slidenum">
              <a:rPr lang="en-US" smtClean="0"/>
              <a:pPr/>
              <a:t>23</a:t>
            </a:fld>
            <a:endParaRPr lang="en-US" dirty="0"/>
          </a:p>
        </p:txBody>
      </p:sp>
    </p:spTree>
    <p:extLst>
      <p:ext uri="{BB962C8B-B14F-4D97-AF65-F5344CB8AC3E}">
        <p14:creationId xmlns:p14="http://schemas.microsoft.com/office/powerpoint/2010/main" val="2439301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
                                            <p:txEl>
                                              <p:pRg st="3" end="3"/>
                                            </p:txEl>
                                          </p:spTgt>
                                        </p:tgtEl>
                                        <p:attrNameLst>
                                          <p:attrName>style.visibility</p:attrName>
                                        </p:attrNameLst>
                                      </p:cBhvr>
                                      <p:to>
                                        <p:strVal val="visible"/>
                                      </p:to>
                                    </p:set>
                                    <p:animEffect transition="in" filter="dissolve">
                                      <p:cBhvr>
                                        <p:cTn id="7" dur="500"/>
                                        <p:tgtEl>
                                          <p:spTgt spid="25">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6">
                                            <p:txEl>
                                              <p:pRg st="0" end="0"/>
                                            </p:txEl>
                                          </p:spTgt>
                                        </p:tgtEl>
                                        <p:attrNameLst>
                                          <p:attrName>style.visibility</p:attrName>
                                        </p:attrNameLst>
                                      </p:cBhvr>
                                      <p:to>
                                        <p:strVal val="visible"/>
                                      </p:to>
                                    </p:set>
                                    <p:animEffect transition="in" filter="dissolve">
                                      <p:cBhvr>
                                        <p:cTn id="12" dur="500"/>
                                        <p:tgtEl>
                                          <p:spTgt spid="26">
                                            <p:txEl>
                                              <p:pRg st="0" end="0"/>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6">
                                            <p:txEl>
                                              <p:pRg st="1" end="1"/>
                                            </p:txEl>
                                          </p:spTgt>
                                        </p:tgtEl>
                                        <p:attrNameLst>
                                          <p:attrName>style.visibility</p:attrName>
                                        </p:attrNameLst>
                                      </p:cBhvr>
                                      <p:to>
                                        <p:strVal val="visible"/>
                                      </p:to>
                                    </p:set>
                                    <p:animEffect transition="in" filter="dissolve">
                                      <p:cBhvr>
                                        <p:cTn id="15" dur="500"/>
                                        <p:tgtEl>
                                          <p:spTgt spid="26">
                                            <p:txEl>
                                              <p:pRg st="1" end="1"/>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26">
                                            <p:txEl>
                                              <p:pRg st="2" end="2"/>
                                            </p:txEl>
                                          </p:spTgt>
                                        </p:tgtEl>
                                        <p:attrNameLst>
                                          <p:attrName>style.visibility</p:attrName>
                                        </p:attrNameLst>
                                      </p:cBhvr>
                                      <p:to>
                                        <p:strVal val="visible"/>
                                      </p:to>
                                    </p:set>
                                    <p:animEffect transition="in" filter="dissolve">
                                      <p:cBhvr>
                                        <p:cTn id="18" dur="500"/>
                                        <p:tgtEl>
                                          <p:spTgt spid="26">
                                            <p:txEl>
                                              <p:pRg st="2" end="2"/>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26">
                                            <p:txEl>
                                              <p:pRg st="3" end="3"/>
                                            </p:txEl>
                                          </p:spTgt>
                                        </p:tgtEl>
                                        <p:attrNameLst>
                                          <p:attrName>style.visibility</p:attrName>
                                        </p:attrNameLst>
                                      </p:cBhvr>
                                      <p:to>
                                        <p:strVal val="visible"/>
                                      </p:to>
                                    </p:set>
                                    <p:animEffect transition="in" filter="dissolve">
                                      <p:cBhvr>
                                        <p:cTn id="21" dur="500"/>
                                        <p:tgtEl>
                                          <p:spTgt spid="26">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6">
                                            <p:txEl>
                                              <p:pRg st="4" end="4"/>
                                            </p:txEl>
                                          </p:spTgt>
                                        </p:tgtEl>
                                        <p:attrNameLst>
                                          <p:attrName>style.visibility</p:attrName>
                                        </p:attrNameLst>
                                      </p:cBhvr>
                                      <p:to>
                                        <p:strVal val="visible"/>
                                      </p:to>
                                    </p:set>
                                    <p:animEffect transition="in" filter="dissolve">
                                      <p:cBhvr>
                                        <p:cTn id="26"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CSMA: collisions</a:t>
            </a:r>
            <a:endParaRPr lang="en-US" sz="4400" b="0" dirty="0">
              <a:latin typeface="+mn-lt"/>
            </a:endParaRPr>
          </a:p>
        </p:txBody>
      </p:sp>
      <p:sp>
        <p:nvSpPr>
          <p:cNvPr id="6" name="Rectangle 9">
            <a:extLst>
              <a:ext uri="{FF2B5EF4-FFF2-40B4-BE49-F238E27FC236}">
                <a16:creationId xmlns:a16="http://schemas.microsoft.com/office/drawing/2014/main" id="{58A3876E-869D-8249-AD44-8C126ECC71E2}"/>
              </a:ext>
            </a:extLst>
          </p:cNvPr>
          <p:cNvSpPr txBox="1">
            <a:spLocks noChangeArrowheads="1"/>
          </p:cNvSpPr>
          <p:nvPr/>
        </p:nvSpPr>
        <p:spPr>
          <a:xfrm>
            <a:off x="944217" y="1520687"/>
            <a:ext cx="553609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collisions </a:t>
            </a:r>
            <a:r>
              <a:rPr kumimoji="0" lang="en-US" sz="2800" b="0" u="none" strike="noStrike" kern="1200" cap="none" spc="0" normalizeH="0" baseline="0" noProof="0" dirty="0">
                <a:ln>
                  <a:noFill/>
                </a:ln>
                <a:solidFill>
                  <a:srgbClr val="0013A3"/>
                </a:solidFill>
                <a:effectLst/>
                <a:uLnTx/>
                <a:uFillTx/>
                <a:latin typeface="Calibri" panose="020F0502020204030204"/>
                <a:ea typeface="+mn-ea"/>
                <a:cs typeface="+mn-cs"/>
              </a:rPr>
              <a:t>can</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 </a:t>
            </a:r>
            <a:r>
              <a:rPr kumimoji="0" lang="en-US" sz="2800" b="0" i="1" u="none" strike="noStrike" kern="1200" cap="none" spc="0" normalizeH="0" baseline="0" noProof="0" dirty="0">
                <a:ln>
                  <a:noFill/>
                </a:ln>
                <a:solidFill>
                  <a:srgbClr val="0013A3"/>
                </a:solidFill>
                <a:effectLst/>
                <a:uLnTx/>
                <a:uFillTx/>
                <a:latin typeface="Calibri" panose="020F0502020204030204"/>
                <a:ea typeface="+mn-ea"/>
                <a:cs typeface="+mn-cs"/>
              </a:rPr>
              <a:t>still</a:t>
            </a:r>
            <a:r>
              <a:rPr kumimoji="0" lang="en-US" sz="2800" b="0" i="0" u="none" strike="noStrike" kern="1200" cap="none" spc="0" normalizeH="0" baseline="0" noProof="0" dirty="0">
                <a:ln>
                  <a:noFill/>
                </a:ln>
                <a:solidFill>
                  <a:srgbClr val="0013A3"/>
                </a:solidFill>
                <a:effectLst/>
                <a:uLnTx/>
                <a:uFillTx/>
                <a:latin typeface="Calibri" panose="020F0502020204030204"/>
                <a:ea typeface="+mn-ea"/>
                <a:cs typeface="+mn-cs"/>
              </a:rPr>
              <a:t> occur with carrier sensing</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mn-ea"/>
                <a:cs typeface="+mn-cs"/>
              </a:rPr>
              <a:t>propagation delay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means  two nodes may not hear each other</a:t>
            </a:r>
            <a:r>
              <a:rPr kumimoji="0" lang="en-US" altLang="ja-JP" sz="24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 just-started transmission</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collision: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entire packet transmission time wasted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effectLst/>
                <a:uLnTx/>
                <a:uFillTx/>
                <a:latin typeface="Calibri" panose="020F0502020204030204"/>
                <a:ea typeface="+mn-ea"/>
                <a:cs typeface="+mn-cs"/>
              </a:rPr>
              <a:t>distance &amp; propagation delay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play role in in determining collision probability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Gill Sans MT" charset="0"/>
              <a:ea typeface="+mn-ea"/>
              <a:cs typeface="+mn-cs"/>
            </a:endParaRPr>
          </a:p>
        </p:txBody>
      </p:sp>
      <p:pic>
        <p:nvPicPr>
          <p:cNvPr id="34" name="Picture 3" descr="5">
            <a:extLst>
              <a:ext uri="{FF2B5EF4-FFF2-40B4-BE49-F238E27FC236}">
                <a16:creationId xmlns:a16="http://schemas.microsoft.com/office/drawing/2014/main" id="{0D5CA368-0551-4340-986D-4B213A2C76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70" y="1216371"/>
            <a:ext cx="4287837" cy="50498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5" name="Rectangle 6">
            <a:extLst>
              <a:ext uri="{FF2B5EF4-FFF2-40B4-BE49-F238E27FC236}">
                <a16:creationId xmlns:a16="http://schemas.microsoft.com/office/drawing/2014/main" id="{D39D6C6A-5A1A-CF45-9875-738474A4E13D}"/>
              </a:ext>
            </a:extLst>
          </p:cNvPr>
          <p:cNvSpPr>
            <a:spLocks noChangeArrowheads="1"/>
          </p:cNvSpPr>
          <p:nvPr/>
        </p:nvSpPr>
        <p:spPr bwMode="auto">
          <a:xfrm>
            <a:off x="7999482" y="778221"/>
            <a:ext cx="256857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spatial layout of nodes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6" name="Rectangle 87">
            <a:extLst>
              <a:ext uri="{FF2B5EF4-FFF2-40B4-BE49-F238E27FC236}">
                <a16:creationId xmlns:a16="http://schemas.microsoft.com/office/drawing/2014/main" id="{76BB7ED7-48BD-4147-9085-F9EF88290CE4}"/>
              </a:ext>
            </a:extLst>
          </p:cNvPr>
          <p:cNvSpPr>
            <a:spLocks noChangeArrowheads="1"/>
          </p:cNvSpPr>
          <p:nvPr/>
        </p:nvSpPr>
        <p:spPr bwMode="auto">
          <a:xfrm>
            <a:off x="7305745" y="2446683"/>
            <a:ext cx="3736975" cy="2571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 name="Rectangle 88">
            <a:extLst>
              <a:ext uri="{FF2B5EF4-FFF2-40B4-BE49-F238E27FC236}">
                <a16:creationId xmlns:a16="http://schemas.microsoft.com/office/drawing/2014/main" id="{71973DC3-114C-5B40-B7FA-C9A27EDCCE65}"/>
              </a:ext>
            </a:extLst>
          </p:cNvPr>
          <p:cNvSpPr>
            <a:spLocks noChangeArrowheads="1"/>
          </p:cNvSpPr>
          <p:nvPr/>
        </p:nvSpPr>
        <p:spPr bwMode="auto">
          <a:xfrm>
            <a:off x="7313682" y="2703858"/>
            <a:ext cx="3725863" cy="2571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 name="Rectangle 90">
            <a:extLst>
              <a:ext uri="{FF2B5EF4-FFF2-40B4-BE49-F238E27FC236}">
                <a16:creationId xmlns:a16="http://schemas.microsoft.com/office/drawing/2014/main" id="{E334A8C5-6B7D-0A4C-B55D-CAB16DF703CA}"/>
              </a:ext>
            </a:extLst>
          </p:cNvPr>
          <p:cNvSpPr>
            <a:spLocks noChangeArrowheads="1"/>
          </p:cNvSpPr>
          <p:nvPr/>
        </p:nvSpPr>
        <p:spPr bwMode="auto">
          <a:xfrm>
            <a:off x="7275582" y="2956271"/>
            <a:ext cx="3763963" cy="162401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 name="Rectangle 91">
            <a:extLst>
              <a:ext uri="{FF2B5EF4-FFF2-40B4-BE49-F238E27FC236}">
                <a16:creationId xmlns:a16="http://schemas.microsoft.com/office/drawing/2014/main" id="{F9970BA6-5D73-A749-8704-5220C05F998D}"/>
              </a:ext>
            </a:extLst>
          </p:cNvPr>
          <p:cNvSpPr>
            <a:spLocks noChangeArrowheads="1"/>
          </p:cNvSpPr>
          <p:nvPr/>
        </p:nvSpPr>
        <p:spPr bwMode="auto">
          <a:xfrm>
            <a:off x="7248595" y="4564408"/>
            <a:ext cx="3789362" cy="2035175"/>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0" name="Rectangle 92">
            <a:extLst>
              <a:ext uri="{FF2B5EF4-FFF2-40B4-BE49-F238E27FC236}">
                <a16:creationId xmlns:a16="http://schemas.microsoft.com/office/drawing/2014/main" id="{AE948D01-7FF0-DD4D-BFDD-F95AAF85063C}"/>
              </a:ext>
            </a:extLst>
          </p:cNvPr>
          <p:cNvSpPr>
            <a:spLocks noChangeArrowheads="1"/>
          </p:cNvSpPr>
          <p:nvPr/>
        </p:nvSpPr>
        <p:spPr bwMode="auto">
          <a:xfrm>
            <a:off x="7242245" y="1148108"/>
            <a:ext cx="4040187" cy="1301750"/>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41" name="Group 98">
            <a:extLst>
              <a:ext uri="{FF2B5EF4-FFF2-40B4-BE49-F238E27FC236}">
                <a16:creationId xmlns:a16="http://schemas.microsoft.com/office/drawing/2014/main" id="{50E4F1B9-D30D-3140-B7D9-712C28143A01}"/>
              </a:ext>
            </a:extLst>
          </p:cNvPr>
          <p:cNvGrpSpPr>
            <a:grpSpLocks/>
          </p:cNvGrpSpPr>
          <p:nvPr/>
        </p:nvGrpSpPr>
        <p:grpSpPr bwMode="auto">
          <a:xfrm>
            <a:off x="7426395" y="1146521"/>
            <a:ext cx="3513137" cy="628650"/>
            <a:chOff x="3117" y="180"/>
            <a:chExt cx="2213" cy="396"/>
          </a:xfrm>
        </p:grpSpPr>
        <p:grpSp>
          <p:nvGrpSpPr>
            <p:cNvPr id="42" name="Group 67">
              <a:extLst>
                <a:ext uri="{FF2B5EF4-FFF2-40B4-BE49-F238E27FC236}">
                  <a16:creationId xmlns:a16="http://schemas.microsoft.com/office/drawing/2014/main" id="{FC7CB790-4B06-2D46-93B8-665CC2659A8D}"/>
                </a:ext>
              </a:extLst>
            </p:cNvPr>
            <p:cNvGrpSpPr>
              <a:grpSpLocks/>
            </p:cNvGrpSpPr>
            <p:nvPr/>
          </p:nvGrpSpPr>
          <p:grpSpPr bwMode="auto">
            <a:xfrm flipH="1">
              <a:off x="3117" y="245"/>
              <a:ext cx="316" cy="323"/>
              <a:chOff x="2839" y="3501"/>
              <a:chExt cx="755" cy="803"/>
            </a:xfrm>
          </p:grpSpPr>
          <p:pic>
            <p:nvPicPr>
              <p:cNvPr id="57" name="Picture 68" descr="desktop_computer_stylized_medium">
                <a:extLst>
                  <a:ext uri="{FF2B5EF4-FFF2-40B4-BE49-F238E27FC236}">
                    <a16:creationId xmlns:a16="http://schemas.microsoft.com/office/drawing/2014/main" id="{DEB17F91-EA76-7442-B298-023829D2D0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8" name="Freeform 69">
                <a:extLst>
                  <a:ext uri="{FF2B5EF4-FFF2-40B4-BE49-F238E27FC236}">
                    <a16:creationId xmlns:a16="http://schemas.microsoft.com/office/drawing/2014/main" id="{98BBD2D9-9D1B-B24A-8D63-4BC7E496B5C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3" name="Group 70">
              <a:extLst>
                <a:ext uri="{FF2B5EF4-FFF2-40B4-BE49-F238E27FC236}">
                  <a16:creationId xmlns:a16="http://schemas.microsoft.com/office/drawing/2014/main" id="{4C7FFD54-FB17-394B-8449-7FAA8DE07F8E}"/>
                </a:ext>
              </a:extLst>
            </p:cNvPr>
            <p:cNvGrpSpPr>
              <a:grpSpLocks/>
            </p:cNvGrpSpPr>
            <p:nvPr/>
          </p:nvGrpSpPr>
          <p:grpSpPr bwMode="auto">
            <a:xfrm flipH="1">
              <a:off x="3747" y="253"/>
              <a:ext cx="316" cy="323"/>
              <a:chOff x="2839" y="3501"/>
              <a:chExt cx="755" cy="803"/>
            </a:xfrm>
          </p:grpSpPr>
          <p:pic>
            <p:nvPicPr>
              <p:cNvPr id="55" name="Picture 71" descr="desktop_computer_stylized_medium">
                <a:extLst>
                  <a:ext uri="{FF2B5EF4-FFF2-40B4-BE49-F238E27FC236}">
                    <a16:creationId xmlns:a16="http://schemas.microsoft.com/office/drawing/2014/main" id="{826D8206-EAB9-3D48-92AA-BD8B212018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6" name="Freeform 72">
                <a:extLst>
                  <a:ext uri="{FF2B5EF4-FFF2-40B4-BE49-F238E27FC236}">
                    <a16:creationId xmlns:a16="http://schemas.microsoft.com/office/drawing/2014/main" id="{C1C969E0-E2F3-9141-8D5D-FEBB45AFC9E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4" name="Group 73">
              <a:extLst>
                <a:ext uri="{FF2B5EF4-FFF2-40B4-BE49-F238E27FC236}">
                  <a16:creationId xmlns:a16="http://schemas.microsoft.com/office/drawing/2014/main" id="{8A97574D-2558-174E-B305-AA08A3C7A8AD}"/>
                </a:ext>
              </a:extLst>
            </p:cNvPr>
            <p:cNvGrpSpPr>
              <a:grpSpLocks/>
            </p:cNvGrpSpPr>
            <p:nvPr/>
          </p:nvGrpSpPr>
          <p:grpSpPr bwMode="auto">
            <a:xfrm flipH="1">
              <a:off x="4356" y="247"/>
              <a:ext cx="316" cy="323"/>
              <a:chOff x="2839" y="3501"/>
              <a:chExt cx="755" cy="803"/>
            </a:xfrm>
          </p:grpSpPr>
          <p:pic>
            <p:nvPicPr>
              <p:cNvPr id="53" name="Picture 74" descr="desktop_computer_stylized_medium">
                <a:extLst>
                  <a:ext uri="{FF2B5EF4-FFF2-40B4-BE49-F238E27FC236}">
                    <a16:creationId xmlns:a16="http://schemas.microsoft.com/office/drawing/2014/main" id="{DA115C27-F619-9546-937E-6CD1A2141B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Freeform 75">
                <a:extLst>
                  <a:ext uri="{FF2B5EF4-FFF2-40B4-BE49-F238E27FC236}">
                    <a16:creationId xmlns:a16="http://schemas.microsoft.com/office/drawing/2014/main" id="{CD685018-7CA3-3B4C-A452-B8E042BBACFA}"/>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5" name="Group 76">
              <a:extLst>
                <a:ext uri="{FF2B5EF4-FFF2-40B4-BE49-F238E27FC236}">
                  <a16:creationId xmlns:a16="http://schemas.microsoft.com/office/drawing/2014/main" id="{DBDBB8DE-6AD3-EE44-9B46-0D5E8F80359A}"/>
                </a:ext>
              </a:extLst>
            </p:cNvPr>
            <p:cNvGrpSpPr>
              <a:grpSpLocks/>
            </p:cNvGrpSpPr>
            <p:nvPr/>
          </p:nvGrpSpPr>
          <p:grpSpPr bwMode="auto">
            <a:xfrm flipH="1">
              <a:off x="5014" y="249"/>
              <a:ext cx="316" cy="323"/>
              <a:chOff x="2839" y="3501"/>
              <a:chExt cx="755" cy="803"/>
            </a:xfrm>
          </p:grpSpPr>
          <p:pic>
            <p:nvPicPr>
              <p:cNvPr id="51" name="Picture 77" descr="desktop_computer_stylized_medium">
                <a:extLst>
                  <a:ext uri="{FF2B5EF4-FFF2-40B4-BE49-F238E27FC236}">
                    <a16:creationId xmlns:a16="http://schemas.microsoft.com/office/drawing/2014/main" id="{6A7B0553-F377-FD44-A88B-D2727D21D2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2" name="Freeform 78">
                <a:extLst>
                  <a:ext uri="{FF2B5EF4-FFF2-40B4-BE49-F238E27FC236}">
                    <a16:creationId xmlns:a16="http://schemas.microsoft.com/office/drawing/2014/main" id="{B7B2B53F-C3B8-444B-93F9-72043CF61563}"/>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46" name="Line 93">
              <a:extLst>
                <a:ext uri="{FF2B5EF4-FFF2-40B4-BE49-F238E27FC236}">
                  <a16:creationId xmlns:a16="http://schemas.microsoft.com/office/drawing/2014/main" id="{17BC36CE-61EB-3544-881D-44148445DF01}"/>
                </a:ext>
              </a:extLst>
            </p:cNvPr>
            <p:cNvSpPr>
              <a:spLocks noChangeShapeType="1"/>
            </p:cNvSpPr>
            <p:nvPr/>
          </p:nvSpPr>
          <p:spPr bwMode="auto">
            <a:xfrm>
              <a:off x="3309" y="181"/>
              <a:ext cx="1989"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7" name="Line 94">
              <a:extLst>
                <a:ext uri="{FF2B5EF4-FFF2-40B4-BE49-F238E27FC236}">
                  <a16:creationId xmlns:a16="http://schemas.microsoft.com/office/drawing/2014/main" id="{496041E2-CD00-714C-8109-E48EBB9E8050}"/>
                </a:ext>
              </a:extLst>
            </p:cNvPr>
            <p:cNvSpPr>
              <a:spLocks noChangeShapeType="1"/>
            </p:cNvSpPr>
            <p:nvPr/>
          </p:nvSpPr>
          <p:spPr bwMode="auto">
            <a:xfrm>
              <a:off x="3309" y="180"/>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8" name="Line 95">
              <a:extLst>
                <a:ext uri="{FF2B5EF4-FFF2-40B4-BE49-F238E27FC236}">
                  <a16:creationId xmlns:a16="http://schemas.microsoft.com/office/drawing/2014/main" id="{B1602836-94A7-1344-AD99-4F6543EE55AD}"/>
                </a:ext>
              </a:extLst>
            </p:cNvPr>
            <p:cNvSpPr>
              <a:spLocks noChangeShapeType="1"/>
            </p:cNvSpPr>
            <p:nvPr/>
          </p:nvSpPr>
          <p:spPr bwMode="auto">
            <a:xfrm>
              <a:off x="3975" y="183"/>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96">
              <a:extLst>
                <a:ext uri="{FF2B5EF4-FFF2-40B4-BE49-F238E27FC236}">
                  <a16:creationId xmlns:a16="http://schemas.microsoft.com/office/drawing/2014/main" id="{AE901CCC-1861-184E-962B-60CDFAA34E87}"/>
                </a:ext>
              </a:extLst>
            </p:cNvPr>
            <p:cNvSpPr>
              <a:spLocks noChangeShapeType="1"/>
            </p:cNvSpPr>
            <p:nvPr/>
          </p:nvSpPr>
          <p:spPr bwMode="auto">
            <a:xfrm>
              <a:off x="4578" y="183"/>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97">
              <a:extLst>
                <a:ext uri="{FF2B5EF4-FFF2-40B4-BE49-F238E27FC236}">
                  <a16:creationId xmlns:a16="http://schemas.microsoft.com/office/drawing/2014/main" id="{3DD53366-738C-944E-B540-F34E1C857162}"/>
                </a:ext>
              </a:extLst>
            </p:cNvPr>
            <p:cNvSpPr>
              <a:spLocks noChangeShapeType="1"/>
            </p:cNvSpPr>
            <p:nvPr/>
          </p:nvSpPr>
          <p:spPr bwMode="auto">
            <a:xfrm>
              <a:off x="5289" y="180"/>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7" name="Slide Number Placeholder 6">
            <a:extLst>
              <a:ext uri="{FF2B5EF4-FFF2-40B4-BE49-F238E27FC236}">
                <a16:creationId xmlns:a16="http://schemas.microsoft.com/office/drawing/2014/main" id="{FBD4D79F-1344-17E0-0CA2-01502B6C9AC1}"/>
              </a:ext>
            </a:extLst>
          </p:cNvPr>
          <p:cNvSpPr>
            <a:spLocks noGrp="1"/>
          </p:cNvSpPr>
          <p:nvPr>
            <p:ph type="sldNum" sz="quarter" idx="4"/>
          </p:nvPr>
        </p:nvSpPr>
        <p:spPr/>
        <p:txBody>
          <a:bodyPr/>
          <a:lstStyle/>
          <a:p>
            <a:r>
              <a:rPr lang="en-US" dirty="0"/>
              <a:t>Link Layer </a:t>
            </a:r>
            <a:fld id="{C4204591-24BD-A542-B9D5-F8D8A88D2FEE}" type="slidenum">
              <a:rPr lang="en-US" smtClean="0"/>
              <a:pPr/>
              <a:t>24</a:t>
            </a:fld>
            <a:endParaRPr lang="en-US" dirty="0"/>
          </a:p>
        </p:txBody>
      </p:sp>
    </p:spTree>
    <p:extLst>
      <p:ext uri="{BB962C8B-B14F-4D97-AF65-F5344CB8AC3E}">
        <p14:creationId xmlns:p14="http://schemas.microsoft.com/office/powerpoint/2010/main" val="3569789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1" fill="hold" grpId="0" nodeType="clickEffect">
                                  <p:stCondLst>
                                    <p:cond delay="0"/>
                                  </p:stCondLst>
                                  <p:childTnLst>
                                    <p:animEffect transition="out" filter="wipe(up)">
                                      <p:cBhvr>
                                        <p:cTn id="11" dur="500"/>
                                        <p:tgtEl>
                                          <p:spTgt spid="37"/>
                                        </p:tgtEl>
                                      </p:cBhvr>
                                    </p:animEffect>
                                    <p:set>
                                      <p:cBhvr>
                                        <p:cTn id="12" dur="1" fill="hold">
                                          <p:stCondLst>
                                            <p:cond delay="499"/>
                                          </p:stCondLst>
                                        </p:cTn>
                                        <p:tgtEl>
                                          <p:spTgt spid="3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1" fill="hold" grpId="0" nodeType="clickEffect">
                                  <p:stCondLst>
                                    <p:cond delay="0"/>
                                  </p:stCondLst>
                                  <p:childTnLst>
                                    <p:animEffect transition="out" filter="wipe(up)">
                                      <p:cBhvr>
                                        <p:cTn id="16" dur="500"/>
                                        <p:tgtEl>
                                          <p:spTgt spid="38"/>
                                        </p:tgtEl>
                                      </p:cBhvr>
                                    </p:animEffect>
                                    <p:set>
                                      <p:cBhvr>
                                        <p:cTn id="17" dur="1" fill="hold">
                                          <p:stCondLst>
                                            <p:cond delay="499"/>
                                          </p:stCondLst>
                                        </p:cTn>
                                        <p:tgtEl>
                                          <p:spTgt spid="3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1" fill="hold" grpId="0" nodeType="clickEffect">
                                  <p:stCondLst>
                                    <p:cond delay="0"/>
                                  </p:stCondLst>
                                  <p:childTnLst>
                                    <p:animEffect transition="out" filter="wipe(up)">
                                      <p:cBhvr>
                                        <p:cTn id="21" dur="500"/>
                                        <p:tgtEl>
                                          <p:spTgt spid="39"/>
                                        </p:tgtEl>
                                      </p:cBhvr>
                                    </p:animEffect>
                                    <p:set>
                                      <p:cBhvr>
                                        <p:cTn id="22" dur="1" fill="hold">
                                          <p:stCondLst>
                                            <p:cond delay="499"/>
                                          </p:stCondLst>
                                        </p:cTn>
                                        <p:tgtEl>
                                          <p:spTgt spid="3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dissolve">
                                      <p:cBhvr>
                                        <p:cTn id="27" dur="500"/>
                                        <p:tgtEl>
                                          <p:spTgt spid="6">
                                            <p:txEl>
                                              <p:pRg st="2" end="2"/>
                                            </p:txEl>
                                          </p:spTgt>
                                        </p:tgtEl>
                                      </p:cBhvr>
                                    </p:animEffect>
                                  </p:childTnLst>
                                </p:cTn>
                              </p:par>
                              <p:par>
                                <p:cTn id="28" presetID="9" presetClass="entr" presetSubtype="0" fill="hold" nodeType="withEffect">
                                  <p:stCondLst>
                                    <p:cond delay="0"/>
                                  </p:stCondLst>
                                  <p:childTnLst>
                                    <p:set>
                                      <p:cBhvr>
                                        <p:cTn id="29" dur="1" fill="hold">
                                          <p:stCondLst>
                                            <p:cond delay="0"/>
                                          </p:stCondLst>
                                        </p:cTn>
                                        <p:tgtEl>
                                          <p:spTgt spid="6">
                                            <p:txEl>
                                              <p:pRg st="3" end="3"/>
                                            </p:txEl>
                                          </p:spTgt>
                                        </p:tgtEl>
                                        <p:attrNameLst>
                                          <p:attrName>style.visibility</p:attrName>
                                        </p:attrNameLst>
                                      </p:cBhvr>
                                      <p:to>
                                        <p:strVal val="visible"/>
                                      </p:to>
                                    </p:set>
                                    <p:animEffect transition="in" filter="dissolve">
                                      <p:cBhvr>
                                        <p:cTn id="3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CSMA/CD:</a:t>
            </a:r>
            <a:endParaRPr lang="en-US" sz="4400" b="0" dirty="0">
              <a:latin typeface="+mn-lt"/>
            </a:endParaRPr>
          </a:p>
        </p:txBody>
      </p:sp>
      <p:sp>
        <p:nvSpPr>
          <p:cNvPr id="6" name="Rectangle 9">
            <a:extLst>
              <a:ext uri="{FF2B5EF4-FFF2-40B4-BE49-F238E27FC236}">
                <a16:creationId xmlns:a16="http://schemas.microsoft.com/office/drawing/2014/main" id="{58A3876E-869D-8249-AD44-8C126ECC71E2}"/>
              </a:ext>
            </a:extLst>
          </p:cNvPr>
          <p:cNvSpPr txBox="1">
            <a:spLocks noChangeArrowheads="1"/>
          </p:cNvSpPr>
          <p:nvPr/>
        </p:nvSpPr>
        <p:spPr>
          <a:xfrm>
            <a:off x="944217" y="1520687"/>
            <a:ext cx="5536096"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CSMA/CD reduces the amount of time wasted in collisions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transmission aborted on collision detection</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Gill Sans MT" charset="0"/>
              <a:ea typeface="+mn-ea"/>
              <a:cs typeface="+mn-cs"/>
            </a:endParaRPr>
          </a:p>
        </p:txBody>
      </p:sp>
      <p:pic>
        <p:nvPicPr>
          <p:cNvPr id="78" name="Picture 3" descr="5">
            <a:extLst>
              <a:ext uri="{FF2B5EF4-FFF2-40B4-BE49-F238E27FC236}">
                <a16:creationId xmlns:a16="http://schemas.microsoft.com/office/drawing/2014/main" id="{D06E5E41-130E-BB43-89F8-A1F35982D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882" y="750060"/>
            <a:ext cx="4433887" cy="3870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9" name="Rectangle 29">
            <a:extLst>
              <a:ext uri="{FF2B5EF4-FFF2-40B4-BE49-F238E27FC236}">
                <a16:creationId xmlns:a16="http://schemas.microsoft.com/office/drawing/2014/main" id="{1DC42722-FCDE-C744-B3AD-4FFF0DDCBCCA}"/>
              </a:ext>
            </a:extLst>
          </p:cNvPr>
          <p:cNvSpPr>
            <a:spLocks noChangeArrowheads="1"/>
          </p:cNvSpPr>
          <p:nvPr/>
        </p:nvSpPr>
        <p:spPr bwMode="auto">
          <a:xfrm>
            <a:off x="7196619" y="664335"/>
            <a:ext cx="4135438" cy="1211262"/>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0" name="Rectangle 9">
            <a:extLst>
              <a:ext uri="{FF2B5EF4-FFF2-40B4-BE49-F238E27FC236}">
                <a16:creationId xmlns:a16="http://schemas.microsoft.com/office/drawing/2014/main" id="{76701BCC-FF60-A34C-9FFB-B99203FB60AB}"/>
              </a:ext>
            </a:extLst>
          </p:cNvPr>
          <p:cNvSpPr>
            <a:spLocks noChangeArrowheads="1"/>
          </p:cNvSpPr>
          <p:nvPr/>
        </p:nvSpPr>
        <p:spPr bwMode="auto">
          <a:xfrm>
            <a:off x="7933219" y="813560"/>
            <a:ext cx="2568575" cy="3365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Arial" charset="0"/>
                <a:ea typeface="ＭＳ Ｐゴシック" charset="0"/>
                <a:cs typeface="+mn-cs"/>
              </a:rPr>
              <a:t>spatial layout of nodes </a:t>
            </a:r>
            <a:endPar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81" name="Group 30">
            <a:extLst>
              <a:ext uri="{FF2B5EF4-FFF2-40B4-BE49-F238E27FC236}">
                <a16:creationId xmlns:a16="http://schemas.microsoft.com/office/drawing/2014/main" id="{24935420-9F5A-6646-BC35-FE5744F261B4}"/>
              </a:ext>
            </a:extLst>
          </p:cNvPr>
          <p:cNvGrpSpPr>
            <a:grpSpLocks/>
          </p:cNvGrpSpPr>
          <p:nvPr/>
        </p:nvGrpSpPr>
        <p:grpSpPr bwMode="auto">
          <a:xfrm>
            <a:off x="7696682" y="1204085"/>
            <a:ext cx="3263900" cy="195262"/>
            <a:chOff x="4220" y="1231"/>
            <a:chExt cx="1989" cy="90"/>
          </a:xfrm>
        </p:grpSpPr>
        <p:sp>
          <p:nvSpPr>
            <p:cNvPr id="82" name="Line 23">
              <a:extLst>
                <a:ext uri="{FF2B5EF4-FFF2-40B4-BE49-F238E27FC236}">
                  <a16:creationId xmlns:a16="http://schemas.microsoft.com/office/drawing/2014/main" id="{548DB465-82DF-0440-A432-2DF2634BECF0}"/>
                </a:ext>
              </a:extLst>
            </p:cNvPr>
            <p:cNvSpPr>
              <a:spLocks noChangeShapeType="1"/>
            </p:cNvSpPr>
            <p:nvPr/>
          </p:nvSpPr>
          <p:spPr bwMode="auto">
            <a:xfrm>
              <a:off x="4220" y="1232"/>
              <a:ext cx="1989" cy="0"/>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3" name="Line 24">
              <a:extLst>
                <a:ext uri="{FF2B5EF4-FFF2-40B4-BE49-F238E27FC236}">
                  <a16:creationId xmlns:a16="http://schemas.microsoft.com/office/drawing/2014/main" id="{5EF8B124-5E56-EB4D-8C08-46C67AE70748}"/>
                </a:ext>
              </a:extLst>
            </p:cNvPr>
            <p:cNvSpPr>
              <a:spLocks noChangeShapeType="1"/>
            </p:cNvSpPr>
            <p:nvPr/>
          </p:nvSpPr>
          <p:spPr bwMode="auto">
            <a:xfrm>
              <a:off x="4220" y="1231"/>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4" name="Line 25">
              <a:extLst>
                <a:ext uri="{FF2B5EF4-FFF2-40B4-BE49-F238E27FC236}">
                  <a16:creationId xmlns:a16="http://schemas.microsoft.com/office/drawing/2014/main" id="{9D8D4137-33A6-FD4B-BE8A-F6C583863084}"/>
                </a:ext>
              </a:extLst>
            </p:cNvPr>
            <p:cNvSpPr>
              <a:spLocks noChangeShapeType="1"/>
            </p:cNvSpPr>
            <p:nvPr/>
          </p:nvSpPr>
          <p:spPr bwMode="auto">
            <a:xfrm>
              <a:off x="4886" y="1234"/>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5" name="Line 26">
              <a:extLst>
                <a:ext uri="{FF2B5EF4-FFF2-40B4-BE49-F238E27FC236}">
                  <a16:creationId xmlns:a16="http://schemas.microsoft.com/office/drawing/2014/main" id="{BC114EE6-828B-264D-9807-6A556FCE5FA3}"/>
                </a:ext>
              </a:extLst>
            </p:cNvPr>
            <p:cNvSpPr>
              <a:spLocks noChangeShapeType="1"/>
            </p:cNvSpPr>
            <p:nvPr/>
          </p:nvSpPr>
          <p:spPr bwMode="auto">
            <a:xfrm>
              <a:off x="5489" y="1234"/>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86" name="Line 27">
              <a:extLst>
                <a:ext uri="{FF2B5EF4-FFF2-40B4-BE49-F238E27FC236}">
                  <a16:creationId xmlns:a16="http://schemas.microsoft.com/office/drawing/2014/main" id="{615EC4B7-B973-6E41-8EB5-75BB758DBA4F}"/>
                </a:ext>
              </a:extLst>
            </p:cNvPr>
            <p:cNvSpPr>
              <a:spLocks noChangeShapeType="1"/>
            </p:cNvSpPr>
            <p:nvPr/>
          </p:nvSpPr>
          <p:spPr bwMode="auto">
            <a:xfrm>
              <a:off x="6200" y="1231"/>
              <a:ext cx="0" cy="87"/>
            </a:xfrm>
            <a:prstGeom prst="line">
              <a:avLst/>
            </a:prstGeom>
            <a:noFill/>
            <a:ln w="19050">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87" name="Group 11">
            <a:extLst>
              <a:ext uri="{FF2B5EF4-FFF2-40B4-BE49-F238E27FC236}">
                <a16:creationId xmlns:a16="http://schemas.microsoft.com/office/drawing/2014/main" id="{6B3E042D-00E8-0D43-B62C-BC257C0BE333}"/>
              </a:ext>
            </a:extLst>
          </p:cNvPr>
          <p:cNvGrpSpPr>
            <a:grpSpLocks/>
          </p:cNvGrpSpPr>
          <p:nvPr/>
        </p:nvGrpSpPr>
        <p:grpSpPr bwMode="auto">
          <a:xfrm flipH="1">
            <a:off x="7342669" y="1337435"/>
            <a:ext cx="501650" cy="512762"/>
            <a:chOff x="2839" y="3501"/>
            <a:chExt cx="755" cy="803"/>
          </a:xfrm>
        </p:grpSpPr>
        <p:pic>
          <p:nvPicPr>
            <p:cNvPr id="88" name="Picture 12" descr="desktop_computer_stylized_medium">
              <a:extLst>
                <a:ext uri="{FF2B5EF4-FFF2-40B4-BE49-F238E27FC236}">
                  <a16:creationId xmlns:a16="http://schemas.microsoft.com/office/drawing/2014/main" id="{4C9AC728-261B-FE45-9FEE-3F36E7FE65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9" name="Freeform 13">
              <a:extLst>
                <a:ext uri="{FF2B5EF4-FFF2-40B4-BE49-F238E27FC236}">
                  <a16:creationId xmlns:a16="http://schemas.microsoft.com/office/drawing/2014/main" id="{2012AC6C-1E80-9C43-A74F-B25426F10CD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0" name="Group 14">
            <a:extLst>
              <a:ext uri="{FF2B5EF4-FFF2-40B4-BE49-F238E27FC236}">
                <a16:creationId xmlns:a16="http://schemas.microsoft.com/office/drawing/2014/main" id="{A4B289BD-7DCF-6045-ACB6-F2429F1C7C2C}"/>
              </a:ext>
            </a:extLst>
          </p:cNvPr>
          <p:cNvGrpSpPr>
            <a:grpSpLocks/>
          </p:cNvGrpSpPr>
          <p:nvPr/>
        </p:nvGrpSpPr>
        <p:grpSpPr bwMode="auto">
          <a:xfrm flipH="1">
            <a:off x="8434869" y="1319972"/>
            <a:ext cx="501650" cy="512763"/>
            <a:chOff x="2839" y="3501"/>
            <a:chExt cx="755" cy="803"/>
          </a:xfrm>
        </p:grpSpPr>
        <p:pic>
          <p:nvPicPr>
            <p:cNvPr id="91" name="Picture 15" descr="desktop_computer_stylized_medium">
              <a:extLst>
                <a:ext uri="{FF2B5EF4-FFF2-40B4-BE49-F238E27FC236}">
                  <a16:creationId xmlns:a16="http://schemas.microsoft.com/office/drawing/2014/main" id="{FBAD689B-8E45-1845-A238-667A4218FF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 name="Freeform 16">
              <a:extLst>
                <a:ext uri="{FF2B5EF4-FFF2-40B4-BE49-F238E27FC236}">
                  <a16:creationId xmlns:a16="http://schemas.microsoft.com/office/drawing/2014/main" id="{DE135AD2-2096-2A42-B530-B6E6036AB50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3" name="Group 17">
            <a:extLst>
              <a:ext uri="{FF2B5EF4-FFF2-40B4-BE49-F238E27FC236}">
                <a16:creationId xmlns:a16="http://schemas.microsoft.com/office/drawing/2014/main" id="{A5CD4FED-7480-B747-A3DA-8F9FE8F0E1BA}"/>
              </a:ext>
            </a:extLst>
          </p:cNvPr>
          <p:cNvGrpSpPr>
            <a:grpSpLocks/>
          </p:cNvGrpSpPr>
          <p:nvPr/>
        </p:nvGrpSpPr>
        <p:grpSpPr bwMode="auto">
          <a:xfrm flipH="1">
            <a:off x="9433407" y="1310447"/>
            <a:ext cx="501650" cy="512763"/>
            <a:chOff x="2839" y="3501"/>
            <a:chExt cx="755" cy="803"/>
          </a:xfrm>
        </p:grpSpPr>
        <p:pic>
          <p:nvPicPr>
            <p:cNvPr id="94" name="Picture 18" descr="desktop_computer_stylized_medium">
              <a:extLst>
                <a:ext uri="{FF2B5EF4-FFF2-40B4-BE49-F238E27FC236}">
                  <a16:creationId xmlns:a16="http://schemas.microsoft.com/office/drawing/2014/main" id="{81E67EE6-C5AF-C14F-B5DF-53480B2077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 name="Freeform 19">
              <a:extLst>
                <a:ext uri="{FF2B5EF4-FFF2-40B4-BE49-F238E27FC236}">
                  <a16:creationId xmlns:a16="http://schemas.microsoft.com/office/drawing/2014/main" id="{4D1CE32B-7F6C-AF41-929E-EB5E9CAA87E0}"/>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6" name="Group 20">
            <a:extLst>
              <a:ext uri="{FF2B5EF4-FFF2-40B4-BE49-F238E27FC236}">
                <a16:creationId xmlns:a16="http://schemas.microsoft.com/office/drawing/2014/main" id="{9178B92E-2122-5945-A67E-297BB2AC5703}"/>
              </a:ext>
            </a:extLst>
          </p:cNvPr>
          <p:cNvGrpSpPr>
            <a:grpSpLocks/>
          </p:cNvGrpSpPr>
          <p:nvPr/>
        </p:nvGrpSpPr>
        <p:grpSpPr bwMode="auto">
          <a:xfrm flipH="1">
            <a:off x="10552594" y="1324735"/>
            <a:ext cx="501650" cy="512762"/>
            <a:chOff x="2839" y="3501"/>
            <a:chExt cx="755" cy="803"/>
          </a:xfrm>
        </p:grpSpPr>
        <p:pic>
          <p:nvPicPr>
            <p:cNvPr id="97" name="Picture 21" descr="desktop_computer_stylized_medium">
              <a:extLst>
                <a:ext uri="{FF2B5EF4-FFF2-40B4-BE49-F238E27FC236}">
                  <a16:creationId xmlns:a16="http://schemas.microsoft.com/office/drawing/2014/main" id="{3AE91596-19C4-414E-B810-903273BB3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 name="Freeform 22">
              <a:extLst>
                <a:ext uri="{FF2B5EF4-FFF2-40B4-BE49-F238E27FC236}">
                  <a16:creationId xmlns:a16="http://schemas.microsoft.com/office/drawing/2014/main" id="{915D17CB-26CA-AD4F-B23A-0E57A00BBF1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3" name="Freeform 2">
            <a:extLst>
              <a:ext uri="{FF2B5EF4-FFF2-40B4-BE49-F238E27FC236}">
                <a16:creationId xmlns:a16="http://schemas.microsoft.com/office/drawing/2014/main" id="{3835804F-30BD-7E45-AED8-D31B5DCA9648}"/>
              </a:ext>
            </a:extLst>
          </p:cNvPr>
          <p:cNvSpPr/>
          <p:nvPr/>
        </p:nvSpPr>
        <p:spPr>
          <a:xfrm>
            <a:off x="7342577" y="2036867"/>
            <a:ext cx="3986127" cy="2699396"/>
          </a:xfrm>
          <a:custGeom>
            <a:avLst/>
            <a:gdLst>
              <a:gd name="connsiteX0" fmla="*/ 0 w 3986127"/>
              <a:gd name="connsiteY0" fmla="*/ 158788 h 2699396"/>
              <a:gd name="connsiteX1" fmla="*/ 1357912 w 3986127"/>
              <a:gd name="connsiteY1" fmla="*/ 32853 h 2699396"/>
              <a:gd name="connsiteX2" fmla="*/ 1522175 w 3986127"/>
              <a:gd name="connsiteY2" fmla="*/ 0 h 2699396"/>
              <a:gd name="connsiteX3" fmla="*/ 3542616 w 3986127"/>
              <a:gd name="connsiteY3" fmla="*/ 246395 h 2699396"/>
              <a:gd name="connsiteX4" fmla="*/ 3936848 w 3986127"/>
              <a:gd name="connsiteY4" fmla="*/ 394232 h 2699396"/>
              <a:gd name="connsiteX5" fmla="*/ 3986127 w 3986127"/>
              <a:gd name="connsiteY5" fmla="*/ 2699396 h 2699396"/>
              <a:gd name="connsiteX6" fmla="*/ 5476 w 3986127"/>
              <a:gd name="connsiteY6" fmla="*/ 2650117 h 2699396"/>
              <a:gd name="connsiteX7" fmla="*/ 0 w 3986127"/>
              <a:gd name="connsiteY7" fmla="*/ 158788 h 2699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86127" h="2699396">
                <a:moveTo>
                  <a:pt x="0" y="158788"/>
                </a:moveTo>
                <a:lnTo>
                  <a:pt x="1357912" y="32853"/>
                </a:lnTo>
                <a:lnTo>
                  <a:pt x="1522175" y="0"/>
                </a:lnTo>
                <a:lnTo>
                  <a:pt x="3542616" y="246395"/>
                </a:lnTo>
                <a:lnTo>
                  <a:pt x="3936848" y="394232"/>
                </a:lnTo>
                <a:lnTo>
                  <a:pt x="3986127" y="2699396"/>
                </a:lnTo>
                <a:lnTo>
                  <a:pt x="5476" y="2650117"/>
                </a:lnTo>
                <a:cubicBezTo>
                  <a:pt x="3651" y="1819674"/>
                  <a:pt x="1825" y="989231"/>
                  <a:pt x="0" y="15878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lide Number Placeholder 7">
            <a:extLst>
              <a:ext uri="{FF2B5EF4-FFF2-40B4-BE49-F238E27FC236}">
                <a16:creationId xmlns:a16="http://schemas.microsoft.com/office/drawing/2014/main" id="{CDB22443-27C2-EBB2-9832-E1DA9A655C6F}"/>
              </a:ext>
            </a:extLst>
          </p:cNvPr>
          <p:cNvSpPr>
            <a:spLocks noGrp="1"/>
          </p:cNvSpPr>
          <p:nvPr>
            <p:ph type="sldNum" sz="quarter" idx="4"/>
          </p:nvPr>
        </p:nvSpPr>
        <p:spPr/>
        <p:txBody>
          <a:bodyPr/>
          <a:lstStyle/>
          <a:p>
            <a:r>
              <a:rPr lang="en-US" dirty="0"/>
              <a:t>Link Layer </a:t>
            </a:r>
            <a:fld id="{C4204591-24BD-A542-B9D5-F8D8A88D2FEE}" type="slidenum">
              <a:rPr lang="en-US" smtClean="0"/>
              <a:pPr/>
              <a:t>25</a:t>
            </a:fld>
            <a:endParaRPr lang="en-US" dirty="0"/>
          </a:p>
        </p:txBody>
      </p:sp>
    </p:spTree>
    <p:extLst>
      <p:ext uri="{BB962C8B-B14F-4D97-AF65-F5344CB8AC3E}">
        <p14:creationId xmlns:p14="http://schemas.microsoft.com/office/powerpoint/2010/main" val="20747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1" fill="hold" grpId="0" nodeType="clickEffect">
                                  <p:stCondLst>
                                    <p:cond delay="0"/>
                                  </p:stCondLst>
                                  <p:childTnLst>
                                    <p:animEffect transition="out" filter="wipe(up)">
                                      <p:cBhvr>
                                        <p:cTn id="6" dur="3000"/>
                                        <p:tgtEl>
                                          <p:spTgt spid="3"/>
                                        </p:tgtEl>
                                      </p:cBhvr>
                                    </p:animEffect>
                                    <p:set>
                                      <p:cBhvr>
                                        <p:cTn id="7" dur="1" fill="hold">
                                          <p:stCondLst>
                                            <p:cond delay="29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Ethernet CSMA/CD algorithm</a:t>
            </a:r>
            <a:endParaRPr lang="en-US" sz="4400" b="0" dirty="0">
              <a:latin typeface="+mn-lt"/>
            </a:endParaRPr>
          </a:p>
        </p:txBody>
      </p:sp>
      <p:sp>
        <p:nvSpPr>
          <p:cNvPr id="6" name="Rectangle 3">
            <a:extLst>
              <a:ext uri="{FF2B5EF4-FFF2-40B4-BE49-F238E27FC236}">
                <a16:creationId xmlns:a16="http://schemas.microsoft.com/office/drawing/2014/main" id="{04A2C08B-2DCB-6B41-B08C-D11F19EEFDB4}"/>
              </a:ext>
            </a:extLst>
          </p:cNvPr>
          <p:cNvSpPr txBox="1">
            <a:spLocks noChangeArrowheads="1"/>
          </p:cNvSpPr>
          <p:nvPr/>
        </p:nvSpPr>
        <p:spPr>
          <a:xfrm>
            <a:off x="804379" y="1513440"/>
            <a:ext cx="10181673" cy="242245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Calibri" panose="020F0502020204030204"/>
              </a:rPr>
              <a:t>Ethernet receives datagram from network layer, creates frame</a:t>
            </a:r>
          </a:p>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Calibri" panose="020F0502020204030204"/>
              </a:rPr>
              <a:t>If </a:t>
            </a:r>
            <a:r>
              <a:rPr lang="en-US" dirty="0">
                <a:solidFill>
                  <a:prstClr val="black"/>
                </a:solidFill>
                <a:latin typeface="Calibri" panose="020F0502020204030204"/>
              </a:rPr>
              <a:t>Ethernet</a:t>
            </a:r>
            <a:r>
              <a:rPr kumimoji="0" lang="en-US" b="0" i="0" u="none" strike="noStrike" kern="1200" cap="none" spc="0" normalizeH="0" baseline="0" noProof="0" dirty="0">
                <a:ln>
                  <a:noFill/>
                </a:ln>
                <a:solidFill>
                  <a:prstClr val="black"/>
                </a:solidFill>
                <a:effectLst/>
                <a:uLnTx/>
                <a:uFillTx/>
                <a:latin typeface="Calibri" panose="020F0502020204030204"/>
              </a:rPr>
              <a:t> senses channel:</a:t>
            </a:r>
          </a:p>
          <a:p>
            <a:pPr marL="695325" marR="0" lvl="1" indent="508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if </a:t>
            </a:r>
            <a:r>
              <a:rPr kumimoji="0" lang="en-US" sz="2800" b="0" i="0" u="none" strike="noStrike" kern="1200" cap="none" spc="0" normalizeH="0" baseline="0" noProof="0" dirty="0">
                <a:ln>
                  <a:noFill/>
                </a:ln>
                <a:solidFill>
                  <a:srgbClr val="0000A8"/>
                </a:solidFill>
                <a:effectLst/>
                <a:uLnTx/>
                <a:uFillTx/>
                <a:latin typeface="Calibri" panose="020F0502020204030204"/>
              </a:rPr>
              <a:t>idle: </a:t>
            </a:r>
            <a:r>
              <a:rPr kumimoji="0" lang="en-US" sz="2800" b="0" i="0" u="none" strike="noStrike" kern="1200" cap="none" spc="0" normalizeH="0" baseline="0" noProof="0" dirty="0">
                <a:ln>
                  <a:noFill/>
                </a:ln>
                <a:solidFill>
                  <a:prstClr val="black"/>
                </a:solidFill>
                <a:effectLst/>
                <a:uLnTx/>
                <a:uFillTx/>
                <a:latin typeface="Calibri" panose="020F0502020204030204"/>
              </a:rPr>
              <a:t>start frame transmission. </a:t>
            </a:r>
          </a:p>
          <a:p>
            <a:pPr marL="695325" marR="0" lvl="1" indent="5080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rPr>
              <a:t>if </a:t>
            </a:r>
            <a:r>
              <a:rPr kumimoji="0" lang="en-US" sz="2800" b="0" i="0" u="none" strike="noStrike" kern="1200" cap="none" spc="0" normalizeH="0" baseline="0" noProof="0" dirty="0">
                <a:ln>
                  <a:noFill/>
                </a:ln>
                <a:solidFill>
                  <a:srgbClr val="0000A8"/>
                </a:solidFill>
                <a:effectLst/>
                <a:uLnTx/>
                <a:uFillTx/>
                <a:latin typeface="Calibri" panose="020F0502020204030204"/>
              </a:rPr>
              <a:t>busy: </a:t>
            </a:r>
            <a:r>
              <a:rPr kumimoji="0" lang="en-US" sz="2800" b="0" i="0" u="none" strike="noStrike" kern="1200" cap="none" spc="0" normalizeH="0" baseline="0" noProof="0" dirty="0">
                <a:ln>
                  <a:noFill/>
                </a:ln>
                <a:solidFill>
                  <a:prstClr val="black"/>
                </a:solidFill>
                <a:effectLst/>
                <a:uLnTx/>
                <a:uFillTx/>
                <a:latin typeface="Calibri" panose="020F0502020204030204"/>
              </a:rPr>
              <a:t>wait until channel idle, then transmit</a:t>
            </a:r>
          </a:p>
          <a:p>
            <a:pPr marL="457200" marR="0" lvl="0" indent="-339725" algn="l" defTabSz="914400" rtl="0" eaLnBrk="1" fontAlgn="auto" latinLnBrk="0" hangingPunct="1">
              <a:lnSpc>
                <a:spcPct val="90000"/>
              </a:lnSpc>
              <a:spcBef>
                <a:spcPts val="1000"/>
              </a:spcBef>
              <a:spcAft>
                <a:spcPts val="0"/>
              </a:spcAft>
              <a:buClr>
                <a:srgbClr val="0000A3"/>
              </a:buClr>
              <a:buSzTx/>
              <a:buFont typeface="+mj-lt"/>
              <a:buAutoNum type="arabicPeriod"/>
              <a:tabLst/>
              <a:defRPr/>
            </a:pPr>
            <a:r>
              <a:rPr kumimoji="0" lang="en-US" b="0" i="0" u="none" strike="noStrike" kern="1200" cap="none" spc="0" normalizeH="0" baseline="0" noProof="0" dirty="0">
                <a:ln>
                  <a:noFill/>
                </a:ln>
                <a:solidFill>
                  <a:prstClr val="black"/>
                </a:solidFill>
                <a:effectLst/>
                <a:uLnTx/>
                <a:uFillTx/>
                <a:latin typeface="Calibri" panose="020F0502020204030204"/>
              </a:rPr>
              <a:t>If entire frame transmitted without collision - done!</a:t>
            </a:r>
          </a:p>
        </p:txBody>
      </p:sp>
      <p:sp>
        <p:nvSpPr>
          <p:cNvPr id="8" name="Rectangle 4">
            <a:extLst>
              <a:ext uri="{FF2B5EF4-FFF2-40B4-BE49-F238E27FC236}">
                <a16:creationId xmlns:a16="http://schemas.microsoft.com/office/drawing/2014/main" id="{7CCFD716-78C6-2B48-AE7B-69BF9D9E7C61}"/>
              </a:ext>
            </a:extLst>
          </p:cNvPr>
          <p:cNvSpPr txBox="1">
            <a:spLocks noChangeArrowheads="1"/>
          </p:cNvSpPr>
          <p:nvPr/>
        </p:nvSpPr>
        <p:spPr>
          <a:xfrm>
            <a:off x="848785" y="3990199"/>
            <a:ext cx="11211339" cy="249389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startAt="4"/>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If </a:t>
            </a:r>
            <a:r>
              <a:rPr kumimoji="0" lang="en-US"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another transmission detected</a:t>
            </a:r>
            <a:r>
              <a:rPr kumimoji="0" lang="en-US" b="0" i="0" u="none" strike="noStrike" kern="1200" cap="none" spc="0" normalizeH="0" noProof="0" dirty="0">
                <a:ln>
                  <a:noFill/>
                </a:ln>
                <a:solidFill>
                  <a:prstClr val="black"/>
                </a:solidFill>
                <a:effectLst/>
                <a:uLnTx/>
                <a:uFillTx/>
                <a:latin typeface="Calibri" panose="020F0502020204030204"/>
                <a:ea typeface="+mn-ea"/>
                <a:cs typeface="+mn-cs"/>
              </a:rPr>
              <a:t> </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while sending: abort, send jam signal</a:t>
            </a:r>
          </a:p>
          <a:p>
            <a:pPr marL="457200" marR="0" lvl="0" indent="-327025" algn="l" defTabSz="914400" rtl="0" eaLnBrk="1" fontAlgn="auto" latinLnBrk="0" hangingPunct="1">
              <a:lnSpc>
                <a:spcPct val="90000"/>
              </a:lnSpc>
              <a:spcBef>
                <a:spcPts val="1000"/>
              </a:spcBef>
              <a:spcAft>
                <a:spcPts val="0"/>
              </a:spcAft>
              <a:buClr>
                <a:srgbClr val="0000A3"/>
              </a:buClr>
              <a:buSzTx/>
              <a:buFont typeface="+mj-lt"/>
              <a:buAutoNum type="arabicPeriod" startAt="4"/>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After aborting, enter </a:t>
            </a:r>
            <a:r>
              <a:rPr kumimoji="0" lang="en-US" b="0" i="1" u="none" strike="noStrike" kern="1200" cap="none" spc="0" normalizeH="0" baseline="0" noProof="0" dirty="0">
                <a:ln>
                  <a:noFill/>
                </a:ln>
                <a:solidFill>
                  <a:srgbClr val="C00000"/>
                </a:solidFill>
                <a:effectLst/>
                <a:uLnTx/>
                <a:uFillTx/>
                <a:latin typeface="Calibri" panose="020F0502020204030204"/>
                <a:ea typeface="+mn-ea"/>
                <a:cs typeface="+mn-cs"/>
              </a:rPr>
              <a:t>binary (exponential) backoff: </a:t>
            </a:r>
          </a:p>
          <a:p>
            <a:pPr marL="1085850" marR="0" lvl="1" indent="-2746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after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m</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th collision, chooses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K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 random from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0,1,…,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2</a:t>
            </a:r>
            <a:r>
              <a:rPr kumimoji="0" lang="en-US" sz="2800" b="1" i="1" u="none" strike="noStrike" kern="1200" cap="none" spc="0" normalizeH="0" baseline="30000" noProof="0" dirty="0">
                <a:ln>
                  <a:noFill/>
                </a:ln>
                <a:solidFill>
                  <a:prstClr val="black"/>
                </a:solidFill>
                <a:effectLst/>
                <a:uLnTx/>
                <a:uFillTx/>
                <a:latin typeface="Calibri" panose="020F0502020204030204"/>
                <a:ea typeface="+mn-ea"/>
                <a:cs typeface="+mn-cs"/>
              </a:rPr>
              <a:t>m</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-1</a:t>
            </a:r>
            <a:r>
              <a:rPr kumimoji="0" lang="en-US" sz="2800" b="0" i="1" u="none" strike="noStrike" kern="1200" cap="none" spc="0" normalizeH="0" baseline="0" noProof="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 </a:t>
            </a:r>
            <a:b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a:ln>
                  <a:noFill/>
                </a:ln>
                <a:solidFill>
                  <a:prstClr val="black"/>
                </a:solidFill>
                <a:effectLst/>
                <a:uLnTx/>
                <a:uFillTx/>
                <a:latin typeface="Calibri" panose="020F0502020204030204"/>
                <a:ea typeface="+mn-ea"/>
                <a:cs typeface="+mn-cs"/>
              </a:rPr>
              <a:t>Ethernet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waits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K</a:t>
            </a:r>
            <a:r>
              <a:rPr kumimoji="0" lang="el-GR" sz="28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512 bit times, returns to Step 2</a:t>
            </a:r>
          </a:p>
          <a:p>
            <a:pPr marL="1085850" marR="0" lvl="1" indent="-27463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collisions: longer backoff interval</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F023DFB-7913-FB24-1E56-E10D3CB6E411}"/>
              </a:ext>
            </a:extLst>
          </p:cNvPr>
          <p:cNvSpPr>
            <a:spLocks noGrp="1"/>
          </p:cNvSpPr>
          <p:nvPr>
            <p:ph type="sldNum" sz="quarter" idx="4"/>
          </p:nvPr>
        </p:nvSpPr>
        <p:spPr/>
        <p:txBody>
          <a:bodyPr/>
          <a:lstStyle/>
          <a:p>
            <a:r>
              <a:rPr lang="en-US" dirty="0"/>
              <a:t>Link Layer </a:t>
            </a:r>
            <a:fld id="{C4204591-24BD-A542-B9D5-F8D8A88D2FEE}" type="slidenum">
              <a:rPr lang="en-US" smtClean="0"/>
              <a:pPr/>
              <a:t>26</a:t>
            </a:fld>
            <a:endParaRPr lang="en-US" dirty="0"/>
          </a:p>
        </p:txBody>
      </p:sp>
    </p:spTree>
    <p:extLst>
      <p:ext uri="{BB962C8B-B14F-4D97-AF65-F5344CB8AC3E}">
        <p14:creationId xmlns:p14="http://schemas.microsoft.com/office/powerpoint/2010/main" val="3243873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dissolv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dissolve">
                                      <p:cBhvr>
                                        <p:cTn id="12" dur="500"/>
                                        <p:tgtEl>
                                          <p:spTgt spid="6">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Effect transition="in" filter="dissolve">
                                      <p:cBhvr>
                                        <p:cTn id="15" dur="500"/>
                                        <p:tgtEl>
                                          <p:spTgt spid="6">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3" end="3"/>
                                            </p:txEl>
                                          </p:spTgt>
                                        </p:tgtEl>
                                        <p:attrNameLst>
                                          <p:attrName>style.visibility</p:attrName>
                                        </p:attrNameLst>
                                      </p:cBhvr>
                                      <p:to>
                                        <p:strVal val="visible"/>
                                      </p:to>
                                    </p:set>
                                    <p:animEffect transition="in" filter="dissolve">
                                      <p:cBhvr>
                                        <p:cTn id="18" dur="500"/>
                                        <p:tgtEl>
                                          <p:spTgt spid="6">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Effect transition="in" filter="dissolve">
                                      <p:cBhvr>
                                        <p:cTn id="23" dur="500"/>
                                        <p:tgtEl>
                                          <p:spTgt spid="6">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8">
                                            <p:txEl>
                                              <p:pRg st="0" end="0"/>
                                            </p:txEl>
                                          </p:spTgt>
                                        </p:tgtEl>
                                        <p:attrNameLst>
                                          <p:attrName>style.visibility</p:attrName>
                                        </p:attrNameLst>
                                      </p:cBhvr>
                                      <p:to>
                                        <p:strVal val="visible"/>
                                      </p:to>
                                    </p:set>
                                    <p:animEffect transition="in" filter="dissolve">
                                      <p:cBhvr>
                                        <p:cTn id="28" dur="500"/>
                                        <p:tgtEl>
                                          <p:spTgt spid="8">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8">
                                            <p:txEl>
                                              <p:pRg st="1" end="1"/>
                                            </p:txEl>
                                          </p:spTgt>
                                        </p:tgtEl>
                                        <p:attrNameLst>
                                          <p:attrName>style.visibility</p:attrName>
                                        </p:attrNameLst>
                                      </p:cBhvr>
                                      <p:to>
                                        <p:strVal val="visible"/>
                                      </p:to>
                                    </p:set>
                                    <p:animEffect transition="in" filter="dissolve">
                                      <p:cBhvr>
                                        <p:cTn id="33" dur="500"/>
                                        <p:tgtEl>
                                          <p:spTgt spid="8">
                                            <p:txEl>
                                              <p:pRg st="1" end="1"/>
                                            </p:txEl>
                                          </p:spTgt>
                                        </p:tgtEl>
                                      </p:cBhvr>
                                    </p:animEffect>
                                  </p:childTnLst>
                                </p:cTn>
                              </p:par>
                              <p:par>
                                <p:cTn id="34" presetID="9" presetClass="entr" presetSubtype="0" fill="hold" nodeType="withEffect">
                                  <p:stCondLst>
                                    <p:cond delay="0"/>
                                  </p:stCondLst>
                                  <p:childTnLst>
                                    <p:set>
                                      <p:cBhvr>
                                        <p:cTn id="35" dur="1" fill="hold">
                                          <p:stCondLst>
                                            <p:cond delay="0"/>
                                          </p:stCondLst>
                                        </p:cTn>
                                        <p:tgtEl>
                                          <p:spTgt spid="8">
                                            <p:txEl>
                                              <p:pRg st="2" end="2"/>
                                            </p:txEl>
                                          </p:spTgt>
                                        </p:tgtEl>
                                        <p:attrNameLst>
                                          <p:attrName>style.visibility</p:attrName>
                                        </p:attrNameLst>
                                      </p:cBhvr>
                                      <p:to>
                                        <p:strVal val="visible"/>
                                      </p:to>
                                    </p:set>
                                    <p:animEffect transition="in" filter="dissolve">
                                      <p:cBhvr>
                                        <p:cTn id="36" dur="500"/>
                                        <p:tgtEl>
                                          <p:spTgt spid="8">
                                            <p:txEl>
                                              <p:pRg st="2" end="2"/>
                                            </p:txEl>
                                          </p:spTgt>
                                        </p:tgtEl>
                                      </p:cBhvr>
                                    </p:animEffect>
                                  </p:childTnLst>
                                </p:cTn>
                              </p:par>
                              <p:par>
                                <p:cTn id="37" presetID="9" presetClass="entr" presetSubtype="0" fill="hold"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animEffect transition="in" filter="dissolve">
                                      <p:cBhvr>
                                        <p:cTn id="39"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“Taking turns” MAC protocols</a:t>
            </a:r>
            <a:endParaRPr lang="en-US" sz="4400" b="0" dirty="0">
              <a:latin typeface="+mn-lt"/>
            </a:endParaRPr>
          </a:p>
        </p:txBody>
      </p:sp>
      <p:sp>
        <p:nvSpPr>
          <p:cNvPr id="6" name="Rectangle 3">
            <a:extLst>
              <a:ext uri="{FF2B5EF4-FFF2-40B4-BE49-F238E27FC236}">
                <a16:creationId xmlns:a16="http://schemas.microsoft.com/office/drawing/2014/main" id="{87DEC012-599D-2741-982A-1E63B069D2CE}"/>
              </a:ext>
            </a:extLst>
          </p:cNvPr>
          <p:cNvSpPr txBox="1">
            <a:spLocks noChangeArrowheads="1"/>
          </p:cNvSpPr>
          <p:nvPr/>
        </p:nvSpPr>
        <p:spPr>
          <a:xfrm>
            <a:off x="858078" y="1355033"/>
            <a:ext cx="9200321" cy="275976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channel partitioning MAC protocols: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share channel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efficiently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and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fairly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high load</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inefficient at low load: delay in channel access, 1/N bandwidth allocated even if only 1 active node! </a:t>
            </a:r>
          </a:p>
        </p:txBody>
      </p:sp>
      <p:sp>
        <p:nvSpPr>
          <p:cNvPr id="5" name="Rectangle 3">
            <a:extLst>
              <a:ext uri="{FF2B5EF4-FFF2-40B4-BE49-F238E27FC236}">
                <a16:creationId xmlns:a16="http://schemas.microsoft.com/office/drawing/2014/main" id="{F66753E0-AEE0-EA45-A2B7-4116CDB9C527}"/>
              </a:ext>
            </a:extLst>
          </p:cNvPr>
          <p:cNvSpPr txBox="1">
            <a:spLocks noChangeArrowheads="1"/>
          </p:cNvSpPr>
          <p:nvPr/>
        </p:nvSpPr>
        <p:spPr>
          <a:xfrm>
            <a:off x="974037" y="3316356"/>
            <a:ext cx="10455964" cy="252785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000099"/>
                </a:solidFill>
                <a:effectLst/>
                <a:uLnTx/>
                <a:uFillTx/>
                <a:latin typeface="Calibri" panose="020F0502020204030204"/>
                <a:ea typeface="+mn-ea"/>
                <a:cs typeface="+mn-cs"/>
              </a:rPr>
              <a:t>random access MAC protocols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efficient at low load: single node can fully utilize channel</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high load: collision overhead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taking turns</a:t>
            </a:r>
            <a:r>
              <a:rPr kumimoji="0" lang="en-US" altLang="ja-JP" sz="3200" b="0" i="0" u="none" strike="noStrike" kern="1200" cap="none" spc="0" normalizeH="0" baseline="0" noProof="0" dirty="0">
                <a:ln>
                  <a:noFill/>
                </a:ln>
                <a:solidFill>
                  <a:srgbClr val="C00000"/>
                </a:solidFill>
                <a:effectLst/>
                <a:uLnTx/>
                <a:uFillTx/>
                <a:latin typeface="Calibri" panose="020F0502020204030204"/>
                <a:ea typeface="游ゴシック" panose="020B0400000000000000" pitchFamily="34" charset="-128"/>
                <a:cs typeface="+mn-cs"/>
              </a:rPr>
              <a:t>”</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 protocols</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look for best of both worlds!</a:t>
            </a:r>
          </a:p>
        </p:txBody>
      </p:sp>
      <p:sp>
        <p:nvSpPr>
          <p:cNvPr id="8" name="Slide Number Placeholder 7">
            <a:extLst>
              <a:ext uri="{FF2B5EF4-FFF2-40B4-BE49-F238E27FC236}">
                <a16:creationId xmlns:a16="http://schemas.microsoft.com/office/drawing/2014/main" id="{279883B8-DA57-DB52-48EF-C581E766768F}"/>
              </a:ext>
            </a:extLst>
          </p:cNvPr>
          <p:cNvSpPr>
            <a:spLocks noGrp="1"/>
          </p:cNvSpPr>
          <p:nvPr>
            <p:ph type="sldNum" sz="quarter" idx="4"/>
          </p:nvPr>
        </p:nvSpPr>
        <p:spPr/>
        <p:txBody>
          <a:bodyPr/>
          <a:lstStyle/>
          <a:p>
            <a:r>
              <a:rPr lang="en-US" dirty="0"/>
              <a:t>Link Layer </a:t>
            </a:r>
            <a:fld id="{C4204591-24BD-A542-B9D5-F8D8A88D2FEE}" type="slidenum">
              <a:rPr lang="en-US" smtClean="0"/>
              <a:pPr/>
              <a:t>27</a:t>
            </a:fld>
            <a:endParaRPr lang="en-US" dirty="0"/>
          </a:p>
        </p:txBody>
      </p:sp>
    </p:spTree>
    <p:extLst>
      <p:ext uri="{BB962C8B-B14F-4D97-AF65-F5344CB8AC3E}">
        <p14:creationId xmlns:p14="http://schemas.microsoft.com/office/powerpoint/2010/main" val="2439027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dissolve">
                                      <p:cBhvr>
                                        <p:cTn id="7" dur="500"/>
                                        <p:tgtEl>
                                          <p:spTgt spid="5">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dissolve">
                                      <p:cBhvr>
                                        <p:cTn id="10" dur="500"/>
                                        <p:tgtEl>
                                          <p:spTgt spid="5">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dissolve">
                                      <p:cBhvr>
                                        <p:cTn id="13" dur="500"/>
                                        <p:tgtEl>
                                          <p:spTgt spid="5">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5">
                                            <p:txEl>
                                              <p:pRg st="3" end="3"/>
                                            </p:txEl>
                                          </p:spTgt>
                                        </p:tgtEl>
                                        <p:attrNameLst>
                                          <p:attrName>style.visibility</p:attrName>
                                        </p:attrNameLst>
                                      </p:cBhvr>
                                      <p:to>
                                        <p:strVal val="visible"/>
                                      </p:to>
                                    </p:set>
                                    <p:animEffect transition="in" filter="dissolve">
                                      <p:cBhvr>
                                        <p:cTn id="18" dur="500"/>
                                        <p:tgtEl>
                                          <p:spTgt spid="5">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animEffect transition="in" filter="dissolve">
                                      <p:cBhvr>
                                        <p:cTn id="2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“Taking turns” MAC protocols</a:t>
            </a:r>
            <a:endParaRPr lang="en-US" sz="4400" b="0" dirty="0">
              <a:latin typeface="+mn-lt"/>
            </a:endParaRPr>
          </a:p>
        </p:txBody>
      </p:sp>
      <p:grpSp>
        <p:nvGrpSpPr>
          <p:cNvPr id="40" name="Group 55">
            <a:extLst>
              <a:ext uri="{FF2B5EF4-FFF2-40B4-BE49-F238E27FC236}">
                <a16:creationId xmlns:a16="http://schemas.microsoft.com/office/drawing/2014/main" id="{3B6275CE-B441-9649-8D52-433B50F279F8}"/>
              </a:ext>
            </a:extLst>
          </p:cNvPr>
          <p:cNvGrpSpPr>
            <a:grpSpLocks/>
          </p:cNvGrpSpPr>
          <p:nvPr/>
        </p:nvGrpSpPr>
        <p:grpSpPr bwMode="auto">
          <a:xfrm>
            <a:off x="7380702" y="4061722"/>
            <a:ext cx="781050" cy="681037"/>
            <a:chOff x="-44" y="1473"/>
            <a:chExt cx="981" cy="1105"/>
          </a:xfrm>
        </p:grpSpPr>
        <p:pic>
          <p:nvPicPr>
            <p:cNvPr id="41" name="Picture 56" descr="desktop_computer_stylized_medium">
              <a:extLst>
                <a:ext uri="{FF2B5EF4-FFF2-40B4-BE49-F238E27FC236}">
                  <a16:creationId xmlns:a16="http://schemas.microsoft.com/office/drawing/2014/main" id="{AD5B23A8-9028-7946-A69F-6108F8C1F7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2" name="Freeform 57">
              <a:extLst>
                <a:ext uri="{FF2B5EF4-FFF2-40B4-BE49-F238E27FC236}">
                  <a16:creationId xmlns:a16="http://schemas.microsoft.com/office/drawing/2014/main" id="{7F6A05D1-B834-4E4F-A5F1-659DEF211B6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3" name="Group 58">
            <a:extLst>
              <a:ext uri="{FF2B5EF4-FFF2-40B4-BE49-F238E27FC236}">
                <a16:creationId xmlns:a16="http://schemas.microsoft.com/office/drawing/2014/main" id="{188477DB-D708-704E-BA08-92555FFAD3B4}"/>
              </a:ext>
            </a:extLst>
          </p:cNvPr>
          <p:cNvGrpSpPr>
            <a:grpSpLocks/>
          </p:cNvGrpSpPr>
          <p:nvPr/>
        </p:nvGrpSpPr>
        <p:grpSpPr bwMode="auto">
          <a:xfrm>
            <a:off x="7672802" y="3456884"/>
            <a:ext cx="781050" cy="681038"/>
            <a:chOff x="-44" y="1473"/>
            <a:chExt cx="981" cy="1105"/>
          </a:xfrm>
        </p:grpSpPr>
        <p:pic>
          <p:nvPicPr>
            <p:cNvPr id="44" name="Picture 59" descr="desktop_computer_stylized_medium">
              <a:extLst>
                <a:ext uri="{FF2B5EF4-FFF2-40B4-BE49-F238E27FC236}">
                  <a16:creationId xmlns:a16="http://schemas.microsoft.com/office/drawing/2014/main" id="{C2F8AA46-92BF-A546-B4A7-AE313733B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5" name="Freeform 60">
              <a:extLst>
                <a:ext uri="{FF2B5EF4-FFF2-40B4-BE49-F238E27FC236}">
                  <a16:creationId xmlns:a16="http://schemas.microsoft.com/office/drawing/2014/main" id="{9065835A-60BC-BD49-825D-D0AFA113913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6" name="Group 61">
            <a:extLst>
              <a:ext uri="{FF2B5EF4-FFF2-40B4-BE49-F238E27FC236}">
                <a16:creationId xmlns:a16="http://schemas.microsoft.com/office/drawing/2014/main" id="{52722999-8FB6-144D-9185-CA88A310212E}"/>
              </a:ext>
            </a:extLst>
          </p:cNvPr>
          <p:cNvGrpSpPr>
            <a:grpSpLocks/>
          </p:cNvGrpSpPr>
          <p:nvPr/>
        </p:nvGrpSpPr>
        <p:grpSpPr bwMode="auto">
          <a:xfrm>
            <a:off x="7953789" y="2842522"/>
            <a:ext cx="781050" cy="681037"/>
            <a:chOff x="-44" y="1473"/>
            <a:chExt cx="981" cy="1105"/>
          </a:xfrm>
        </p:grpSpPr>
        <p:pic>
          <p:nvPicPr>
            <p:cNvPr id="47" name="Picture 62" descr="desktop_computer_stylized_medium">
              <a:extLst>
                <a:ext uri="{FF2B5EF4-FFF2-40B4-BE49-F238E27FC236}">
                  <a16:creationId xmlns:a16="http://schemas.microsoft.com/office/drawing/2014/main" id="{9A60243E-B953-C143-941F-989137B348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8" name="Freeform 63">
              <a:extLst>
                <a:ext uri="{FF2B5EF4-FFF2-40B4-BE49-F238E27FC236}">
                  <a16:creationId xmlns:a16="http://schemas.microsoft.com/office/drawing/2014/main" id="{F9F8C73E-59BC-D44F-819C-84F05543B21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49" name="Group 64">
            <a:extLst>
              <a:ext uri="{FF2B5EF4-FFF2-40B4-BE49-F238E27FC236}">
                <a16:creationId xmlns:a16="http://schemas.microsoft.com/office/drawing/2014/main" id="{F6093AD7-1BBF-0741-A28D-954BF1EE75A9}"/>
              </a:ext>
            </a:extLst>
          </p:cNvPr>
          <p:cNvGrpSpPr>
            <a:grpSpLocks/>
          </p:cNvGrpSpPr>
          <p:nvPr/>
        </p:nvGrpSpPr>
        <p:grpSpPr bwMode="auto">
          <a:xfrm>
            <a:off x="8255414" y="2261497"/>
            <a:ext cx="781050" cy="681037"/>
            <a:chOff x="-44" y="1473"/>
            <a:chExt cx="981" cy="1105"/>
          </a:xfrm>
        </p:grpSpPr>
        <p:pic>
          <p:nvPicPr>
            <p:cNvPr id="50" name="Picture 65" descr="desktop_computer_stylized_medium">
              <a:extLst>
                <a:ext uri="{FF2B5EF4-FFF2-40B4-BE49-F238E27FC236}">
                  <a16:creationId xmlns:a16="http://schemas.microsoft.com/office/drawing/2014/main" id="{C75E769A-797A-AD45-9E53-778E5328D9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 name="Freeform 66">
              <a:extLst>
                <a:ext uri="{FF2B5EF4-FFF2-40B4-BE49-F238E27FC236}">
                  <a16:creationId xmlns:a16="http://schemas.microsoft.com/office/drawing/2014/main" id="{F31ED49C-06C8-664E-A401-F2F8FC75AC2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52" name="Group 67">
            <a:extLst>
              <a:ext uri="{FF2B5EF4-FFF2-40B4-BE49-F238E27FC236}">
                <a16:creationId xmlns:a16="http://schemas.microsoft.com/office/drawing/2014/main" id="{289CD935-911A-2049-99E7-9636A57AD113}"/>
              </a:ext>
            </a:extLst>
          </p:cNvPr>
          <p:cNvGrpSpPr>
            <a:grpSpLocks/>
          </p:cNvGrpSpPr>
          <p:nvPr/>
        </p:nvGrpSpPr>
        <p:grpSpPr bwMode="auto">
          <a:xfrm flipH="1">
            <a:off x="10242688" y="2507559"/>
            <a:ext cx="781050" cy="681038"/>
            <a:chOff x="-44" y="1473"/>
            <a:chExt cx="981" cy="1105"/>
          </a:xfrm>
        </p:grpSpPr>
        <p:pic>
          <p:nvPicPr>
            <p:cNvPr id="53" name="Picture 68" descr="desktop_computer_stylized_medium">
              <a:extLst>
                <a:ext uri="{FF2B5EF4-FFF2-40B4-BE49-F238E27FC236}">
                  <a16:creationId xmlns:a16="http://schemas.microsoft.com/office/drawing/2014/main" id="{35A608C8-F6A3-CE45-8D68-148C52325F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4" name="Freeform 69">
              <a:extLst>
                <a:ext uri="{FF2B5EF4-FFF2-40B4-BE49-F238E27FC236}">
                  <a16:creationId xmlns:a16="http://schemas.microsoft.com/office/drawing/2014/main" id="{0AFF8366-6773-E840-A98C-F53B7E61436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55" name="Rectangle 3">
            <a:extLst>
              <a:ext uri="{FF2B5EF4-FFF2-40B4-BE49-F238E27FC236}">
                <a16:creationId xmlns:a16="http://schemas.microsoft.com/office/drawing/2014/main" id="{8CE0F95B-BCD3-FD4A-826E-885CC3FD64A3}"/>
              </a:ext>
            </a:extLst>
          </p:cNvPr>
          <p:cNvSpPr txBox="1">
            <a:spLocks noChangeArrowheads="1"/>
          </p:cNvSpPr>
          <p:nvPr/>
        </p:nvSpPr>
        <p:spPr bwMode="auto">
          <a:xfrm>
            <a:off x="1219200" y="1422400"/>
            <a:ext cx="5486400" cy="5062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85000"/>
              </a:lnSpc>
              <a:spcBef>
                <a:spcPct val="20000"/>
              </a:spcBef>
              <a:spcAft>
                <a:spcPct val="0"/>
              </a:spcAft>
              <a:buClr>
                <a:srgbClr val="000099"/>
              </a:buClr>
              <a:buSzPct val="100000"/>
              <a:buFont typeface="Wingdings" charset="0"/>
              <a:buNone/>
              <a:tabLst/>
              <a:defRPr/>
            </a:pPr>
            <a:r>
              <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polling:</a:t>
            </a:r>
            <a:r>
              <a:rPr kumimoji="0" lang="en-US" sz="3200" b="1" i="0" u="none" strike="noStrike" kern="0" cap="none" spc="0" normalizeH="0" baseline="0" noProof="0" dirty="0">
                <a:ln>
                  <a:noFill/>
                </a:ln>
                <a:solidFill>
                  <a:srgbClr val="C00000"/>
                </a:solidFill>
                <a:effectLst/>
                <a:uLnTx/>
                <a:uFillTx/>
                <a:latin typeface="Calibri" panose="020F0502020204030204"/>
                <a:ea typeface="ＭＳ Ｐゴシック" charset="0"/>
                <a:cs typeface="+mn-cs"/>
              </a:rPr>
              <a:t> </a:t>
            </a:r>
            <a:endParaRPr kumimoji="0" lang="en-US" sz="3200" b="0" i="0" u="none" strike="noStrike" kern="0" cap="none" spc="0" normalizeH="0" baseline="0" noProof="0" dirty="0">
              <a:ln>
                <a:noFill/>
              </a:ln>
              <a:solidFill>
                <a:srgbClr val="C00000"/>
              </a:solidFill>
              <a:effectLst/>
              <a:uLnTx/>
              <a:uFillTx/>
              <a:latin typeface="Calibri" panose="020F0502020204030204"/>
              <a:ea typeface="ＭＳ Ｐゴシック" charset="0"/>
              <a:cs typeface="+mn-cs"/>
            </a:endParaRPr>
          </a:p>
          <a:p>
            <a:pPr marL="279400" marR="0" lvl="0" indent="-2286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centralized controller “invites” other nodes to transmit in turn</a:t>
            </a:r>
          </a:p>
          <a:p>
            <a:pPr marL="279400" marR="0" lvl="0" indent="-2286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typically used with “dumb” devices</a:t>
            </a:r>
          </a:p>
          <a:p>
            <a:pPr marL="279400" marR="0" lvl="0" indent="-228600"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concerns:</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polling overhead </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latency</a:t>
            </a:r>
          </a:p>
          <a:p>
            <a:pPr marL="742950" marR="0" lvl="1" indent="-285750" algn="l" defTabSz="914400" rtl="0" eaLnBrk="0" fontAlgn="base" latinLnBrk="0" hangingPunct="0">
              <a:lnSpc>
                <a:spcPct val="85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single point of failure (master)</a:t>
            </a:r>
          </a:p>
          <a:p>
            <a:pPr indent="-285750">
              <a:buSzTx/>
              <a:buFont typeface="Arial"/>
              <a:buChar char="•"/>
              <a:defRPr/>
            </a:pPr>
            <a:r>
              <a:rPr lang="en-US" kern="0" dirty="0">
                <a:solidFill>
                  <a:prstClr val="black"/>
                </a:solidFill>
                <a:latin typeface="Calibri" panose="020F0502020204030204"/>
              </a:rPr>
              <a:t>Bluetooth uses polling</a:t>
            </a:r>
            <a:endParaRPr kumimoji="0" lang="en-US"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7" name="Line 25">
            <a:extLst>
              <a:ext uri="{FF2B5EF4-FFF2-40B4-BE49-F238E27FC236}">
                <a16:creationId xmlns:a16="http://schemas.microsoft.com/office/drawing/2014/main" id="{60DD75F2-9C28-4F4A-A443-C13B58CBB345}"/>
              </a:ext>
            </a:extLst>
          </p:cNvPr>
          <p:cNvSpPr>
            <a:spLocks noChangeShapeType="1"/>
          </p:cNvSpPr>
          <p:nvPr/>
        </p:nvSpPr>
        <p:spPr bwMode="auto">
          <a:xfrm>
            <a:off x="8909464" y="2675834"/>
            <a:ext cx="254000"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2" name="Text Box 40">
            <a:extLst>
              <a:ext uri="{FF2B5EF4-FFF2-40B4-BE49-F238E27FC236}">
                <a16:creationId xmlns:a16="http://schemas.microsoft.com/office/drawing/2014/main" id="{FC29DBC1-B823-7945-9F89-5B7142960AEE}"/>
              </a:ext>
            </a:extLst>
          </p:cNvPr>
          <p:cNvSpPr txBox="1">
            <a:spLocks noChangeArrowheads="1"/>
          </p:cNvSpPr>
          <p:nvPr/>
        </p:nvSpPr>
        <p:spPr bwMode="auto">
          <a:xfrm>
            <a:off x="10071237" y="3129859"/>
            <a:ext cx="1587363"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centralized controller</a:t>
            </a:r>
          </a:p>
        </p:txBody>
      </p:sp>
      <p:sp>
        <p:nvSpPr>
          <p:cNvPr id="63" name="Text Box 41">
            <a:extLst>
              <a:ext uri="{FF2B5EF4-FFF2-40B4-BE49-F238E27FC236}">
                <a16:creationId xmlns:a16="http://schemas.microsoft.com/office/drawing/2014/main" id="{869514AF-D631-4E46-9113-AC5D4A63AF18}"/>
              </a:ext>
            </a:extLst>
          </p:cNvPr>
          <p:cNvSpPr txBox="1">
            <a:spLocks noChangeArrowheads="1"/>
          </p:cNvSpPr>
          <p:nvPr/>
        </p:nvSpPr>
        <p:spPr bwMode="auto">
          <a:xfrm>
            <a:off x="7445789" y="4715772"/>
            <a:ext cx="1782860" cy="40011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charset="0"/>
                <a:ea typeface="ＭＳ Ｐゴシック" charset="0"/>
                <a:cs typeface="+mn-cs"/>
              </a:rPr>
              <a:t>client devices</a:t>
            </a:r>
          </a:p>
        </p:txBody>
      </p:sp>
      <p:grpSp>
        <p:nvGrpSpPr>
          <p:cNvPr id="64" name="Group 44">
            <a:extLst>
              <a:ext uri="{FF2B5EF4-FFF2-40B4-BE49-F238E27FC236}">
                <a16:creationId xmlns:a16="http://schemas.microsoft.com/office/drawing/2014/main" id="{FE26AEED-6E71-8E40-930D-84DD30E921C6}"/>
              </a:ext>
            </a:extLst>
          </p:cNvPr>
          <p:cNvGrpSpPr>
            <a:grpSpLocks/>
          </p:cNvGrpSpPr>
          <p:nvPr/>
        </p:nvGrpSpPr>
        <p:grpSpPr bwMode="auto">
          <a:xfrm>
            <a:off x="9804814" y="2544072"/>
            <a:ext cx="560388" cy="336550"/>
            <a:chOff x="4212" y="2864"/>
            <a:chExt cx="353" cy="212"/>
          </a:xfrm>
        </p:grpSpPr>
        <p:sp>
          <p:nvSpPr>
            <p:cNvPr id="65" name="Rectangle 42">
              <a:extLst>
                <a:ext uri="{FF2B5EF4-FFF2-40B4-BE49-F238E27FC236}">
                  <a16:creationId xmlns:a16="http://schemas.microsoft.com/office/drawing/2014/main" id="{F8D43025-2512-314A-A510-1F4FB06B0732}"/>
                </a:ext>
              </a:extLst>
            </p:cNvPr>
            <p:cNvSpPr>
              <a:spLocks noChangeArrowheads="1"/>
            </p:cNvSpPr>
            <p:nvPr/>
          </p:nvSpPr>
          <p:spPr bwMode="auto">
            <a:xfrm>
              <a:off x="4212" y="2916"/>
              <a:ext cx="353" cy="137"/>
            </a:xfrm>
            <a:prstGeom prst="rect">
              <a:avLst/>
            </a:prstGeom>
            <a:solidFill>
              <a:srgbClr val="00CC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Text Box 43">
              <a:extLst>
                <a:ext uri="{FF2B5EF4-FFF2-40B4-BE49-F238E27FC236}">
                  <a16:creationId xmlns:a16="http://schemas.microsoft.com/office/drawing/2014/main" id="{4C05FF3D-8B8E-004C-994F-0F93A71E423C}"/>
                </a:ext>
              </a:extLst>
            </p:cNvPr>
            <p:cNvSpPr txBox="1">
              <a:spLocks noChangeArrowheads="1"/>
            </p:cNvSpPr>
            <p:nvPr/>
          </p:nvSpPr>
          <p:spPr bwMode="auto">
            <a:xfrm>
              <a:off x="4227" y="2864"/>
              <a:ext cx="31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charset="0"/>
                  <a:ea typeface="ＭＳ Ｐゴシック" charset="0"/>
                  <a:cs typeface="+mn-cs"/>
                </a:rPr>
                <a:t>poll</a:t>
              </a:r>
            </a:p>
          </p:txBody>
        </p:sp>
      </p:grpSp>
      <p:grpSp>
        <p:nvGrpSpPr>
          <p:cNvPr id="67" name="Group 48">
            <a:extLst>
              <a:ext uri="{FF2B5EF4-FFF2-40B4-BE49-F238E27FC236}">
                <a16:creationId xmlns:a16="http://schemas.microsoft.com/office/drawing/2014/main" id="{FBABE685-758D-8542-8F8A-B860741BB12D}"/>
              </a:ext>
            </a:extLst>
          </p:cNvPr>
          <p:cNvGrpSpPr>
            <a:grpSpLocks/>
          </p:cNvGrpSpPr>
          <p:nvPr/>
        </p:nvGrpSpPr>
        <p:grpSpPr bwMode="auto">
          <a:xfrm>
            <a:off x="7853777" y="3466409"/>
            <a:ext cx="595312" cy="336550"/>
            <a:chOff x="4415" y="2364"/>
            <a:chExt cx="375" cy="212"/>
          </a:xfrm>
        </p:grpSpPr>
        <p:sp>
          <p:nvSpPr>
            <p:cNvPr id="68" name="Rectangle 46">
              <a:extLst>
                <a:ext uri="{FF2B5EF4-FFF2-40B4-BE49-F238E27FC236}">
                  <a16:creationId xmlns:a16="http://schemas.microsoft.com/office/drawing/2014/main" id="{BC4AD792-1ADD-6C44-BAB4-C92901F5D5B6}"/>
                </a:ext>
              </a:extLst>
            </p:cNvPr>
            <p:cNvSpPr>
              <a:spLocks noChangeArrowheads="1"/>
            </p:cNvSpPr>
            <p:nvPr/>
          </p:nvSpPr>
          <p:spPr bwMode="auto">
            <a:xfrm>
              <a:off x="4437" y="2400"/>
              <a:ext cx="353" cy="13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Text Box 47">
              <a:extLst>
                <a:ext uri="{FF2B5EF4-FFF2-40B4-BE49-F238E27FC236}">
                  <a16:creationId xmlns:a16="http://schemas.microsoft.com/office/drawing/2014/main" id="{1F65274E-CD85-AC43-BFD4-1FA46A64CE80}"/>
                </a:ext>
              </a:extLst>
            </p:cNvPr>
            <p:cNvSpPr txBox="1">
              <a:spLocks noChangeArrowheads="1"/>
            </p:cNvSpPr>
            <p:nvPr/>
          </p:nvSpPr>
          <p:spPr bwMode="auto">
            <a:xfrm>
              <a:off x="4415" y="2364"/>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charset="0"/>
                  <a:ea typeface="ＭＳ Ｐゴシック" charset="0"/>
                  <a:cs typeface="+mn-cs"/>
                </a:rPr>
                <a:t>data</a:t>
              </a:r>
            </a:p>
          </p:txBody>
        </p:sp>
      </p:grpSp>
      <p:grpSp>
        <p:nvGrpSpPr>
          <p:cNvPr id="70" name="Group 49">
            <a:extLst>
              <a:ext uri="{FF2B5EF4-FFF2-40B4-BE49-F238E27FC236}">
                <a16:creationId xmlns:a16="http://schemas.microsoft.com/office/drawing/2014/main" id="{2EDB6C70-4A25-4D44-B1FD-20768EAD1E7B}"/>
              </a:ext>
            </a:extLst>
          </p:cNvPr>
          <p:cNvGrpSpPr>
            <a:grpSpLocks/>
          </p:cNvGrpSpPr>
          <p:nvPr/>
        </p:nvGrpSpPr>
        <p:grpSpPr bwMode="auto">
          <a:xfrm>
            <a:off x="8360189" y="2348809"/>
            <a:ext cx="595313" cy="336550"/>
            <a:chOff x="4415" y="2364"/>
            <a:chExt cx="375" cy="212"/>
          </a:xfrm>
        </p:grpSpPr>
        <p:sp>
          <p:nvSpPr>
            <p:cNvPr id="71" name="Rectangle 50">
              <a:extLst>
                <a:ext uri="{FF2B5EF4-FFF2-40B4-BE49-F238E27FC236}">
                  <a16:creationId xmlns:a16="http://schemas.microsoft.com/office/drawing/2014/main" id="{20480C82-EB8A-5240-8BAD-98AA24965AEC}"/>
                </a:ext>
              </a:extLst>
            </p:cNvPr>
            <p:cNvSpPr>
              <a:spLocks noChangeArrowheads="1"/>
            </p:cNvSpPr>
            <p:nvPr/>
          </p:nvSpPr>
          <p:spPr bwMode="auto">
            <a:xfrm>
              <a:off x="4437" y="2400"/>
              <a:ext cx="353" cy="137"/>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2" name="Text Box 51">
              <a:extLst>
                <a:ext uri="{FF2B5EF4-FFF2-40B4-BE49-F238E27FC236}">
                  <a16:creationId xmlns:a16="http://schemas.microsoft.com/office/drawing/2014/main" id="{D988106A-1869-B541-BA6D-CFB733C1B534}"/>
                </a:ext>
              </a:extLst>
            </p:cNvPr>
            <p:cNvSpPr txBox="1">
              <a:spLocks noChangeArrowheads="1"/>
            </p:cNvSpPr>
            <p:nvPr/>
          </p:nvSpPr>
          <p:spPr bwMode="auto">
            <a:xfrm>
              <a:off x="4415" y="2364"/>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FFFFFF"/>
                  </a:solidFill>
                  <a:effectLst/>
                  <a:uLnTx/>
                  <a:uFillTx/>
                  <a:latin typeface="Arial" charset="0"/>
                  <a:ea typeface="ＭＳ Ｐゴシック" charset="0"/>
                  <a:cs typeface="+mn-cs"/>
                </a:rPr>
                <a:t>data</a:t>
              </a:r>
            </a:p>
          </p:txBody>
        </p:sp>
      </p:grpSp>
      <p:cxnSp>
        <p:nvCxnSpPr>
          <p:cNvPr id="4" name="Straight Connector 3">
            <a:extLst>
              <a:ext uri="{FF2B5EF4-FFF2-40B4-BE49-F238E27FC236}">
                <a16:creationId xmlns:a16="http://schemas.microsoft.com/office/drawing/2014/main" id="{83E6D07A-A0BF-C74B-BB2B-A59B972B318B}"/>
              </a:ext>
            </a:extLst>
          </p:cNvPr>
          <p:cNvCxnSpPr>
            <a:cxnSpLocks/>
          </p:cNvCxnSpPr>
          <p:nvPr/>
        </p:nvCxnSpPr>
        <p:spPr>
          <a:xfrm>
            <a:off x="9003957" y="3002692"/>
            <a:ext cx="12933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72BE971-AA12-664E-93FB-DBB1931433BD}"/>
              </a:ext>
            </a:extLst>
          </p:cNvPr>
          <p:cNvCxnSpPr>
            <a:cxnSpLocks/>
            <a:endCxn id="57" idx="1"/>
          </p:cNvCxnSpPr>
          <p:nvPr/>
        </p:nvCxnSpPr>
        <p:spPr>
          <a:xfrm flipV="1">
            <a:off x="8896147" y="2675835"/>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A478E79-5AC5-614B-8297-DD23BBE28695}"/>
              </a:ext>
            </a:extLst>
          </p:cNvPr>
          <p:cNvCxnSpPr>
            <a:cxnSpLocks/>
          </p:cNvCxnSpPr>
          <p:nvPr/>
        </p:nvCxnSpPr>
        <p:spPr>
          <a:xfrm flipV="1">
            <a:off x="8311979" y="2673178"/>
            <a:ext cx="848497" cy="17752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69464FC-DF27-7B49-8A28-F58EF7D050CC}"/>
              </a:ext>
            </a:extLst>
          </p:cNvPr>
          <p:cNvCxnSpPr>
            <a:cxnSpLocks/>
          </p:cNvCxnSpPr>
          <p:nvPr/>
        </p:nvCxnSpPr>
        <p:spPr>
          <a:xfrm flipV="1">
            <a:off x="8607823" y="3240127"/>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038B1A-EC48-DF49-BAF8-AAB10C7A0469}"/>
              </a:ext>
            </a:extLst>
          </p:cNvPr>
          <p:cNvCxnSpPr>
            <a:cxnSpLocks/>
          </p:cNvCxnSpPr>
          <p:nvPr/>
        </p:nvCxnSpPr>
        <p:spPr>
          <a:xfrm flipV="1">
            <a:off x="8327736" y="3862084"/>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DD0EF837-C726-B14A-ACB8-A7DF9B1CD803}"/>
              </a:ext>
            </a:extLst>
          </p:cNvPr>
          <p:cNvCxnSpPr>
            <a:cxnSpLocks/>
          </p:cNvCxnSpPr>
          <p:nvPr/>
        </p:nvCxnSpPr>
        <p:spPr>
          <a:xfrm flipV="1">
            <a:off x="8051769" y="4446971"/>
            <a:ext cx="267317" cy="146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BAB7225-FD7C-82FE-9430-52EE8DF314BB}"/>
              </a:ext>
            </a:extLst>
          </p:cNvPr>
          <p:cNvSpPr>
            <a:spLocks noGrp="1"/>
          </p:cNvSpPr>
          <p:nvPr>
            <p:ph type="sldNum" sz="quarter" idx="4"/>
          </p:nvPr>
        </p:nvSpPr>
        <p:spPr/>
        <p:txBody>
          <a:bodyPr/>
          <a:lstStyle/>
          <a:p>
            <a:r>
              <a:rPr lang="en-US" dirty="0"/>
              <a:t>Link Layer </a:t>
            </a:r>
            <a:fld id="{C4204591-24BD-A542-B9D5-F8D8A88D2FEE}" type="slidenum">
              <a:rPr lang="en-US" smtClean="0"/>
              <a:pPr/>
              <a:t>28</a:t>
            </a:fld>
            <a:endParaRPr lang="en-US" dirty="0"/>
          </a:p>
        </p:txBody>
      </p:sp>
    </p:spTree>
    <p:extLst>
      <p:ext uri="{BB962C8B-B14F-4D97-AF65-F5344CB8AC3E}">
        <p14:creationId xmlns:p14="http://schemas.microsoft.com/office/powerpoint/2010/main" val="3319551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par>
                          <p:cTn id="7" fill="hold">
                            <p:stCondLst>
                              <p:cond delay="0"/>
                            </p:stCondLst>
                            <p:childTnLst>
                              <p:par>
                                <p:cTn id="8" presetID="0" presetClass="path" presetSubtype="0" accel="50000" decel="50000" fill="hold" nodeType="afterEffect">
                                  <p:stCondLst>
                                    <p:cond delay="0"/>
                                  </p:stCondLst>
                                  <p:childTnLst>
                                    <p:animMotion origin="layout" path="M 0.00065 0.0007 L -0.09192 0.0007 L -0.07812 -0.03426 L -0.15195 -0.03426 " pathEditMode="relative" rAng="0" ptsTypes="AAAA">
                                      <p:cBhvr>
                                        <p:cTn id="9" dur="2000" fill="hold"/>
                                        <p:tgtEl>
                                          <p:spTgt spid="64"/>
                                        </p:tgtEl>
                                        <p:attrNameLst>
                                          <p:attrName>ppt_x</p:attrName>
                                          <p:attrName>ppt_y</p:attrName>
                                        </p:attrNameLst>
                                      </p:cBhvr>
                                      <p:rCtr x="-7630" y="-1759"/>
                                    </p:animMotion>
                                  </p:childTnLst>
                                </p:cTn>
                              </p:par>
                            </p:childTnLst>
                          </p:cTn>
                        </p:par>
                        <p:par>
                          <p:cTn id="10" fill="hold">
                            <p:stCondLst>
                              <p:cond delay="2000"/>
                            </p:stCondLst>
                            <p:childTnLst>
                              <p:par>
                                <p:cTn id="11" presetID="1" presetClass="exit" presetSubtype="0" fill="hold" nodeType="afterEffect">
                                  <p:stCondLst>
                                    <p:cond delay="0"/>
                                  </p:stCondLst>
                                  <p:childTnLst>
                                    <p:set>
                                      <p:cBhvr>
                                        <p:cTn id="12" dur="1" fill="hold">
                                          <p:stCondLst>
                                            <p:cond delay="0"/>
                                          </p:stCondLst>
                                        </p:cTn>
                                        <p:tgtEl>
                                          <p:spTgt spid="64"/>
                                        </p:tgtEl>
                                        <p:attrNameLst>
                                          <p:attrName>style.visibility</p:attrName>
                                        </p:attrNameLst>
                                      </p:cBhvr>
                                      <p:to>
                                        <p:strVal val="hidden"/>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4.375E-6 -2.96296E-6 L 0.06119 -2.96296E-6 C 0.0582 0.00996 0.0552 0.02014 0.05234 0.0301 C 0.08268 0.0294 0.12057 0.03148 0.15117 0.03102 " pathEditMode="relative" rAng="0" ptsTypes="AAAA">
                                      <p:cBhvr>
                                        <p:cTn id="18" dur="2000" fill="hold"/>
                                        <p:tgtEl>
                                          <p:spTgt spid="70"/>
                                        </p:tgtEl>
                                        <p:attrNameLst>
                                          <p:attrName>ppt_x</p:attrName>
                                          <p:attrName>ppt_y</p:attrName>
                                        </p:attrNameLst>
                                      </p:cBhvr>
                                      <p:rCtr x="7552" y="1551"/>
                                    </p:animMotion>
                                  </p:childTnLst>
                                </p:cTn>
                              </p:par>
                            </p:childTnLst>
                          </p:cTn>
                        </p:par>
                        <p:par>
                          <p:cTn id="19" fill="hold">
                            <p:stCondLst>
                              <p:cond delay="4000"/>
                            </p:stCondLst>
                            <p:childTnLst>
                              <p:par>
                                <p:cTn id="20" presetID="1" presetClass="exit" presetSubtype="0" fill="hold" nodeType="afterEffect">
                                  <p:stCondLst>
                                    <p:cond delay="0"/>
                                  </p:stCondLst>
                                  <p:childTnLst>
                                    <p:set>
                                      <p:cBhvr>
                                        <p:cTn id="21" dur="1" fill="hold">
                                          <p:stCondLst>
                                            <p:cond delay="0"/>
                                          </p:stCondLst>
                                        </p:cTn>
                                        <p:tgtEl>
                                          <p:spTgt spid="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childTnLst>
                                </p:cTn>
                              </p:par>
                            </p:childTnLst>
                          </p:cTn>
                        </p:par>
                        <p:par>
                          <p:cTn id="26" fill="hold">
                            <p:stCondLst>
                              <p:cond delay="0"/>
                            </p:stCondLst>
                            <p:childTnLst>
                              <p:par>
                                <p:cTn id="27" presetID="0" presetClass="path" presetSubtype="0" accel="50000" decel="50000" fill="hold" nodeType="afterEffect">
                                  <p:stCondLst>
                                    <p:cond delay="0"/>
                                  </p:stCondLst>
                                  <p:childTnLst>
                                    <p:animMotion origin="layout" path="M 0.03412 0.00116 L -0.05351 0.00069 L -0.08984 0.14306 L -0.15338 0.14306 " pathEditMode="relative" rAng="0" ptsTypes="AAAA">
                                      <p:cBhvr>
                                        <p:cTn id="28" dur="2000" fill="hold"/>
                                        <p:tgtEl>
                                          <p:spTgt spid="64"/>
                                        </p:tgtEl>
                                        <p:attrNameLst>
                                          <p:attrName>ppt_x</p:attrName>
                                          <p:attrName>ppt_y</p:attrName>
                                        </p:attrNameLst>
                                      </p:cBhvr>
                                      <p:rCtr x="-9375" y="7060"/>
                                    </p:animMotion>
                                  </p:childTnLst>
                                </p:cTn>
                              </p:par>
                            </p:childTnLst>
                          </p:cTn>
                        </p:par>
                        <p:par>
                          <p:cTn id="29" fill="hold">
                            <p:stCondLst>
                              <p:cond delay="2000"/>
                            </p:stCondLst>
                            <p:childTnLst>
                              <p:par>
                                <p:cTn id="30" presetID="1" presetClass="exit" presetSubtype="0" fill="hold" nodeType="afterEffect">
                                  <p:stCondLst>
                                    <p:cond delay="0"/>
                                  </p:stCondLst>
                                  <p:childTnLst>
                                    <p:set>
                                      <p:cBhvr>
                                        <p:cTn id="31" dur="1" fill="hold">
                                          <p:stCondLst>
                                            <p:cond delay="0"/>
                                          </p:stCondLst>
                                        </p:cTn>
                                        <p:tgtEl>
                                          <p:spTgt spid="64"/>
                                        </p:tgtEl>
                                        <p:attrNameLst>
                                          <p:attrName>style.visibility</p:attrName>
                                        </p:attrNameLst>
                                      </p:cBhvr>
                                      <p:to>
                                        <p:strVal val="hidden"/>
                                      </p:to>
                                    </p:set>
                                  </p:childTnLst>
                                </p:cTn>
                              </p:par>
                            </p:childTnLst>
                          </p:cTn>
                        </p:par>
                        <p:par>
                          <p:cTn id="32" fill="hold">
                            <p:stCondLst>
                              <p:cond delay="2000"/>
                            </p:stCondLst>
                            <p:childTnLst>
                              <p:par>
                                <p:cTn id="33" presetID="1" presetClass="entr" presetSubtype="0" fill="hold" nodeType="afterEffect">
                                  <p:stCondLst>
                                    <p:cond delay="0"/>
                                  </p:stCondLst>
                                  <p:childTnLst>
                                    <p:set>
                                      <p:cBhvr>
                                        <p:cTn id="34" dur="1" fill="hold">
                                          <p:stCondLst>
                                            <p:cond delay="0"/>
                                          </p:stCondLst>
                                        </p:cTn>
                                        <p:tgtEl>
                                          <p:spTgt spid="67"/>
                                        </p:tgtEl>
                                        <p:attrNameLst>
                                          <p:attrName>style.visibility</p:attrName>
                                        </p:attrNameLst>
                                      </p:cBhvr>
                                      <p:to>
                                        <p:strVal val="visible"/>
                                      </p:to>
                                    </p:set>
                                  </p:childTnLst>
                                </p:cTn>
                              </p:par>
                            </p:childTnLst>
                          </p:cTn>
                        </p:par>
                        <p:par>
                          <p:cTn id="35" fill="hold">
                            <p:stCondLst>
                              <p:cond delay="2000"/>
                            </p:stCondLst>
                            <p:childTnLst>
                              <p:par>
                                <p:cTn id="36" presetID="0" presetClass="path" presetSubtype="0" accel="50000" decel="50000" fill="hold" nodeType="afterEffect">
                                  <p:stCondLst>
                                    <p:cond delay="0"/>
                                  </p:stCondLst>
                                  <p:childTnLst>
                                    <p:animMotion origin="layout" path="M 4.16667E-7 -2.59259E-6 L 0.06706 -0.00185 L 0.10156 -0.13379 C 0.13294 -0.13426 0.17982 -0.1331 0.21133 -0.13356 " pathEditMode="relative" rAng="0" ptsTypes="AAAA">
                                      <p:cBhvr>
                                        <p:cTn id="37" dur="2000" fill="hold"/>
                                        <p:tgtEl>
                                          <p:spTgt spid="67"/>
                                        </p:tgtEl>
                                        <p:attrNameLst>
                                          <p:attrName>ppt_x</p:attrName>
                                          <p:attrName>ppt_y</p:attrName>
                                        </p:attrNameLst>
                                      </p:cBhvr>
                                      <p:rCtr x="10560" y="-6690"/>
                                    </p:animMotion>
                                  </p:childTnLst>
                                </p:cTn>
                              </p:par>
                            </p:childTnLst>
                          </p:cTn>
                        </p:par>
                        <p:par>
                          <p:cTn id="38" fill="hold">
                            <p:stCondLst>
                              <p:cond delay="4000"/>
                            </p:stCondLst>
                            <p:childTnLst>
                              <p:par>
                                <p:cTn id="39" presetID="1" presetClass="exit" presetSubtype="0" fill="hold" nodeType="afterEffect">
                                  <p:stCondLst>
                                    <p:cond delay="0"/>
                                  </p:stCondLst>
                                  <p:childTnLst>
                                    <p:set>
                                      <p:cBhvr>
                                        <p:cTn id="40" dur="1" fill="hold">
                                          <p:stCondLst>
                                            <p:cond delay="0"/>
                                          </p:stCondLst>
                                        </p:cTn>
                                        <p:tgtEl>
                                          <p:spTgt spid="6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55">
                                            <p:txEl>
                                              <p:pRg st="2" end="2"/>
                                            </p:txEl>
                                          </p:spTgt>
                                        </p:tgtEl>
                                        <p:attrNameLst>
                                          <p:attrName>style.visibility</p:attrName>
                                        </p:attrNameLst>
                                      </p:cBhvr>
                                      <p:to>
                                        <p:strVal val="visible"/>
                                      </p:to>
                                    </p:set>
                                    <p:animEffect transition="in" filter="dissolve">
                                      <p:cBhvr>
                                        <p:cTn id="45" dur="500"/>
                                        <p:tgtEl>
                                          <p:spTgt spid="55">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55">
                                            <p:txEl>
                                              <p:pRg st="3" end="3"/>
                                            </p:txEl>
                                          </p:spTgt>
                                        </p:tgtEl>
                                        <p:attrNameLst>
                                          <p:attrName>style.visibility</p:attrName>
                                        </p:attrNameLst>
                                      </p:cBhvr>
                                      <p:to>
                                        <p:strVal val="visible"/>
                                      </p:to>
                                    </p:set>
                                    <p:animEffect transition="in" filter="dissolve">
                                      <p:cBhvr>
                                        <p:cTn id="50" dur="500"/>
                                        <p:tgtEl>
                                          <p:spTgt spid="55">
                                            <p:txEl>
                                              <p:pRg st="3" end="3"/>
                                            </p:txEl>
                                          </p:spTgt>
                                        </p:tgtEl>
                                      </p:cBhvr>
                                    </p:animEffect>
                                  </p:childTnLst>
                                </p:cTn>
                              </p:par>
                              <p:par>
                                <p:cTn id="51" presetID="9" presetClass="entr" presetSubtype="0" fill="hold" nodeType="withEffect">
                                  <p:stCondLst>
                                    <p:cond delay="0"/>
                                  </p:stCondLst>
                                  <p:childTnLst>
                                    <p:set>
                                      <p:cBhvr>
                                        <p:cTn id="52" dur="1" fill="hold">
                                          <p:stCondLst>
                                            <p:cond delay="0"/>
                                          </p:stCondLst>
                                        </p:cTn>
                                        <p:tgtEl>
                                          <p:spTgt spid="55">
                                            <p:txEl>
                                              <p:pRg st="4" end="4"/>
                                            </p:txEl>
                                          </p:spTgt>
                                        </p:tgtEl>
                                        <p:attrNameLst>
                                          <p:attrName>style.visibility</p:attrName>
                                        </p:attrNameLst>
                                      </p:cBhvr>
                                      <p:to>
                                        <p:strVal val="visible"/>
                                      </p:to>
                                    </p:set>
                                    <p:animEffect transition="in" filter="dissolve">
                                      <p:cBhvr>
                                        <p:cTn id="53" dur="500"/>
                                        <p:tgtEl>
                                          <p:spTgt spid="55">
                                            <p:txEl>
                                              <p:pRg st="4" end="4"/>
                                            </p:txEl>
                                          </p:spTgt>
                                        </p:tgtEl>
                                      </p:cBhvr>
                                    </p:animEffect>
                                  </p:childTnLst>
                                </p:cTn>
                              </p:par>
                              <p:par>
                                <p:cTn id="54" presetID="9" presetClass="entr" presetSubtype="0" fill="hold" nodeType="withEffect">
                                  <p:stCondLst>
                                    <p:cond delay="0"/>
                                  </p:stCondLst>
                                  <p:childTnLst>
                                    <p:set>
                                      <p:cBhvr>
                                        <p:cTn id="55" dur="1" fill="hold">
                                          <p:stCondLst>
                                            <p:cond delay="0"/>
                                          </p:stCondLst>
                                        </p:cTn>
                                        <p:tgtEl>
                                          <p:spTgt spid="55">
                                            <p:txEl>
                                              <p:pRg st="5" end="5"/>
                                            </p:txEl>
                                          </p:spTgt>
                                        </p:tgtEl>
                                        <p:attrNameLst>
                                          <p:attrName>style.visibility</p:attrName>
                                        </p:attrNameLst>
                                      </p:cBhvr>
                                      <p:to>
                                        <p:strVal val="visible"/>
                                      </p:to>
                                    </p:set>
                                    <p:animEffect transition="in" filter="dissolve">
                                      <p:cBhvr>
                                        <p:cTn id="56" dur="500"/>
                                        <p:tgtEl>
                                          <p:spTgt spid="55">
                                            <p:txEl>
                                              <p:pRg st="5" end="5"/>
                                            </p:txEl>
                                          </p:spTgt>
                                        </p:tgtEl>
                                      </p:cBhvr>
                                    </p:animEffect>
                                  </p:childTnLst>
                                </p:cTn>
                              </p:par>
                              <p:par>
                                <p:cTn id="57" presetID="9" presetClass="entr" presetSubtype="0" fill="hold" nodeType="withEffect">
                                  <p:stCondLst>
                                    <p:cond delay="0"/>
                                  </p:stCondLst>
                                  <p:childTnLst>
                                    <p:set>
                                      <p:cBhvr>
                                        <p:cTn id="58" dur="1" fill="hold">
                                          <p:stCondLst>
                                            <p:cond delay="0"/>
                                          </p:stCondLst>
                                        </p:cTn>
                                        <p:tgtEl>
                                          <p:spTgt spid="55">
                                            <p:txEl>
                                              <p:pRg st="6" end="6"/>
                                            </p:txEl>
                                          </p:spTgt>
                                        </p:tgtEl>
                                        <p:attrNameLst>
                                          <p:attrName>style.visibility</p:attrName>
                                        </p:attrNameLst>
                                      </p:cBhvr>
                                      <p:to>
                                        <p:strVal val="visible"/>
                                      </p:to>
                                    </p:set>
                                    <p:animEffect transition="in" filter="dissolve">
                                      <p:cBhvr>
                                        <p:cTn id="59" dur="500"/>
                                        <p:tgtEl>
                                          <p:spTgt spid="55">
                                            <p:txEl>
                                              <p:pRg st="6" end="6"/>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55">
                                            <p:txEl>
                                              <p:pRg st="7" end="7"/>
                                            </p:txEl>
                                          </p:spTgt>
                                        </p:tgtEl>
                                        <p:attrNameLst>
                                          <p:attrName>style.visibility</p:attrName>
                                        </p:attrNameLst>
                                      </p:cBhvr>
                                      <p:to>
                                        <p:strVal val="visible"/>
                                      </p:to>
                                    </p:set>
                                    <p:animEffect transition="in" filter="dissolve">
                                      <p:cBhvr>
                                        <p:cTn id="64" dur="500"/>
                                        <p:tgtEl>
                                          <p:spTgt spid="5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“Taking turns” MAC protocols</a:t>
            </a:r>
            <a:endParaRPr lang="en-US" sz="4400" b="0" dirty="0">
              <a:latin typeface="+mn-lt"/>
            </a:endParaRPr>
          </a:p>
        </p:txBody>
      </p:sp>
      <p:sp>
        <p:nvSpPr>
          <p:cNvPr id="38" name="Rectangle 4">
            <a:extLst>
              <a:ext uri="{FF2B5EF4-FFF2-40B4-BE49-F238E27FC236}">
                <a16:creationId xmlns:a16="http://schemas.microsoft.com/office/drawing/2014/main" id="{7ABC6A0D-B10D-5A4E-940B-72970522EF05}"/>
              </a:ext>
            </a:extLst>
          </p:cNvPr>
          <p:cNvSpPr>
            <a:spLocks noChangeArrowheads="1"/>
          </p:cNvSpPr>
          <p:nvPr/>
        </p:nvSpPr>
        <p:spPr bwMode="auto">
          <a:xfrm>
            <a:off x="1199995" y="1512965"/>
            <a:ext cx="5194300"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ct val="85000"/>
              </a:lnSpc>
              <a:spcBef>
                <a:spcPct val="20000"/>
              </a:spcBef>
              <a:spcAft>
                <a:spcPts val="0"/>
              </a:spcAft>
              <a:buClr>
                <a:srgbClr val="000099"/>
              </a:buClr>
              <a:buSzPct val="65000"/>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token passing:</a:t>
            </a:r>
            <a:endParaRPr kumimoji="0" lang="en-US" sz="3200" b="1" i="0" u="none" strike="noStrike" kern="1200" cap="none" spc="0" normalizeH="0" baseline="0" noProof="0" dirty="0">
              <a:ln>
                <a:noFill/>
              </a:ln>
              <a:solidFill>
                <a:srgbClr val="C00000"/>
              </a:solidFill>
              <a:effectLst/>
              <a:uLnTx/>
              <a:uFillTx/>
              <a:latin typeface="Calibri" panose="020F0502020204030204"/>
              <a:ea typeface="+mn-ea"/>
              <a:cs typeface="+mn-cs"/>
            </a:endParaRPr>
          </a:p>
          <a:p>
            <a:pPr marL="393700" marR="0" lvl="0" indent="-2794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control </a:t>
            </a:r>
            <a:r>
              <a:rPr kumimoji="0" lang="en-US" sz="3200" b="0" i="1" u="none" strike="noStrike" kern="1200" cap="none" spc="0" normalizeH="0" baseline="0" noProof="0" dirty="0">
                <a:ln>
                  <a:noFill/>
                </a:ln>
                <a:solidFill>
                  <a:srgbClr val="C00000"/>
                </a:solidFill>
                <a:effectLst/>
                <a:uLnTx/>
                <a:uFillTx/>
                <a:latin typeface="Calibri" panose="020F0502020204030204"/>
                <a:ea typeface="+mn-ea"/>
                <a:cs typeface="+mn-cs"/>
              </a:rPr>
              <a:t>token</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i="0" u="none" strike="noStrike" kern="1200" cap="none" spc="0" normalizeH="0" baseline="0" noProof="0" dirty="0">
                <a:ln>
                  <a:noFill/>
                </a:ln>
                <a:solidFill>
                  <a:prstClr val="black"/>
                </a:solidFill>
                <a:effectLst/>
                <a:uLnTx/>
                <a:uFillTx/>
                <a:latin typeface="Calibri" panose="020F0502020204030204"/>
                <a:ea typeface="+mn-ea"/>
                <a:cs typeface="+mn-cs"/>
              </a:rPr>
              <a:t>message explicitly</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passed from one node to next, sequentially</a:t>
            </a:r>
          </a:p>
          <a:p>
            <a:pPr marL="850900" lvl="1" indent="-279400">
              <a:lnSpc>
                <a:spcPct val="85000"/>
              </a:lnSpc>
              <a:spcBef>
                <a:spcPct val="20000"/>
              </a:spcBef>
              <a:buClr>
                <a:srgbClr val="000099"/>
              </a:buClr>
              <a:buSzPct val="100000"/>
              <a:buFont typeface="Wingdings" charset="2"/>
              <a:buChar char="§"/>
              <a:defRPr/>
            </a:pPr>
            <a:r>
              <a:rPr lang="en-US" sz="2800" dirty="0">
                <a:solidFill>
                  <a:prstClr val="black"/>
                </a:solidFill>
                <a:latin typeface="Calibri" panose="020F0502020204030204"/>
              </a:rPr>
              <a:t>transmit while holding token</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93700" marR="0" lvl="0" indent="-279400"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concerns:</a:t>
            </a:r>
          </a:p>
          <a:p>
            <a:pPr marL="914400" marR="0" lvl="1" indent="-2921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token overhead </a:t>
            </a:r>
          </a:p>
          <a:p>
            <a:pPr marL="914400" marR="0" lvl="1" indent="-2921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latency</a:t>
            </a:r>
          </a:p>
          <a:p>
            <a:pPr marL="914400" marR="0" lvl="1" indent="-292100" algn="l" defTabSz="914400" rtl="0" eaLnBrk="1" fontAlgn="auto" latinLnBrk="0" hangingPunct="1">
              <a:lnSpc>
                <a:spcPct val="85000"/>
              </a:lnSpc>
              <a:spcBef>
                <a:spcPct val="20000"/>
              </a:spcBef>
              <a:spcAft>
                <a:spcPts val="0"/>
              </a:spcAft>
              <a:buClr>
                <a:srgbClr val="000099"/>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single point of failure (token)</a:t>
            </a:r>
          </a:p>
        </p:txBody>
      </p:sp>
      <p:grpSp>
        <p:nvGrpSpPr>
          <p:cNvPr id="90" name="Group 21">
            <a:extLst>
              <a:ext uri="{FF2B5EF4-FFF2-40B4-BE49-F238E27FC236}">
                <a16:creationId xmlns:a16="http://schemas.microsoft.com/office/drawing/2014/main" id="{F79F0332-2A39-5D4D-809F-42104668D479}"/>
              </a:ext>
            </a:extLst>
          </p:cNvPr>
          <p:cNvGrpSpPr>
            <a:grpSpLocks/>
          </p:cNvGrpSpPr>
          <p:nvPr/>
        </p:nvGrpSpPr>
        <p:grpSpPr bwMode="auto">
          <a:xfrm>
            <a:off x="10387741" y="3262312"/>
            <a:ext cx="781050" cy="681038"/>
            <a:chOff x="-44" y="1473"/>
            <a:chExt cx="981" cy="1105"/>
          </a:xfrm>
        </p:grpSpPr>
        <p:pic>
          <p:nvPicPr>
            <p:cNvPr id="91" name="Picture 22" descr="desktop_computer_stylized_medium">
              <a:extLst>
                <a:ext uri="{FF2B5EF4-FFF2-40B4-BE49-F238E27FC236}">
                  <a16:creationId xmlns:a16="http://schemas.microsoft.com/office/drawing/2014/main" id="{AA301A88-DFF1-7246-96EB-05C4256C88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2" name="Freeform 23">
              <a:extLst>
                <a:ext uri="{FF2B5EF4-FFF2-40B4-BE49-F238E27FC236}">
                  <a16:creationId xmlns:a16="http://schemas.microsoft.com/office/drawing/2014/main" id="{AAB1F938-F1F7-DD4B-A772-4AFC392D920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3" name="Group 24">
            <a:extLst>
              <a:ext uri="{FF2B5EF4-FFF2-40B4-BE49-F238E27FC236}">
                <a16:creationId xmlns:a16="http://schemas.microsoft.com/office/drawing/2014/main" id="{6AA03958-EE62-044B-BF1C-41B2BCCE691A}"/>
              </a:ext>
            </a:extLst>
          </p:cNvPr>
          <p:cNvGrpSpPr>
            <a:grpSpLocks/>
          </p:cNvGrpSpPr>
          <p:nvPr/>
        </p:nvGrpSpPr>
        <p:grpSpPr bwMode="auto">
          <a:xfrm>
            <a:off x="7673116" y="3219450"/>
            <a:ext cx="781050" cy="681037"/>
            <a:chOff x="-44" y="1473"/>
            <a:chExt cx="981" cy="1105"/>
          </a:xfrm>
        </p:grpSpPr>
        <p:pic>
          <p:nvPicPr>
            <p:cNvPr id="94" name="Picture 25" descr="desktop_computer_stylized_medium">
              <a:extLst>
                <a:ext uri="{FF2B5EF4-FFF2-40B4-BE49-F238E27FC236}">
                  <a16:creationId xmlns:a16="http://schemas.microsoft.com/office/drawing/2014/main" id="{077F0454-E719-4041-9268-E18204D1F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5" name="Freeform 26">
              <a:extLst>
                <a:ext uri="{FF2B5EF4-FFF2-40B4-BE49-F238E27FC236}">
                  <a16:creationId xmlns:a16="http://schemas.microsoft.com/office/drawing/2014/main" id="{6FB8E7BB-59E7-CA4F-BB91-53C073626FE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6" name="Group 27">
            <a:extLst>
              <a:ext uri="{FF2B5EF4-FFF2-40B4-BE49-F238E27FC236}">
                <a16:creationId xmlns:a16="http://schemas.microsoft.com/office/drawing/2014/main" id="{70A0741A-F761-3D4A-B7B8-6775DC2EDAA6}"/>
              </a:ext>
            </a:extLst>
          </p:cNvPr>
          <p:cNvGrpSpPr>
            <a:grpSpLocks/>
          </p:cNvGrpSpPr>
          <p:nvPr/>
        </p:nvGrpSpPr>
        <p:grpSpPr bwMode="auto">
          <a:xfrm>
            <a:off x="8990741" y="1555750"/>
            <a:ext cx="781050" cy="681037"/>
            <a:chOff x="-44" y="1473"/>
            <a:chExt cx="981" cy="1105"/>
          </a:xfrm>
        </p:grpSpPr>
        <p:pic>
          <p:nvPicPr>
            <p:cNvPr id="97" name="Picture 28" descr="desktop_computer_stylized_medium">
              <a:extLst>
                <a:ext uri="{FF2B5EF4-FFF2-40B4-BE49-F238E27FC236}">
                  <a16:creationId xmlns:a16="http://schemas.microsoft.com/office/drawing/2014/main" id="{0DCB9A69-88E8-EF42-BA62-8E91745EA9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8" name="Freeform 29">
              <a:extLst>
                <a:ext uri="{FF2B5EF4-FFF2-40B4-BE49-F238E27FC236}">
                  <a16:creationId xmlns:a16="http://schemas.microsoft.com/office/drawing/2014/main" id="{77549C09-8E2F-B34B-A7BD-DE20ADB3FBA6}"/>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99" name="Group 30">
            <a:extLst>
              <a:ext uri="{FF2B5EF4-FFF2-40B4-BE49-F238E27FC236}">
                <a16:creationId xmlns:a16="http://schemas.microsoft.com/office/drawing/2014/main" id="{A7706246-9BB2-2644-8142-F34F4D57B77F}"/>
              </a:ext>
            </a:extLst>
          </p:cNvPr>
          <p:cNvGrpSpPr>
            <a:grpSpLocks/>
          </p:cNvGrpSpPr>
          <p:nvPr/>
        </p:nvGrpSpPr>
        <p:grpSpPr bwMode="auto">
          <a:xfrm>
            <a:off x="9044716" y="5003800"/>
            <a:ext cx="781050" cy="681037"/>
            <a:chOff x="-44" y="1473"/>
            <a:chExt cx="981" cy="1105"/>
          </a:xfrm>
        </p:grpSpPr>
        <p:pic>
          <p:nvPicPr>
            <p:cNvPr id="100" name="Picture 31" descr="desktop_computer_stylized_medium">
              <a:extLst>
                <a:ext uri="{FF2B5EF4-FFF2-40B4-BE49-F238E27FC236}">
                  <a16:creationId xmlns:a16="http://schemas.microsoft.com/office/drawing/2014/main" id="{A1D9607F-7083-0E4A-A8CA-5863479A10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1" name="Freeform 32">
              <a:extLst>
                <a:ext uri="{FF2B5EF4-FFF2-40B4-BE49-F238E27FC236}">
                  <a16:creationId xmlns:a16="http://schemas.microsoft.com/office/drawing/2014/main" id="{462AFBE0-4717-E74E-AB56-D544737FA80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02" name="Oval 8">
            <a:extLst>
              <a:ext uri="{FF2B5EF4-FFF2-40B4-BE49-F238E27FC236}">
                <a16:creationId xmlns:a16="http://schemas.microsoft.com/office/drawing/2014/main" id="{A041F791-B432-CF4C-AACC-8AFE57D1DA57}"/>
              </a:ext>
            </a:extLst>
          </p:cNvPr>
          <p:cNvSpPr>
            <a:spLocks noChangeArrowheads="1"/>
          </p:cNvSpPr>
          <p:nvPr/>
        </p:nvSpPr>
        <p:spPr bwMode="auto">
          <a:xfrm>
            <a:off x="8519254" y="2212975"/>
            <a:ext cx="2046287" cy="2778125"/>
          </a:xfrm>
          <a:prstGeom prst="ellipse">
            <a:avLst/>
          </a:prstGeom>
          <a:noFill/>
          <a:ln w="28575">
            <a:solidFill>
              <a:srgbClr val="00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3" name="Rectangle 12">
            <a:extLst>
              <a:ext uri="{FF2B5EF4-FFF2-40B4-BE49-F238E27FC236}">
                <a16:creationId xmlns:a16="http://schemas.microsoft.com/office/drawing/2014/main" id="{6AC22150-8F46-3041-AAEA-474DE6E3C4CB}"/>
              </a:ext>
            </a:extLst>
          </p:cNvPr>
          <p:cNvSpPr>
            <a:spLocks noChangeArrowheads="1"/>
          </p:cNvSpPr>
          <p:nvPr/>
        </p:nvSpPr>
        <p:spPr bwMode="auto">
          <a:xfrm>
            <a:off x="9363804" y="1320800"/>
            <a:ext cx="274637" cy="320675"/>
          </a:xfrm>
          <a:prstGeom prst="rect">
            <a:avLst/>
          </a:prstGeom>
          <a:solidFill>
            <a:srgbClr val="00CC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mn-cs"/>
              </a:rPr>
              <a:t>T</a:t>
            </a:r>
          </a:p>
        </p:txBody>
      </p:sp>
      <p:sp>
        <p:nvSpPr>
          <p:cNvPr id="104" name="Rectangle 15">
            <a:extLst>
              <a:ext uri="{FF2B5EF4-FFF2-40B4-BE49-F238E27FC236}">
                <a16:creationId xmlns:a16="http://schemas.microsoft.com/office/drawing/2014/main" id="{3468BED1-087C-6944-8F78-7663707B6462}"/>
              </a:ext>
            </a:extLst>
          </p:cNvPr>
          <p:cNvSpPr>
            <a:spLocks noChangeArrowheads="1"/>
          </p:cNvSpPr>
          <p:nvPr/>
        </p:nvSpPr>
        <p:spPr bwMode="auto">
          <a:xfrm>
            <a:off x="9108216" y="5603875"/>
            <a:ext cx="811213" cy="320675"/>
          </a:xfrm>
          <a:prstGeom prst="rect">
            <a:avLst/>
          </a:prstGeom>
          <a:solidFill>
            <a:srgbClr val="3333CC"/>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mn-cs"/>
              </a:rPr>
              <a:t>data</a:t>
            </a:r>
          </a:p>
        </p:txBody>
      </p:sp>
      <p:sp>
        <p:nvSpPr>
          <p:cNvPr id="105" name="Text Box 16">
            <a:extLst>
              <a:ext uri="{FF2B5EF4-FFF2-40B4-BE49-F238E27FC236}">
                <a16:creationId xmlns:a16="http://schemas.microsoft.com/office/drawing/2014/main" id="{334C38E1-E62C-0649-87D5-B690850A1E53}"/>
              </a:ext>
            </a:extLst>
          </p:cNvPr>
          <p:cNvSpPr txBox="1">
            <a:spLocks noChangeArrowheads="1"/>
          </p:cNvSpPr>
          <p:nvPr/>
        </p:nvSpPr>
        <p:spPr bwMode="auto">
          <a:xfrm>
            <a:off x="7500079" y="2674937"/>
            <a:ext cx="10096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(nothing</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to send)</a:t>
            </a:r>
          </a:p>
        </p:txBody>
      </p:sp>
      <p:sp>
        <p:nvSpPr>
          <p:cNvPr id="106" name="Rectangle 17">
            <a:extLst>
              <a:ext uri="{FF2B5EF4-FFF2-40B4-BE49-F238E27FC236}">
                <a16:creationId xmlns:a16="http://schemas.microsoft.com/office/drawing/2014/main" id="{729551C3-F670-FC4F-8E80-793BFE22C33B}"/>
              </a:ext>
            </a:extLst>
          </p:cNvPr>
          <p:cNvSpPr>
            <a:spLocks noChangeArrowheads="1"/>
          </p:cNvSpPr>
          <p:nvPr/>
        </p:nvSpPr>
        <p:spPr bwMode="auto">
          <a:xfrm>
            <a:off x="7996966" y="3338512"/>
            <a:ext cx="274638" cy="320675"/>
          </a:xfrm>
          <a:prstGeom prst="rect">
            <a:avLst/>
          </a:prstGeom>
          <a:solidFill>
            <a:srgbClr val="00CC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mn-cs"/>
              </a:rPr>
              <a:t>T</a:t>
            </a:r>
          </a:p>
        </p:txBody>
      </p:sp>
      <p:sp>
        <p:nvSpPr>
          <p:cNvPr id="6" name="Slide Number Placeholder 5">
            <a:extLst>
              <a:ext uri="{FF2B5EF4-FFF2-40B4-BE49-F238E27FC236}">
                <a16:creationId xmlns:a16="http://schemas.microsoft.com/office/drawing/2014/main" id="{FB02C7AA-5016-FFCE-3736-04448EA3C36B}"/>
              </a:ext>
            </a:extLst>
          </p:cNvPr>
          <p:cNvSpPr>
            <a:spLocks noGrp="1"/>
          </p:cNvSpPr>
          <p:nvPr>
            <p:ph type="sldNum" sz="quarter" idx="4"/>
          </p:nvPr>
        </p:nvSpPr>
        <p:spPr/>
        <p:txBody>
          <a:bodyPr/>
          <a:lstStyle/>
          <a:p>
            <a:r>
              <a:rPr lang="en-US" dirty="0"/>
              <a:t>Link Layer </a:t>
            </a:r>
            <a:fld id="{C4204591-24BD-A542-B9D5-F8D8A88D2FEE}" type="slidenum">
              <a:rPr lang="en-US" smtClean="0"/>
              <a:pPr/>
              <a:t>29</a:t>
            </a:fld>
            <a:endParaRPr lang="en-US" dirty="0"/>
          </a:p>
        </p:txBody>
      </p:sp>
    </p:spTree>
    <p:extLst>
      <p:ext uri="{BB962C8B-B14F-4D97-AF65-F5344CB8AC3E}">
        <p14:creationId xmlns:p14="http://schemas.microsoft.com/office/powerpoint/2010/main" val="2105221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04 0.03658 C 0.0069 0.06435 0.00117 0.09283 0.00143 0.10509 C 0.00156 0.11736 0.00664 0.10695 0.00013 0.10996 C -0.00625 0.11297 -0.02357 0.11273 -0.03737 0.12338 C -0.05104 0.13403 -0.0694 0.14445 -0.08229 0.17338 C -0.09519 0.20232 -0.10326 0.27847 -0.11472 0.29676 C -0.12618 0.31505 -0.14336 0.28611 -0.15104 0.28334 " pathEditMode="relative" rAng="0" ptsTypes="AAAAAAA">
                                      <p:cBhvr>
                                        <p:cTn id="6" dur="2000" fill="hold"/>
                                        <p:tgtEl>
                                          <p:spTgt spid="103"/>
                                        </p:tgtEl>
                                        <p:attrNameLst>
                                          <p:attrName>ppt_x</p:attrName>
                                          <p:attrName>ppt_y</p:attrName>
                                        </p:attrNameLst>
                                      </p:cBhvr>
                                      <p:rCtr x="-7279" y="1331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05"/>
                                        </p:tgtEl>
                                        <p:attrNameLst>
                                          <p:attrName>style.visibility</p:attrName>
                                        </p:attrNameLst>
                                      </p:cBhvr>
                                      <p:to>
                                        <p:strVal val="visible"/>
                                      </p:to>
                                    </p:set>
                                  </p:childTnLst>
                                </p:cTn>
                              </p:par>
                            </p:childTnLst>
                          </p:cTn>
                        </p:par>
                        <p:par>
                          <p:cTn id="10" fill="hold">
                            <p:stCondLst>
                              <p:cond delay="2000"/>
                            </p:stCondLst>
                            <p:childTnLst>
                              <p:par>
                                <p:cTn id="11" presetID="1" presetClass="exit" presetSubtype="0" fill="hold" grpId="1" nodeType="afterEffect">
                                  <p:stCondLst>
                                    <p:cond delay="0"/>
                                  </p:stCondLst>
                                  <p:childTnLst>
                                    <p:set>
                                      <p:cBhvr>
                                        <p:cTn id="12" dur="1" fill="hold">
                                          <p:stCondLst>
                                            <p:cond delay="0"/>
                                          </p:stCondLst>
                                        </p:cTn>
                                        <p:tgtEl>
                                          <p:spTgt spid="10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par>
                          <p:cTn id="17" fill="hold">
                            <p:stCondLst>
                              <p:cond delay="0"/>
                            </p:stCondLst>
                            <p:childTnLst>
                              <p:par>
                                <p:cTn id="18" presetID="0" presetClass="path" presetSubtype="0" accel="50000" decel="50000" fill="hold" grpId="1" nodeType="afterEffect">
                                  <p:stCondLst>
                                    <p:cond delay="0"/>
                                  </p:stCondLst>
                                  <p:childTnLst>
                                    <p:animMotion origin="layout" path="M 2.70833E-6 4.81481E-6 C 0.01354 -0.0044 0.02708 -0.0088 0.03502 0.00671 C 0.0431 0.02222 0.04232 0.06875 0.04752 0.09328 C 0.05273 0.11782 0.05534 0.13402 0.06627 0.15347 C 0.07721 0.17291 0.09987 0.19861 0.11367 0.20995 C 0.1276 0.22129 0.14336 0.20925 0.15 0.22175 C 0.15664 0.23425 0.15521 0.25949 0.15377 0.28495 " pathEditMode="relative" rAng="0" ptsTypes="AAAAAAA">
                                      <p:cBhvr>
                                        <p:cTn id="19" dur="2000" fill="hold"/>
                                        <p:tgtEl>
                                          <p:spTgt spid="106"/>
                                        </p:tgtEl>
                                        <p:attrNameLst>
                                          <p:attrName>ppt_x</p:attrName>
                                          <p:attrName>ppt_y</p:attrName>
                                        </p:attrNameLst>
                                      </p:cBhvr>
                                      <p:rCtr x="7747" y="14028"/>
                                    </p:animMotion>
                                  </p:childTnLst>
                                </p:cTn>
                              </p:par>
                            </p:childTnLst>
                          </p:cTn>
                        </p:par>
                      </p:childTnLst>
                    </p:cTn>
                  </p:par>
                  <p:par>
                    <p:cTn id="20" fill="hold">
                      <p:stCondLst>
                        <p:cond delay="indefinite"/>
                      </p:stCondLst>
                      <p:childTnLst>
                        <p:par>
                          <p:cTn id="21" fill="hold">
                            <p:stCondLst>
                              <p:cond delay="0"/>
                            </p:stCondLst>
                            <p:childTnLst>
                              <p:par>
                                <p:cTn id="22" presetID="0" presetClass="path" presetSubtype="0" accel="50000" decel="50000" fill="hold" grpId="0" nodeType="clickEffect">
                                  <p:stCondLst>
                                    <p:cond delay="0"/>
                                  </p:stCondLst>
                                  <p:childTnLst>
                                    <p:animMotion origin="layout" path="M 0.01875 -0.02431 C 0.01315 -0.0581 0.00768 -0.09167 0.01367 -0.10926 C 0.01979 -0.12685 0.04114 -0.11273 0.05508 -0.1294 C 0.06888 -0.14607 0.0875 -0.1794 0.09752 -0.20926 C 0.10768 -0.23912 0.11367 -0.27824 0.1151 -0.30926 C 0.11653 -0.34028 0.11367 -0.36782 0.10625 -0.39607 C 0.09883 -0.42431 0.0845 -0.45949 0.06992 -0.4794 C 0.05534 -0.49931 0.03138 -0.50995 0.01875 -0.51597 C 0.00612 -0.52199 0.00521 -0.51875 -0.00625 -0.51597 C -0.01771 -0.5132 -0.03698 -0.51134 -0.05 -0.49931 C -0.06302 -0.48727 -0.07604 -0.46343 -0.0849 -0.44421 C -0.09375 -0.425 -0.10013 -0.4044 -0.10365 -0.38426 C -0.10716 -0.36412 -0.1056 -0.34375 -0.10625 -0.32269 C -0.1069 -0.30162 -0.11029 -0.27801 -0.10742 -0.25764 C -0.10469 -0.23727 -0.09701 -0.21852 -0.08998 -0.20093 C -0.08281 -0.18333 -0.07552 -0.1669 -0.06498 -0.15255 C -0.0543 -0.1382 -0.03763 -0.12107 -0.02617 -0.11435 C -0.01472 -0.10764 -0.00169 -0.11806 0.00377 -0.11273 C 0.00937 -0.10741 0.00677 -0.09931 0.00742 -0.08264 C 0.0082 -0.06597 0.00781 -0.03935 0.00742 -0.01273 " pathEditMode="relative" rAng="0" ptsTypes="AAAAAAAAAAAAAAAAAAAA">
                                      <p:cBhvr>
                                        <p:cTn id="23" dur="2000" fill="hold"/>
                                        <p:tgtEl>
                                          <p:spTgt spid="104"/>
                                        </p:tgtEl>
                                        <p:attrNameLst>
                                          <p:attrName>ppt_x</p:attrName>
                                          <p:attrName>ppt_y</p:attrName>
                                        </p:attrNameLst>
                                      </p:cBhvr>
                                      <p:rCtr x="-1536" y="-24190"/>
                                    </p:animMotion>
                                  </p:childTnLst>
                                </p:cTn>
                              </p:par>
                            </p:childTnLst>
                          </p:cTn>
                        </p:par>
                        <p:par>
                          <p:cTn id="24" fill="hold">
                            <p:stCondLst>
                              <p:cond delay="2000"/>
                            </p:stCondLst>
                            <p:childTnLst>
                              <p:par>
                                <p:cTn id="25" presetID="1" presetClass="exit" presetSubtype="0" fill="hold" grpId="1" nodeType="afterEffect">
                                  <p:stCondLst>
                                    <p:cond delay="0"/>
                                  </p:stCondLst>
                                  <p:childTnLst>
                                    <p:set>
                                      <p:cBhvr>
                                        <p:cTn id="26" dur="1" fill="hold">
                                          <p:stCondLst>
                                            <p:cond delay="0"/>
                                          </p:stCondLst>
                                        </p:cTn>
                                        <p:tgtEl>
                                          <p:spTgt spid="104"/>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38">
                                            <p:txEl>
                                              <p:pRg st="3" end="3"/>
                                            </p:txEl>
                                          </p:spTgt>
                                        </p:tgtEl>
                                        <p:attrNameLst>
                                          <p:attrName>style.visibility</p:attrName>
                                        </p:attrNameLst>
                                      </p:cBhvr>
                                      <p:to>
                                        <p:strVal val="visible"/>
                                      </p:to>
                                    </p:set>
                                    <p:animEffect transition="in" filter="dissolve">
                                      <p:cBhvr>
                                        <p:cTn id="31" dur="500"/>
                                        <p:tgtEl>
                                          <p:spTgt spid="38">
                                            <p:txEl>
                                              <p:pRg st="3" end="3"/>
                                            </p:txEl>
                                          </p:spTgt>
                                        </p:tgtEl>
                                      </p:cBhvr>
                                    </p:animEffect>
                                  </p:childTnLst>
                                </p:cTn>
                              </p:par>
                              <p:par>
                                <p:cTn id="32" presetID="9" presetClass="entr" presetSubtype="0" fill="hold" nodeType="withEffect">
                                  <p:stCondLst>
                                    <p:cond delay="0"/>
                                  </p:stCondLst>
                                  <p:childTnLst>
                                    <p:set>
                                      <p:cBhvr>
                                        <p:cTn id="33" dur="1" fill="hold">
                                          <p:stCondLst>
                                            <p:cond delay="0"/>
                                          </p:stCondLst>
                                        </p:cTn>
                                        <p:tgtEl>
                                          <p:spTgt spid="38">
                                            <p:txEl>
                                              <p:pRg st="4" end="4"/>
                                            </p:txEl>
                                          </p:spTgt>
                                        </p:tgtEl>
                                        <p:attrNameLst>
                                          <p:attrName>style.visibility</p:attrName>
                                        </p:attrNameLst>
                                      </p:cBhvr>
                                      <p:to>
                                        <p:strVal val="visible"/>
                                      </p:to>
                                    </p:set>
                                    <p:animEffect transition="in" filter="dissolve">
                                      <p:cBhvr>
                                        <p:cTn id="34" dur="500"/>
                                        <p:tgtEl>
                                          <p:spTgt spid="38">
                                            <p:txEl>
                                              <p:pRg st="4" end="4"/>
                                            </p:txEl>
                                          </p:spTgt>
                                        </p:tgtEl>
                                      </p:cBhvr>
                                    </p:animEffect>
                                  </p:childTnLst>
                                </p:cTn>
                              </p:par>
                              <p:par>
                                <p:cTn id="35" presetID="9" presetClass="entr" presetSubtype="0" fill="hold" nodeType="withEffect">
                                  <p:stCondLst>
                                    <p:cond delay="0"/>
                                  </p:stCondLst>
                                  <p:childTnLst>
                                    <p:set>
                                      <p:cBhvr>
                                        <p:cTn id="36" dur="1" fill="hold">
                                          <p:stCondLst>
                                            <p:cond delay="0"/>
                                          </p:stCondLst>
                                        </p:cTn>
                                        <p:tgtEl>
                                          <p:spTgt spid="38">
                                            <p:txEl>
                                              <p:pRg st="5" end="5"/>
                                            </p:txEl>
                                          </p:spTgt>
                                        </p:tgtEl>
                                        <p:attrNameLst>
                                          <p:attrName>style.visibility</p:attrName>
                                        </p:attrNameLst>
                                      </p:cBhvr>
                                      <p:to>
                                        <p:strVal val="visible"/>
                                      </p:to>
                                    </p:set>
                                    <p:animEffect transition="in" filter="dissolve">
                                      <p:cBhvr>
                                        <p:cTn id="37" dur="500"/>
                                        <p:tgtEl>
                                          <p:spTgt spid="38">
                                            <p:txEl>
                                              <p:pRg st="5" end="5"/>
                                            </p:txEl>
                                          </p:spTgt>
                                        </p:tgtEl>
                                      </p:cBhvr>
                                    </p:animEffect>
                                  </p:childTnLst>
                                </p:cTn>
                              </p:par>
                              <p:par>
                                <p:cTn id="38" presetID="9" presetClass="entr" presetSubtype="0" fill="hold" nodeType="withEffect">
                                  <p:stCondLst>
                                    <p:cond delay="0"/>
                                  </p:stCondLst>
                                  <p:childTnLst>
                                    <p:set>
                                      <p:cBhvr>
                                        <p:cTn id="39" dur="1" fill="hold">
                                          <p:stCondLst>
                                            <p:cond delay="0"/>
                                          </p:stCondLst>
                                        </p:cTn>
                                        <p:tgtEl>
                                          <p:spTgt spid="38">
                                            <p:txEl>
                                              <p:pRg st="6" end="6"/>
                                            </p:txEl>
                                          </p:spTgt>
                                        </p:tgtEl>
                                        <p:attrNameLst>
                                          <p:attrName>style.visibility</p:attrName>
                                        </p:attrNameLst>
                                      </p:cBhvr>
                                      <p:to>
                                        <p:strVal val="visible"/>
                                      </p:to>
                                    </p:set>
                                    <p:animEffect transition="in" filter="dissolve">
                                      <p:cBhvr>
                                        <p:cTn id="40" dur="500"/>
                                        <p:tgtEl>
                                          <p:spTgt spid="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104" grpId="0" animBg="1"/>
      <p:bldP spid="104" grpId="1" animBg="1"/>
      <p:bldP spid="105" grpId="0"/>
      <p:bldP spid="106" grpId="0" animBg="1"/>
      <p:bldP spid="10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104900" y="362678"/>
            <a:ext cx="10515600" cy="894622"/>
          </a:xfrm>
        </p:spPr>
        <p:txBody>
          <a:bodyPr>
            <a:normAutofit/>
          </a:bodyPr>
          <a:lstStyle/>
          <a:p>
            <a:r>
              <a:rPr lang="en-US" altLang="en-US" dirty="0">
                <a:cs typeface="Calibri" panose="020F0502020204030204" pitchFamily="34" charset="0"/>
              </a:rPr>
              <a:t>Link layer: introduction</a:t>
            </a:r>
            <a:endParaRPr lang="en-US" sz="4400" dirty="0"/>
          </a:p>
        </p:txBody>
      </p:sp>
      <p:sp>
        <p:nvSpPr>
          <p:cNvPr id="6" name="Rectangle 3">
            <a:extLst>
              <a:ext uri="{FF2B5EF4-FFF2-40B4-BE49-F238E27FC236}">
                <a16:creationId xmlns:a16="http://schemas.microsoft.com/office/drawing/2014/main" id="{B81DCC24-3FE7-E745-BC17-3886FB241095}"/>
              </a:ext>
            </a:extLst>
          </p:cNvPr>
          <p:cNvSpPr txBox="1">
            <a:spLocks noChangeArrowheads="1"/>
          </p:cNvSpPr>
          <p:nvPr/>
        </p:nvSpPr>
        <p:spPr>
          <a:xfrm>
            <a:off x="1104900" y="1257300"/>
            <a:ext cx="5622601" cy="415340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463"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altLang="en-US" sz="30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terminology:</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hosts, routers: </a:t>
            </a:r>
            <a:r>
              <a:rPr kumimoji="0" lang="en-US" altLang="en-US" sz="28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nodes</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communication channels that connect </a:t>
            </a: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ＭＳ Ｐゴシック" panose="020B0600070205080204" pitchFamily="34" charset="-128"/>
              </a:rPr>
              <a:t>adjacent</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nodes along communication path: </a:t>
            </a:r>
            <a:r>
              <a:rPr kumimoji="0" lang="en-US" altLang="en-US" sz="2800" b="0" i="0" u="none" strike="noStrike" kern="1200" cap="none" spc="0" normalizeH="0" baseline="0" noProof="0" dirty="0">
                <a:ln>
                  <a:noFill/>
                </a:ln>
                <a:solidFill>
                  <a:srgbClr val="0013A3"/>
                </a:solidFill>
                <a:effectLst/>
                <a:uLnTx/>
                <a:uFillTx/>
                <a:latin typeface="Calibri" panose="020F0502020204030204"/>
                <a:ea typeface="ＭＳ Ｐゴシック" panose="020B0600070205080204" pitchFamily="34" charset="-128"/>
                <a:cs typeface="ＭＳ Ｐゴシック" panose="020B0600070205080204" pitchFamily="34" charset="-128"/>
              </a:rPr>
              <a:t>links</a:t>
            </a:r>
          </a:p>
          <a:p>
            <a:pPr marL="747713" marR="0" lvl="1" indent="-274638"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wired , wireless </a:t>
            </a:r>
          </a:p>
          <a:p>
            <a:pPr marL="747713" marR="0" lvl="1" indent="-274638"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altLang="en-US" sz="26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LANs</a:t>
            </a:r>
          </a:p>
          <a:p>
            <a:pPr marL="404813" marR="0" lvl="0" indent="-274638" algn="l" defTabSz="914400" rtl="0" eaLnBrk="1" fontAlgn="auto" latinLnBrk="0" hangingPunct="1">
              <a:lnSpc>
                <a:spcPct val="90000"/>
              </a:lnSpc>
              <a:spcBef>
                <a:spcPts val="400"/>
              </a:spcBef>
              <a:spcAft>
                <a:spcPts val="0"/>
              </a:spcAft>
              <a:buClr>
                <a:srgbClr val="0000A3"/>
              </a:buClr>
              <a:buSzTx/>
              <a:buFont typeface="Wingdings" pitchFamily="2" charset="2"/>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layer-2 packet: </a:t>
            </a:r>
            <a:r>
              <a:rPr kumimoji="0" lang="en-US" altLang="en-US" sz="2800" b="0" i="1" u="none" strike="noStrike" kern="1200" cap="none" spc="0" normalizeH="0" baseline="0" noProof="0" dirty="0">
                <a:ln>
                  <a:noFill/>
                </a:ln>
                <a:solidFill>
                  <a:srgbClr val="0000A8"/>
                </a:solidFill>
                <a:effectLst/>
                <a:uLnTx/>
                <a:uFillTx/>
                <a:latin typeface="Calibri" panose="020F0502020204030204"/>
                <a:ea typeface="ＭＳ Ｐゴシック" panose="020B0600070205080204" pitchFamily="34" charset="-128"/>
                <a:cs typeface="ＭＳ Ｐゴシック" panose="020B0600070205080204" pitchFamily="34" charset="-128"/>
              </a:rPr>
              <a:t>frame</a:t>
            </a: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ＭＳ Ｐゴシック" panose="020B0600070205080204" pitchFamily="34" charset="-128"/>
              </a:rPr>
              <a:t>, encapsulates datagram</a:t>
            </a:r>
          </a:p>
        </p:txBody>
      </p:sp>
      <p:sp>
        <p:nvSpPr>
          <p:cNvPr id="10" name="Freeform 9">
            <a:extLst>
              <a:ext uri="{FF2B5EF4-FFF2-40B4-BE49-F238E27FC236}">
                <a16:creationId xmlns:a16="http://schemas.microsoft.com/office/drawing/2014/main" id="{7FC4FF92-130F-BB41-8C2E-AD6E35A5EFB3}"/>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 name="Freeform 417">
            <a:extLst>
              <a:ext uri="{FF2B5EF4-FFF2-40B4-BE49-F238E27FC236}">
                <a16:creationId xmlns:a16="http://schemas.microsoft.com/office/drawing/2014/main" id="{86D46BE4-B0DC-6447-9B19-4A15963D6107}"/>
              </a:ext>
            </a:extLst>
          </p:cNvPr>
          <p:cNvSpPr>
            <a:spLocks/>
          </p:cNvSpPr>
          <p:nvPr/>
        </p:nvSpPr>
        <p:spPr bwMode="auto">
          <a:xfrm>
            <a:off x="7274076" y="1826035"/>
            <a:ext cx="1736725" cy="1317704"/>
          </a:xfrm>
          <a:custGeom>
            <a:avLst/>
            <a:gdLst>
              <a:gd name="T0" fmla="*/ 2147483646 w 1036"/>
              <a:gd name="T1" fmla="*/ 2147483646 h 675"/>
              <a:gd name="T2" fmla="*/ 2147483646 w 1036"/>
              <a:gd name="T3" fmla="*/ 2147483646 h 675"/>
              <a:gd name="T4" fmla="*/ 2147483646 w 1036"/>
              <a:gd name="T5" fmla="*/ 2147483646 h 675"/>
              <a:gd name="T6" fmla="*/ 2147483646 w 1036"/>
              <a:gd name="T7" fmla="*/ 2147483646 h 675"/>
              <a:gd name="T8" fmla="*/ 2147483646 w 1036"/>
              <a:gd name="T9" fmla="*/ 2147483646 h 675"/>
              <a:gd name="T10" fmla="*/ 2147483646 w 1036"/>
              <a:gd name="T11" fmla="*/ 2147483646 h 675"/>
              <a:gd name="T12" fmla="*/ 2147483646 w 1036"/>
              <a:gd name="T13" fmla="*/ 2147483646 h 675"/>
              <a:gd name="T14" fmla="*/ 2147483646 w 1036"/>
              <a:gd name="T15" fmla="*/ 2147483646 h 675"/>
              <a:gd name="T16" fmla="*/ 2147483646 w 1036"/>
              <a:gd name="T17" fmla="*/ 2147483646 h 675"/>
              <a:gd name="T18" fmla="*/ 2147483646 w 1036"/>
              <a:gd name="T19" fmla="*/ 2147483646 h 675"/>
              <a:gd name="T20" fmla="*/ 2147483646 w 1036"/>
              <a:gd name="T21" fmla="*/ 2147483646 h 675"/>
              <a:gd name="T22" fmla="*/ 2147483646 w 1036"/>
              <a:gd name="T23" fmla="*/ 2147483646 h 675"/>
              <a:gd name="T24" fmla="*/ 2147483646 w 1036"/>
              <a:gd name="T25" fmla="*/ 2147483646 h 675"/>
              <a:gd name="T26" fmla="*/ 2147483646 w 1036"/>
              <a:gd name="T27" fmla="*/ 2147483646 h 675"/>
              <a:gd name="T28" fmla="*/ 2147483646 w 1036"/>
              <a:gd name="T29" fmla="*/ 2147483646 h 675"/>
              <a:gd name="T30" fmla="*/ 2147483646 w 1036"/>
              <a:gd name="T31" fmla="*/ 2147483646 h 675"/>
              <a:gd name="T32" fmla="*/ 2147483646 w 1036"/>
              <a:gd name="T33" fmla="*/ 2147483646 h 675"/>
              <a:gd name="T34" fmla="*/ 2147483646 w 1036"/>
              <a:gd name="T35" fmla="*/ 2147483646 h 67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036"/>
              <a:gd name="T55" fmla="*/ 0 h 675"/>
              <a:gd name="T56" fmla="*/ 1036 w 1036"/>
              <a:gd name="T57" fmla="*/ 675 h 67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036" h="675">
                <a:moveTo>
                  <a:pt x="648" y="11"/>
                </a:moveTo>
                <a:cubicBezTo>
                  <a:pt x="584" y="19"/>
                  <a:pt x="464" y="33"/>
                  <a:pt x="390" y="53"/>
                </a:cubicBezTo>
                <a:cubicBezTo>
                  <a:pt x="316" y="73"/>
                  <a:pt x="246" y="100"/>
                  <a:pt x="206" y="129"/>
                </a:cubicBezTo>
                <a:cubicBezTo>
                  <a:pt x="166" y="158"/>
                  <a:pt x="183" y="201"/>
                  <a:pt x="152" y="229"/>
                </a:cubicBezTo>
                <a:cubicBezTo>
                  <a:pt x="121" y="257"/>
                  <a:pt x="44" y="259"/>
                  <a:pt x="22" y="297"/>
                </a:cubicBezTo>
                <a:cubicBezTo>
                  <a:pt x="0" y="335"/>
                  <a:pt x="0" y="427"/>
                  <a:pt x="18" y="459"/>
                </a:cubicBezTo>
                <a:cubicBezTo>
                  <a:pt x="36" y="491"/>
                  <a:pt x="59" y="484"/>
                  <a:pt x="132" y="489"/>
                </a:cubicBezTo>
                <a:cubicBezTo>
                  <a:pt x="205" y="494"/>
                  <a:pt x="380" y="478"/>
                  <a:pt x="458" y="489"/>
                </a:cubicBezTo>
                <a:cubicBezTo>
                  <a:pt x="536" y="500"/>
                  <a:pt x="549" y="527"/>
                  <a:pt x="598" y="555"/>
                </a:cubicBezTo>
                <a:cubicBezTo>
                  <a:pt x="647" y="583"/>
                  <a:pt x="707" y="639"/>
                  <a:pt x="752" y="657"/>
                </a:cubicBezTo>
                <a:cubicBezTo>
                  <a:pt x="797" y="675"/>
                  <a:pt x="837" y="670"/>
                  <a:pt x="870" y="661"/>
                </a:cubicBezTo>
                <a:cubicBezTo>
                  <a:pt x="903" y="652"/>
                  <a:pt x="932" y="639"/>
                  <a:pt x="952" y="603"/>
                </a:cubicBezTo>
                <a:cubicBezTo>
                  <a:pt x="972" y="567"/>
                  <a:pt x="981" y="497"/>
                  <a:pt x="992" y="445"/>
                </a:cubicBezTo>
                <a:cubicBezTo>
                  <a:pt x="1003" y="393"/>
                  <a:pt x="1013" y="347"/>
                  <a:pt x="1018" y="291"/>
                </a:cubicBezTo>
                <a:cubicBezTo>
                  <a:pt x="1023" y="235"/>
                  <a:pt x="1036" y="153"/>
                  <a:pt x="1022" y="107"/>
                </a:cubicBezTo>
                <a:cubicBezTo>
                  <a:pt x="1008" y="61"/>
                  <a:pt x="975" y="34"/>
                  <a:pt x="934" y="17"/>
                </a:cubicBezTo>
                <a:cubicBezTo>
                  <a:pt x="893" y="0"/>
                  <a:pt x="824" y="4"/>
                  <a:pt x="776" y="3"/>
                </a:cubicBezTo>
                <a:cubicBezTo>
                  <a:pt x="728" y="2"/>
                  <a:pt x="712" y="3"/>
                  <a:pt x="648" y="11"/>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 name="Group 418">
            <a:extLst>
              <a:ext uri="{FF2B5EF4-FFF2-40B4-BE49-F238E27FC236}">
                <a16:creationId xmlns:a16="http://schemas.microsoft.com/office/drawing/2014/main" id="{B6EA0447-3C72-2546-A182-B18B3204742F}"/>
              </a:ext>
            </a:extLst>
          </p:cNvPr>
          <p:cNvGrpSpPr>
            <a:grpSpLocks/>
          </p:cNvGrpSpPr>
          <p:nvPr/>
        </p:nvGrpSpPr>
        <p:grpSpPr bwMode="auto">
          <a:xfrm>
            <a:off x="7205350" y="3289251"/>
            <a:ext cx="1458912" cy="933450"/>
            <a:chOff x="2889" y="1631"/>
            <a:chExt cx="980" cy="743"/>
          </a:xfrm>
        </p:grpSpPr>
        <p:sp>
          <p:nvSpPr>
            <p:cNvPr id="13" name="Rectangle 419">
              <a:extLst>
                <a:ext uri="{FF2B5EF4-FFF2-40B4-BE49-F238E27FC236}">
                  <a16:creationId xmlns:a16="http://schemas.microsoft.com/office/drawing/2014/main" id="{BE021C30-4F59-6844-AF0D-B5AB853A3B1C}"/>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4" name="AutoShape 420">
              <a:extLst>
                <a:ext uri="{FF2B5EF4-FFF2-40B4-BE49-F238E27FC236}">
                  <a16:creationId xmlns:a16="http://schemas.microsoft.com/office/drawing/2014/main" id="{27AA7BFA-EEE4-4140-B9E6-23FEE52ACCEA}"/>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15" name="Freeform 427">
            <a:extLst>
              <a:ext uri="{FF2B5EF4-FFF2-40B4-BE49-F238E27FC236}">
                <a16:creationId xmlns:a16="http://schemas.microsoft.com/office/drawing/2014/main" id="{50383F63-A1BE-EE40-9A4A-9521B5B39A87}"/>
              </a:ext>
            </a:extLst>
          </p:cNvPr>
          <p:cNvSpPr>
            <a:spLocks/>
          </p:cNvSpPr>
          <p:nvPr/>
        </p:nvSpPr>
        <p:spPr bwMode="auto">
          <a:xfrm>
            <a:off x="7712401" y="4683134"/>
            <a:ext cx="3079750" cy="1665288"/>
          </a:xfrm>
          <a:custGeom>
            <a:avLst/>
            <a:gdLst>
              <a:gd name="T0" fmla="*/ 2147483646 w 1940"/>
              <a:gd name="T1" fmla="*/ 2147483646 h 1049"/>
              <a:gd name="T2" fmla="*/ 2147483646 w 1940"/>
              <a:gd name="T3" fmla="*/ 2147483646 h 1049"/>
              <a:gd name="T4" fmla="*/ 2147483646 w 1940"/>
              <a:gd name="T5" fmla="*/ 2147483646 h 1049"/>
              <a:gd name="T6" fmla="*/ 2147483646 w 1940"/>
              <a:gd name="T7" fmla="*/ 2147483646 h 1049"/>
              <a:gd name="T8" fmla="*/ 2147483646 w 1940"/>
              <a:gd name="T9" fmla="*/ 2147483646 h 1049"/>
              <a:gd name="T10" fmla="*/ 2147483646 w 1940"/>
              <a:gd name="T11" fmla="*/ 2147483646 h 1049"/>
              <a:gd name="T12" fmla="*/ 2147483646 w 1940"/>
              <a:gd name="T13" fmla="*/ 2147483646 h 1049"/>
              <a:gd name="T14" fmla="*/ 2147483646 w 1940"/>
              <a:gd name="T15" fmla="*/ 2147483646 h 1049"/>
              <a:gd name="T16" fmla="*/ 2147483646 w 1940"/>
              <a:gd name="T17" fmla="*/ 2147483646 h 1049"/>
              <a:gd name="T18" fmla="*/ 2147483646 w 1940"/>
              <a:gd name="T19" fmla="*/ 2147483646 h 1049"/>
              <a:gd name="T20" fmla="*/ 2147483646 w 1940"/>
              <a:gd name="T21" fmla="*/ 2147483646 h 1049"/>
              <a:gd name="T22" fmla="*/ 2147483646 w 1940"/>
              <a:gd name="T23" fmla="*/ 2147483646 h 1049"/>
              <a:gd name="T24" fmla="*/ 2147483646 w 1940"/>
              <a:gd name="T25" fmla="*/ 2147483646 h 1049"/>
              <a:gd name="T26" fmla="*/ 2147483646 w 1940"/>
              <a:gd name="T27" fmla="*/ 2147483646 h 1049"/>
              <a:gd name="T28" fmla="*/ 2147483646 w 1940"/>
              <a:gd name="T29" fmla="*/ 2147483646 h 1049"/>
              <a:gd name="T30" fmla="*/ 2147483646 w 1940"/>
              <a:gd name="T31" fmla="*/ 2147483646 h 104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940"/>
              <a:gd name="T49" fmla="*/ 0 h 1049"/>
              <a:gd name="T50" fmla="*/ 1940 w 1940"/>
              <a:gd name="T51" fmla="*/ 1049 h 104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940" h="1049">
                <a:moveTo>
                  <a:pt x="952" y="26"/>
                </a:moveTo>
                <a:cubicBezTo>
                  <a:pt x="867" y="45"/>
                  <a:pt x="832" y="118"/>
                  <a:pt x="755" y="125"/>
                </a:cubicBezTo>
                <a:cubicBezTo>
                  <a:pt x="678" y="132"/>
                  <a:pt x="587" y="72"/>
                  <a:pt x="488" y="68"/>
                </a:cubicBezTo>
                <a:cubicBezTo>
                  <a:pt x="389" y="64"/>
                  <a:pt x="237" y="48"/>
                  <a:pt x="158" y="101"/>
                </a:cubicBezTo>
                <a:cubicBezTo>
                  <a:pt x="79" y="154"/>
                  <a:pt x="28" y="298"/>
                  <a:pt x="14" y="389"/>
                </a:cubicBezTo>
                <a:cubicBezTo>
                  <a:pt x="0" y="480"/>
                  <a:pt x="25" y="595"/>
                  <a:pt x="71" y="648"/>
                </a:cubicBezTo>
                <a:cubicBezTo>
                  <a:pt x="117" y="701"/>
                  <a:pt x="205" y="665"/>
                  <a:pt x="288" y="706"/>
                </a:cubicBezTo>
                <a:cubicBezTo>
                  <a:pt x="371" y="747"/>
                  <a:pt x="450" y="842"/>
                  <a:pt x="568" y="893"/>
                </a:cubicBezTo>
                <a:cubicBezTo>
                  <a:pt x="686" y="944"/>
                  <a:pt x="852" y="991"/>
                  <a:pt x="996" y="1014"/>
                </a:cubicBezTo>
                <a:cubicBezTo>
                  <a:pt x="1140" y="1036"/>
                  <a:pt x="1309" y="1049"/>
                  <a:pt x="1433" y="1031"/>
                </a:cubicBezTo>
                <a:cubicBezTo>
                  <a:pt x="1557" y="1012"/>
                  <a:pt x="1657" y="960"/>
                  <a:pt x="1739" y="907"/>
                </a:cubicBezTo>
                <a:cubicBezTo>
                  <a:pt x="1821" y="855"/>
                  <a:pt x="1906" y="824"/>
                  <a:pt x="1923" y="714"/>
                </a:cubicBezTo>
                <a:cubicBezTo>
                  <a:pt x="1940" y="604"/>
                  <a:pt x="1898" y="350"/>
                  <a:pt x="1839" y="251"/>
                </a:cubicBezTo>
                <a:cubicBezTo>
                  <a:pt x="1780" y="151"/>
                  <a:pt x="1662" y="153"/>
                  <a:pt x="1566" y="114"/>
                </a:cubicBezTo>
                <a:cubicBezTo>
                  <a:pt x="1470" y="76"/>
                  <a:pt x="1365" y="30"/>
                  <a:pt x="1263" y="15"/>
                </a:cubicBezTo>
                <a:cubicBezTo>
                  <a:pt x="1161" y="0"/>
                  <a:pt x="1037" y="8"/>
                  <a:pt x="952" y="26"/>
                </a:cubicBezTo>
                <a:close/>
              </a:path>
            </a:pathLst>
          </a:custGeom>
          <a:solidFill>
            <a:srgbClr val="9CDFF9"/>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Text Box 580">
            <a:extLst>
              <a:ext uri="{FF2B5EF4-FFF2-40B4-BE49-F238E27FC236}">
                <a16:creationId xmlns:a16="http://schemas.microsoft.com/office/drawing/2014/main" id="{68F39DC6-82AA-494B-BF8C-3328A3504C38}"/>
              </a:ext>
            </a:extLst>
          </p:cNvPr>
          <p:cNvSpPr txBox="1">
            <a:spLocks noChangeArrowheads="1"/>
          </p:cNvSpPr>
          <p:nvPr/>
        </p:nvSpPr>
        <p:spPr bwMode="auto">
          <a:xfrm>
            <a:off x="7679274" y="1488461"/>
            <a:ext cx="133940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mobile network</a:t>
            </a:r>
          </a:p>
        </p:txBody>
      </p:sp>
      <p:sp>
        <p:nvSpPr>
          <p:cNvPr id="19" name="Text Box 580">
            <a:extLst>
              <a:ext uri="{FF2B5EF4-FFF2-40B4-BE49-F238E27FC236}">
                <a16:creationId xmlns:a16="http://schemas.microsoft.com/office/drawing/2014/main" id="{18D63BA9-A80C-3C4E-951E-EC3E6277A653}"/>
              </a:ext>
            </a:extLst>
          </p:cNvPr>
          <p:cNvSpPr txBox="1">
            <a:spLocks noChangeArrowheads="1"/>
          </p:cNvSpPr>
          <p:nvPr/>
        </p:nvSpPr>
        <p:spPr bwMode="auto">
          <a:xfrm>
            <a:off x="7306908" y="5779775"/>
            <a:ext cx="1195135" cy="44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enterprise</a:t>
            </a:r>
          </a:p>
          <a:p>
            <a:pPr marL="0" marR="0" lvl="0" indent="0" algn="l" defTabSz="914400" rtl="0" eaLnBrk="1" fontAlgn="auto" latinLnBrk="0" hangingPunct="1">
              <a:lnSpc>
                <a:spcPct val="80000"/>
              </a:lnSpc>
              <a:spcBef>
                <a:spcPct val="0"/>
              </a:spcBef>
              <a:spcAft>
                <a:spcPts val="0"/>
              </a:spcAft>
              <a:buClrTx/>
              <a:buSzTx/>
              <a:buFontTx/>
              <a:buNone/>
              <a:tabLst/>
              <a:defRPr/>
            </a:pPr>
            <a:r>
              <a:rPr kumimoji="0" lang="en-US" altLang="en-US" sz="1400" b="0" i="0" u="none" strike="noStrike" kern="1200" cap="none" spc="0" normalizeH="0" baseline="0" noProof="0" dirty="0">
                <a:ln>
                  <a:noFill/>
                </a:ln>
                <a:solidFill>
                  <a:prstClr val="black"/>
                </a:solidFill>
                <a:effectLst/>
                <a:uLnTx/>
                <a:uFillTx/>
                <a:latin typeface="Calibri" panose="020F0502020204030204"/>
                <a:ea typeface="MS PGothic" panose="020B0600070205080204" pitchFamily="34" charset="-128"/>
                <a:cs typeface="Arial" panose="020B0604020202020204" pitchFamily="34" charset="0"/>
              </a:rPr>
              <a:t>          network</a:t>
            </a:r>
          </a:p>
        </p:txBody>
      </p:sp>
      <p:sp>
        <p:nvSpPr>
          <p:cNvPr id="20" name="Freeform 19">
            <a:extLst>
              <a:ext uri="{FF2B5EF4-FFF2-40B4-BE49-F238E27FC236}">
                <a16:creationId xmlns:a16="http://schemas.microsoft.com/office/drawing/2014/main" id="{21C1BA4F-9694-604C-B41C-E527BFD0B4FC}"/>
              </a:ext>
            </a:extLst>
          </p:cNvPr>
          <p:cNvSpPr/>
          <p:nvPr/>
        </p:nvSpPr>
        <p:spPr>
          <a:xfrm>
            <a:off x="10222146" y="3179540"/>
            <a:ext cx="1273167" cy="1935748"/>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534770"/>
              <a:gd name="connsiteY0" fmla="*/ 553225 h 1800672"/>
              <a:gd name="connsiteX1" fmla="*/ 3 w 1534770"/>
              <a:gd name="connsiteY1" fmla="*/ 958784 h 1800672"/>
              <a:gd name="connsiteX2" fmla="*/ 367657 w 1534770"/>
              <a:gd name="connsiteY2" fmla="*/ 1526890 h 1800672"/>
              <a:gd name="connsiteX3" fmla="*/ 1186523 w 1534770"/>
              <a:gd name="connsiteY3" fmla="*/ 1794234 h 1800672"/>
              <a:gd name="connsiteX4" fmla="*/ 1520754 w 1534770"/>
              <a:gd name="connsiteY4" fmla="*/ 1276255 h 1800672"/>
              <a:gd name="connsiteX5" fmla="*/ 1468513 w 1534770"/>
              <a:gd name="connsiteY5" fmla="*/ 691440 h 1800672"/>
              <a:gd name="connsiteX6" fmla="*/ 1435794 w 1534770"/>
              <a:gd name="connsiteY6" fmla="*/ 107761 h 1800672"/>
              <a:gd name="connsiteX7" fmla="*/ 839087 w 1534770"/>
              <a:gd name="connsiteY7" fmla="*/ 39789 h 1800672"/>
              <a:gd name="connsiteX8" fmla="*/ 360355 w 1534770"/>
              <a:gd name="connsiteY8" fmla="*/ 553225 h 1800672"/>
              <a:gd name="connsiteX0" fmla="*/ 360355 w 1580585"/>
              <a:gd name="connsiteY0" fmla="*/ 553225 h 1880420"/>
              <a:gd name="connsiteX1" fmla="*/ 3 w 1580585"/>
              <a:gd name="connsiteY1" fmla="*/ 958784 h 1880420"/>
              <a:gd name="connsiteX2" fmla="*/ 367657 w 1580585"/>
              <a:gd name="connsiteY2" fmla="*/ 1526890 h 1880420"/>
              <a:gd name="connsiteX3" fmla="*/ 1186523 w 1580585"/>
              <a:gd name="connsiteY3" fmla="*/ 1794234 h 1880420"/>
              <a:gd name="connsiteX4" fmla="*/ 1570188 w 1580585"/>
              <a:gd name="connsiteY4" fmla="*/ 1785433 h 1880420"/>
              <a:gd name="connsiteX5" fmla="*/ 1468513 w 1580585"/>
              <a:gd name="connsiteY5" fmla="*/ 691440 h 1880420"/>
              <a:gd name="connsiteX6" fmla="*/ 1435794 w 1580585"/>
              <a:gd name="connsiteY6" fmla="*/ 107761 h 1880420"/>
              <a:gd name="connsiteX7" fmla="*/ 839087 w 1580585"/>
              <a:gd name="connsiteY7" fmla="*/ 39789 h 1880420"/>
              <a:gd name="connsiteX8" fmla="*/ 360355 w 1580585"/>
              <a:gd name="connsiteY8" fmla="*/ 553225 h 1880420"/>
              <a:gd name="connsiteX0" fmla="*/ 316588 w 1580732"/>
              <a:gd name="connsiteY0" fmla="*/ 359285 h 1867156"/>
              <a:gd name="connsiteX1" fmla="*/ 150 w 1580732"/>
              <a:gd name="connsiteY1" fmla="*/ 945520 h 1867156"/>
              <a:gd name="connsiteX2" fmla="*/ 367804 w 1580732"/>
              <a:gd name="connsiteY2" fmla="*/ 1513626 h 1867156"/>
              <a:gd name="connsiteX3" fmla="*/ 1186670 w 1580732"/>
              <a:gd name="connsiteY3" fmla="*/ 1780970 h 1867156"/>
              <a:gd name="connsiteX4" fmla="*/ 1570335 w 1580732"/>
              <a:gd name="connsiteY4" fmla="*/ 1772169 h 1867156"/>
              <a:gd name="connsiteX5" fmla="*/ 1468660 w 1580732"/>
              <a:gd name="connsiteY5" fmla="*/ 678176 h 1867156"/>
              <a:gd name="connsiteX6" fmla="*/ 1435941 w 1580732"/>
              <a:gd name="connsiteY6" fmla="*/ 94497 h 1867156"/>
              <a:gd name="connsiteX7" fmla="*/ 839234 w 1580732"/>
              <a:gd name="connsiteY7" fmla="*/ 26525 h 1867156"/>
              <a:gd name="connsiteX8" fmla="*/ 316588 w 1580732"/>
              <a:gd name="connsiteY8" fmla="*/ 359285 h 1867156"/>
              <a:gd name="connsiteX0" fmla="*/ 163575 w 1427719"/>
              <a:gd name="connsiteY0" fmla="*/ 359285 h 1867156"/>
              <a:gd name="connsiteX1" fmla="*/ 836 w 1427719"/>
              <a:gd name="connsiteY1" fmla="*/ 1076921 h 1867156"/>
              <a:gd name="connsiteX2" fmla="*/ 214791 w 1427719"/>
              <a:gd name="connsiteY2" fmla="*/ 1513626 h 1867156"/>
              <a:gd name="connsiteX3" fmla="*/ 1033657 w 1427719"/>
              <a:gd name="connsiteY3" fmla="*/ 1780970 h 1867156"/>
              <a:gd name="connsiteX4" fmla="*/ 1417322 w 1427719"/>
              <a:gd name="connsiteY4" fmla="*/ 1772169 h 1867156"/>
              <a:gd name="connsiteX5" fmla="*/ 1315647 w 1427719"/>
              <a:gd name="connsiteY5" fmla="*/ 678176 h 1867156"/>
              <a:gd name="connsiteX6" fmla="*/ 1282928 w 1427719"/>
              <a:gd name="connsiteY6" fmla="*/ 94497 h 1867156"/>
              <a:gd name="connsiteX7" fmla="*/ 686221 w 1427719"/>
              <a:gd name="connsiteY7" fmla="*/ 26525 h 1867156"/>
              <a:gd name="connsiteX8" fmla="*/ 163575 w 1427719"/>
              <a:gd name="connsiteY8" fmla="*/ 359285 h 1867156"/>
              <a:gd name="connsiteX0" fmla="*/ 163575 w 1426632"/>
              <a:gd name="connsiteY0" fmla="*/ 394322 h 1902193"/>
              <a:gd name="connsiteX1" fmla="*/ 836 w 1426632"/>
              <a:gd name="connsiteY1" fmla="*/ 1111958 h 1902193"/>
              <a:gd name="connsiteX2" fmla="*/ 214791 w 1426632"/>
              <a:gd name="connsiteY2" fmla="*/ 1548663 h 1902193"/>
              <a:gd name="connsiteX3" fmla="*/ 1033657 w 1426632"/>
              <a:gd name="connsiteY3" fmla="*/ 1816007 h 1902193"/>
              <a:gd name="connsiteX4" fmla="*/ 1417322 w 1426632"/>
              <a:gd name="connsiteY4" fmla="*/ 1807206 h 1902193"/>
              <a:gd name="connsiteX5" fmla="*/ 1315647 w 1426632"/>
              <a:gd name="connsiteY5" fmla="*/ 713213 h 1902193"/>
              <a:gd name="connsiteX6" fmla="*/ 1401843 w 1426632"/>
              <a:gd name="connsiteY6" fmla="*/ 63834 h 1902193"/>
              <a:gd name="connsiteX7" fmla="*/ 686221 w 1426632"/>
              <a:gd name="connsiteY7" fmla="*/ 61562 h 1902193"/>
              <a:gd name="connsiteX8" fmla="*/ 163575 w 1426632"/>
              <a:gd name="connsiteY8" fmla="*/ 394322 h 1902193"/>
              <a:gd name="connsiteX0" fmla="*/ 163575 w 1435249"/>
              <a:gd name="connsiteY0" fmla="*/ 394322 h 1885560"/>
              <a:gd name="connsiteX1" fmla="*/ 836 w 1435249"/>
              <a:gd name="connsiteY1" fmla="*/ 1111958 h 1885560"/>
              <a:gd name="connsiteX2" fmla="*/ 214791 w 1435249"/>
              <a:gd name="connsiteY2" fmla="*/ 1548663 h 1885560"/>
              <a:gd name="connsiteX3" fmla="*/ 1033657 w 1435249"/>
              <a:gd name="connsiteY3" fmla="*/ 1816007 h 1885560"/>
              <a:gd name="connsiteX4" fmla="*/ 1417322 w 1435249"/>
              <a:gd name="connsiteY4" fmla="*/ 1807206 h 1885560"/>
              <a:gd name="connsiteX5" fmla="*/ 1375103 w 1435249"/>
              <a:gd name="connsiteY5" fmla="*/ 943164 h 1885560"/>
              <a:gd name="connsiteX6" fmla="*/ 1401843 w 1435249"/>
              <a:gd name="connsiteY6" fmla="*/ 63834 h 1885560"/>
              <a:gd name="connsiteX7" fmla="*/ 686221 w 1435249"/>
              <a:gd name="connsiteY7" fmla="*/ 61562 h 1885560"/>
              <a:gd name="connsiteX8" fmla="*/ 163575 w 1435249"/>
              <a:gd name="connsiteY8" fmla="*/ 394322 h 1885560"/>
              <a:gd name="connsiteX0" fmla="*/ 128947 w 1438213"/>
              <a:gd name="connsiteY0" fmla="*/ 345176 h 1883146"/>
              <a:gd name="connsiteX1" fmla="*/ 3802 w 1438213"/>
              <a:gd name="connsiteY1" fmla="*/ 1109544 h 1883146"/>
              <a:gd name="connsiteX2" fmla="*/ 217757 w 1438213"/>
              <a:gd name="connsiteY2" fmla="*/ 1546249 h 1883146"/>
              <a:gd name="connsiteX3" fmla="*/ 1036623 w 1438213"/>
              <a:gd name="connsiteY3" fmla="*/ 1813593 h 1883146"/>
              <a:gd name="connsiteX4" fmla="*/ 1420288 w 1438213"/>
              <a:gd name="connsiteY4" fmla="*/ 1804792 h 1883146"/>
              <a:gd name="connsiteX5" fmla="*/ 1378069 w 1438213"/>
              <a:gd name="connsiteY5" fmla="*/ 940750 h 1883146"/>
              <a:gd name="connsiteX6" fmla="*/ 1404809 w 1438213"/>
              <a:gd name="connsiteY6" fmla="*/ 61420 h 1883146"/>
              <a:gd name="connsiteX7" fmla="*/ 689187 w 1438213"/>
              <a:gd name="connsiteY7" fmla="*/ 59148 h 1883146"/>
              <a:gd name="connsiteX8" fmla="*/ 128947 w 1438213"/>
              <a:gd name="connsiteY8" fmla="*/ 345176 h 1883146"/>
              <a:gd name="connsiteX0" fmla="*/ 126587 w 1435854"/>
              <a:gd name="connsiteY0" fmla="*/ 353278 h 1891248"/>
              <a:gd name="connsiteX1" fmla="*/ 1442 w 1435854"/>
              <a:gd name="connsiteY1" fmla="*/ 1117646 h 1891248"/>
              <a:gd name="connsiteX2" fmla="*/ 215397 w 1435854"/>
              <a:gd name="connsiteY2" fmla="*/ 1554351 h 1891248"/>
              <a:gd name="connsiteX3" fmla="*/ 1034263 w 1435854"/>
              <a:gd name="connsiteY3" fmla="*/ 1821695 h 1891248"/>
              <a:gd name="connsiteX4" fmla="*/ 1417928 w 1435854"/>
              <a:gd name="connsiteY4" fmla="*/ 1812894 h 1891248"/>
              <a:gd name="connsiteX5" fmla="*/ 1375709 w 1435854"/>
              <a:gd name="connsiteY5" fmla="*/ 948852 h 1891248"/>
              <a:gd name="connsiteX6" fmla="*/ 1402449 w 1435854"/>
              <a:gd name="connsiteY6" fmla="*/ 69522 h 1891248"/>
              <a:gd name="connsiteX7" fmla="*/ 221605 w 1435854"/>
              <a:gd name="connsiteY7" fmla="*/ 47778 h 1891248"/>
              <a:gd name="connsiteX8" fmla="*/ 126587 w 1435854"/>
              <a:gd name="connsiteY8" fmla="*/ 353278 h 1891248"/>
              <a:gd name="connsiteX0" fmla="*/ 35803 w 1453152"/>
              <a:gd name="connsiteY0" fmla="*/ 439993 h 1896181"/>
              <a:gd name="connsiteX1" fmla="*/ 18740 w 1453152"/>
              <a:gd name="connsiteY1" fmla="*/ 1122579 h 1896181"/>
              <a:gd name="connsiteX2" fmla="*/ 232695 w 1453152"/>
              <a:gd name="connsiteY2" fmla="*/ 1559284 h 1896181"/>
              <a:gd name="connsiteX3" fmla="*/ 1051561 w 1453152"/>
              <a:gd name="connsiteY3" fmla="*/ 1826628 h 1896181"/>
              <a:gd name="connsiteX4" fmla="*/ 1435226 w 1453152"/>
              <a:gd name="connsiteY4" fmla="*/ 1817827 h 1896181"/>
              <a:gd name="connsiteX5" fmla="*/ 1393007 w 1453152"/>
              <a:gd name="connsiteY5" fmla="*/ 953785 h 1896181"/>
              <a:gd name="connsiteX6" fmla="*/ 1419747 w 1453152"/>
              <a:gd name="connsiteY6" fmla="*/ 74455 h 1896181"/>
              <a:gd name="connsiteX7" fmla="*/ 238903 w 1453152"/>
              <a:gd name="connsiteY7" fmla="*/ 52711 h 1896181"/>
              <a:gd name="connsiteX8" fmla="*/ 35803 w 1453152"/>
              <a:gd name="connsiteY8" fmla="*/ 439993 h 1896181"/>
              <a:gd name="connsiteX0" fmla="*/ 35803 w 1447873"/>
              <a:gd name="connsiteY0" fmla="*/ 439993 h 1952840"/>
              <a:gd name="connsiteX1" fmla="*/ 18740 w 1447873"/>
              <a:gd name="connsiteY1" fmla="*/ 1122579 h 1952840"/>
              <a:gd name="connsiteX2" fmla="*/ 232695 w 1447873"/>
              <a:gd name="connsiteY2" fmla="*/ 1559284 h 1952840"/>
              <a:gd name="connsiteX3" fmla="*/ 1130848 w 1447873"/>
              <a:gd name="connsiteY3" fmla="*/ 1925181 h 1952840"/>
              <a:gd name="connsiteX4" fmla="*/ 1435226 w 1447873"/>
              <a:gd name="connsiteY4" fmla="*/ 1817827 h 1952840"/>
              <a:gd name="connsiteX5" fmla="*/ 1393007 w 1447873"/>
              <a:gd name="connsiteY5" fmla="*/ 953785 h 1952840"/>
              <a:gd name="connsiteX6" fmla="*/ 1419747 w 1447873"/>
              <a:gd name="connsiteY6" fmla="*/ 74455 h 1952840"/>
              <a:gd name="connsiteX7" fmla="*/ 238903 w 1447873"/>
              <a:gd name="connsiteY7" fmla="*/ 52711 h 1952840"/>
              <a:gd name="connsiteX8" fmla="*/ 35803 w 1447873"/>
              <a:gd name="connsiteY8" fmla="*/ 439993 h 1952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7873" h="1952840">
                <a:moveTo>
                  <a:pt x="35803" y="439993"/>
                </a:moveTo>
                <a:cubicBezTo>
                  <a:pt x="-891" y="618304"/>
                  <a:pt x="-14075" y="936031"/>
                  <a:pt x="18740" y="1122579"/>
                </a:cubicBezTo>
                <a:cubicBezTo>
                  <a:pt x="51555" y="1309127"/>
                  <a:pt x="47344" y="1425517"/>
                  <a:pt x="232695" y="1559284"/>
                </a:cubicBezTo>
                <a:cubicBezTo>
                  <a:pt x="418046" y="1693051"/>
                  <a:pt x="930426" y="1882091"/>
                  <a:pt x="1130848" y="1925181"/>
                </a:cubicBezTo>
                <a:cubicBezTo>
                  <a:pt x="1331270" y="1968271"/>
                  <a:pt x="1391533" y="1979726"/>
                  <a:pt x="1435226" y="1817827"/>
                </a:cubicBezTo>
                <a:cubicBezTo>
                  <a:pt x="1478919" y="1655928"/>
                  <a:pt x="1395587" y="1244347"/>
                  <a:pt x="1393007" y="953785"/>
                </a:cubicBezTo>
                <a:cubicBezTo>
                  <a:pt x="1390427" y="663223"/>
                  <a:pt x="1458740" y="183063"/>
                  <a:pt x="1419747" y="74455"/>
                </a:cubicBezTo>
                <a:cubicBezTo>
                  <a:pt x="1380754" y="-34153"/>
                  <a:pt x="469560" y="-8212"/>
                  <a:pt x="238903" y="52711"/>
                </a:cubicBezTo>
                <a:cubicBezTo>
                  <a:pt x="8246" y="113634"/>
                  <a:pt x="72497" y="261682"/>
                  <a:pt x="35803" y="439993"/>
                </a:cubicBezTo>
                <a:close/>
              </a:path>
            </a:pathLst>
          </a:custGeom>
          <a:gradFill flip="none" rotWithShape="1">
            <a:gsLst>
              <a:gs pos="0">
                <a:srgbClr val="9CDFF9"/>
              </a:gs>
              <a:gs pos="100000">
                <a:schemeClr val="bg1"/>
              </a:gs>
              <a:gs pos="59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1" name="Group 20">
            <a:extLst>
              <a:ext uri="{FF2B5EF4-FFF2-40B4-BE49-F238E27FC236}">
                <a16:creationId xmlns:a16="http://schemas.microsoft.com/office/drawing/2014/main" id="{09D929D7-3426-7545-8640-DC8E2ED95FB9}"/>
              </a:ext>
            </a:extLst>
          </p:cNvPr>
          <p:cNvGrpSpPr/>
          <p:nvPr/>
        </p:nvGrpSpPr>
        <p:grpSpPr>
          <a:xfrm>
            <a:off x="10837700" y="3928050"/>
            <a:ext cx="687393" cy="721548"/>
            <a:chOff x="5203089" y="1751190"/>
            <a:chExt cx="858331" cy="662414"/>
          </a:xfrm>
        </p:grpSpPr>
        <p:sp>
          <p:nvSpPr>
            <p:cNvPr id="22" name="Freeform 21">
              <a:extLst>
                <a:ext uri="{FF2B5EF4-FFF2-40B4-BE49-F238E27FC236}">
                  <a16:creationId xmlns:a16="http://schemas.microsoft.com/office/drawing/2014/main" id="{32949C6B-70A2-0C41-96B1-4A94F8B7F80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Freeform 22">
              <a:extLst>
                <a:ext uri="{FF2B5EF4-FFF2-40B4-BE49-F238E27FC236}">
                  <a16:creationId xmlns:a16="http://schemas.microsoft.com/office/drawing/2014/main" id="{6A42A8C1-0A52-8944-BCD0-7C3E1000F6A9}"/>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3801E422-A8CB-5D4B-8A53-10BB1CC241B4}"/>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9A70776E-060B-774C-AF87-577276BCDEDB}"/>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04F15741-4E5D-2C40-AA55-B8A92FB5641B}"/>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CC116124-6B0D-0A48-9748-70E0EE10E0B8}"/>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41A80C21-FB20-4F42-A016-94A2E068D917}"/>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D96746B7-2DA8-C14F-A27C-643C5FAB1AF2}"/>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a:extLst>
              <a:ext uri="{FF2B5EF4-FFF2-40B4-BE49-F238E27FC236}">
                <a16:creationId xmlns:a16="http://schemas.microsoft.com/office/drawing/2014/main" id="{02066780-DE5E-6740-8BBA-01C995D1619B}"/>
              </a:ext>
            </a:extLst>
          </p:cNvPr>
          <p:cNvGrpSpPr/>
          <p:nvPr/>
        </p:nvGrpSpPr>
        <p:grpSpPr>
          <a:xfrm>
            <a:off x="10771171" y="3194171"/>
            <a:ext cx="594613" cy="648336"/>
            <a:chOff x="5203089" y="1751190"/>
            <a:chExt cx="858331" cy="662414"/>
          </a:xfrm>
        </p:grpSpPr>
        <p:sp>
          <p:nvSpPr>
            <p:cNvPr id="31" name="Freeform 30">
              <a:extLst>
                <a:ext uri="{FF2B5EF4-FFF2-40B4-BE49-F238E27FC236}">
                  <a16:creationId xmlns:a16="http://schemas.microsoft.com/office/drawing/2014/main" id="{F49A9BF7-5D60-2C4D-AF1F-F5F5F46EB76B}"/>
                </a:ext>
              </a:extLst>
            </p:cNvPr>
            <p:cNvSpPr/>
            <p:nvPr/>
          </p:nvSpPr>
          <p:spPr>
            <a:xfrm>
              <a:off x="5536769" y="1751190"/>
              <a:ext cx="524651" cy="662124"/>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 name="connsiteX0" fmla="*/ 3618 w 651290"/>
                <a:gd name="connsiteY0" fmla="*/ 593378 h 593378"/>
                <a:gd name="connsiteX1" fmla="*/ 0 w 651290"/>
                <a:gd name="connsiteY1" fmla="*/ 242416 h 593378"/>
                <a:gd name="connsiteX2" fmla="*/ 423338 w 651290"/>
                <a:gd name="connsiteY2" fmla="*/ 101308 h 593378"/>
                <a:gd name="connsiteX3" fmla="*/ 647672 w 651290"/>
                <a:gd name="connsiteY3" fmla="*/ 0 h 593378"/>
                <a:gd name="connsiteX4" fmla="*/ 651290 w 651290"/>
                <a:gd name="connsiteY4" fmla="*/ 593378 h 593378"/>
                <a:gd name="connsiteX5" fmla="*/ 3618 w 651290"/>
                <a:gd name="connsiteY5" fmla="*/ 593378 h 593378"/>
                <a:gd name="connsiteX0" fmla="*/ 3618 w 651290"/>
                <a:gd name="connsiteY0" fmla="*/ 662124 h 662124"/>
                <a:gd name="connsiteX1" fmla="*/ 0 w 651290"/>
                <a:gd name="connsiteY1" fmla="*/ 311162 h 662124"/>
                <a:gd name="connsiteX2" fmla="*/ 376300 w 651290"/>
                <a:gd name="connsiteY2" fmla="*/ 0 h 662124"/>
                <a:gd name="connsiteX3" fmla="*/ 647672 w 651290"/>
                <a:gd name="connsiteY3" fmla="*/ 68746 h 662124"/>
                <a:gd name="connsiteX4" fmla="*/ 651290 w 651290"/>
                <a:gd name="connsiteY4" fmla="*/ 662124 h 662124"/>
                <a:gd name="connsiteX5" fmla="*/ 3618 w 651290"/>
                <a:gd name="connsiteY5" fmla="*/ 662124 h 662124"/>
                <a:gd name="connsiteX0" fmla="*/ 0 w 647672"/>
                <a:gd name="connsiteY0" fmla="*/ 662124 h 662124"/>
                <a:gd name="connsiteX1" fmla="*/ 123021 w 647672"/>
                <a:gd name="connsiteY1" fmla="*/ 83217 h 662124"/>
                <a:gd name="connsiteX2" fmla="*/ 372682 w 647672"/>
                <a:gd name="connsiteY2" fmla="*/ 0 h 662124"/>
                <a:gd name="connsiteX3" fmla="*/ 644054 w 647672"/>
                <a:gd name="connsiteY3" fmla="*/ 68746 h 662124"/>
                <a:gd name="connsiteX4" fmla="*/ 647672 w 647672"/>
                <a:gd name="connsiteY4" fmla="*/ 662124 h 662124"/>
                <a:gd name="connsiteX5" fmla="*/ 0 w 647672"/>
                <a:gd name="connsiteY5" fmla="*/ 662124 h 662124"/>
                <a:gd name="connsiteX0" fmla="*/ 7238 w 524651"/>
                <a:gd name="connsiteY0" fmla="*/ 669360 h 669360"/>
                <a:gd name="connsiteX1" fmla="*/ 0 w 524651"/>
                <a:gd name="connsiteY1" fmla="*/ 83217 h 669360"/>
                <a:gd name="connsiteX2" fmla="*/ 249661 w 524651"/>
                <a:gd name="connsiteY2" fmla="*/ 0 h 669360"/>
                <a:gd name="connsiteX3" fmla="*/ 521033 w 524651"/>
                <a:gd name="connsiteY3" fmla="*/ 68746 h 669360"/>
                <a:gd name="connsiteX4" fmla="*/ 524651 w 524651"/>
                <a:gd name="connsiteY4" fmla="*/ 662124 h 669360"/>
                <a:gd name="connsiteX5" fmla="*/ 7238 w 524651"/>
                <a:gd name="connsiteY5" fmla="*/ 669360 h 669360"/>
                <a:gd name="connsiteX0" fmla="*/ 438 w 528706"/>
                <a:gd name="connsiteY0" fmla="*/ 665742 h 665742"/>
                <a:gd name="connsiteX1" fmla="*/ 4055 w 528706"/>
                <a:gd name="connsiteY1" fmla="*/ 83217 h 665742"/>
                <a:gd name="connsiteX2" fmla="*/ 253716 w 528706"/>
                <a:gd name="connsiteY2" fmla="*/ 0 h 665742"/>
                <a:gd name="connsiteX3" fmla="*/ 525088 w 528706"/>
                <a:gd name="connsiteY3" fmla="*/ 68746 h 665742"/>
                <a:gd name="connsiteX4" fmla="*/ 528706 w 528706"/>
                <a:gd name="connsiteY4" fmla="*/ 662124 h 665742"/>
                <a:gd name="connsiteX5" fmla="*/ 438 w 528706"/>
                <a:gd name="connsiteY5" fmla="*/ 665742 h 665742"/>
                <a:gd name="connsiteX0" fmla="*/ 155 w 546514"/>
                <a:gd name="connsiteY0" fmla="*/ 662124 h 662124"/>
                <a:gd name="connsiteX1" fmla="*/ 21863 w 546514"/>
                <a:gd name="connsiteY1" fmla="*/ 83217 h 662124"/>
                <a:gd name="connsiteX2" fmla="*/ 271524 w 546514"/>
                <a:gd name="connsiteY2" fmla="*/ 0 h 662124"/>
                <a:gd name="connsiteX3" fmla="*/ 542896 w 546514"/>
                <a:gd name="connsiteY3" fmla="*/ 68746 h 662124"/>
                <a:gd name="connsiteX4" fmla="*/ 546514 w 546514"/>
                <a:gd name="connsiteY4" fmla="*/ 662124 h 662124"/>
                <a:gd name="connsiteX5" fmla="*/ 155 w 546514"/>
                <a:gd name="connsiteY5" fmla="*/ 662124 h 662124"/>
                <a:gd name="connsiteX0" fmla="*/ 10856 w 524651"/>
                <a:gd name="connsiteY0" fmla="*/ 658506 h 662124"/>
                <a:gd name="connsiteX1" fmla="*/ 0 w 524651"/>
                <a:gd name="connsiteY1" fmla="*/ 83217 h 662124"/>
                <a:gd name="connsiteX2" fmla="*/ 249661 w 524651"/>
                <a:gd name="connsiteY2" fmla="*/ 0 h 662124"/>
                <a:gd name="connsiteX3" fmla="*/ 521033 w 524651"/>
                <a:gd name="connsiteY3" fmla="*/ 68746 h 662124"/>
                <a:gd name="connsiteX4" fmla="*/ 524651 w 524651"/>
                <a:gd name="connsiteY4" fmla="*/ 662124 h 662124"/>
                <a:gd name="connsiteX5" fmla="*/ 10856 w 524651"/>
                <a:gd name="connsiteY5" fmla="*/ 658506 h 6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4651" h="662124">
                  <a:moveTo>
                    <a:pt x="10856" y="658506"/>
                  </a:moveTo>
                  <a:cubicBezTo>
                    <a:pt x="8443" y="463125"/>
                    <a:pt x="2413" y="278598"/>
                    <a:pt x="0" y="83217"/>
                  </a:cubicBezTo>
                  <a:lnTo>
                    <a:pt x="249661" y="0"/>
                  </a:lnTo>
                  <a:lnTo>
                    <a:pt x="521033" y="68746"/>
                  </a:lnTo>
                  <a:lnTo>
                    <a:pt x="524651" y="662124"/>
                  </a:lnTo>
                  <a:lnTo>
                    <a:pt x="10856" y="658506"/>
                  </a:lnTo>
                  <a:close/>
                </a:path>
              </a:pathLst>
            </a:custGeom>
            <a:solidFill>
              <a:srgbClr val="E0EBF1"/>
            </a:solidFill>
            <a:ln w="12700">
              <a:solidFill>
                <a:srgbClr val="0000A8"/>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Freeform 31">
              <a:extLst>
                <a:ext uri="{FF2B5EF4-FFF2-40B4-BE49-F238E27FC236}">
                  <a16:creationId xmlns:a16="http://schemas.microsoft.com/office/drawing/2014/main" id="{F8935E55-D83F-F74C-A0C3-358E8FF3E7CE}"/>
                </a:ext>
              </a:extLst>
            </p:cNvPr>
            <p:cNvSpPr/>
            <p:nvPr/>
          </p:nvSpPr>
          <p:spPr>
            <a:xfrm>
              <a:off x="5203089" y="1921244"/>
              <a:ext cx="651290" cy="492070"/>
            </a:xfrm>
            <a:custGeom>
              <a:avLst/>
              <a:gdLst>
                <a:gd name="connsiteX0" fmla="*/ 3618 w 651290"/>
                <a:gd name="connsiteY0" fmla="*/ 492070 h 492070"/>
                <a:gd name="connsiteX1" fmla="*/ 0 w 651290"/>
                <a:gd name="connsiteY1" fmla="*/ 141108 h 492070"/>
                <a:gd name="connsiteX2" fmla="*/ 423338 w 651290"/>
                <a:gd name="connsiteY2" fmla="*/ 0 h 492070"/>
                <a:gd name="connsiteX3" fmla="*/ 647672 w 651290"/>
                <a:gd name="connsiteY3" fmla="*/ 57891 h 492070"/>
                <a:gd name="connsiteX4" fmla="*/ 651290 w 651290"/>
                <a:gd name="connsiteY4" fmla="*/ 492070 h 492070"/>
                <a:gd name="connsiteX5" fmla="*/ 3618 w 651290"/>
                <a:gd name="connsiteY5" fmla="*/ 492070 h 49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290" h="492070">
                  <a:moveTo>
                    <a:pt x="3618" y="492070"/>
                  </a:moveTo>
                  <a:lnTo>
                    <a:pt x="0" y="141108"/>
                  </a:lnTo>
                  <a:lnTo>
                    <a:pt x="423338" y="0"/>
                  </a:lnTo>
                  <a:lnTo>
                    <a:pt x="647672" y="57891"/>
                  </a:lnTo>
                  <a:lnTo>
                    <a:pt x="651290" y="492070"/>
                  </a:lnTo>
                  <a:lnTo>
                    <a:pt x="3618" y="492070"/>
                  </a:lnTo>
                  <a:close/>
                </a:path>
              </a:pathLst>
            </a:custGeom>
            <a:solidFill>
              <a:srgbClr val="E0EBF1"/>
            </a:solidFill>
            <a:ln w="12700">
              <a:solidFill>
                <a:srgbClr val="0000A3"/>
              </a:solid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33" name="Straight Connector 32">
              <a:extLst>
                <a:ext uri="{FF2B5EF4-FFF2-40B4-BE49-F238E27FC236}">
                  <a16:creationId xmlns:a16="http://schemas.microsoft.com/office/drawing/2014/main" id="{3FFB49DC-1122-2D42-9C83-51C0E0469DF6}"/>
                </a:ext>
              </a:extLst>
            </p:cNvPr>
            <p:cNvCxnSpPr/>
            <p:nvPr/>
          </p:nvCxnSpPr>
          <p:spPr>
            <a:xfrm flipV="1">
              <a:off x="5270526" y="2029553"/>
              <a:ext cx="295249" cy="73468"/>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FB4DFA1B-BDC0-0547-BA3C-F5988DF09577}"/>
                </a:ext>
              </a:extLst>
            </p:cNvPr>
            <p:cNvCxnSpPr/>
            <p:nvPr/>
          </p:nvCxnSpPr>
          <p:spPr>
            <a:xfrm flipV="1">
              <a:off x="5275406" y="2261710"/>
              <a:ext cx="290369" cy="1675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734898AC-622F-264A-9A7D-E5817715A6AD}"/>
                </a:ext>
              </a:extLst>
            </p:cNvPr>
            <p:cNvCxnSpPr/>
            <p:nvPr/>
          </p:nvCxnSpPr>
          <p:spPr>
            <a:xfrm flipV="1">
              <a:off x="5275406" y="2151772"/>
              <a:ext cx="290369" cy="48402"/>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B01C8AF5-125A-4746-96BD-BF09BC7DDE9B}"/>
                </a:ext>
              </a:extLst>
            </p:cNvPr>
            <p:cNvCxnSpPr/>
            <p:nvPr/>
          </p:nvCxnSpPr>
          <p:spPr>
            <a:xfrm>
              <a:off x="5270094" y="2354086"/>
              <a:ext cx="295681" cy="0"/>
            </a:xfrm>
            <a:prstGeom prst="line">
              <a:avLst/>
            </a:prstGeom>
            <a:ln w="4445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53662089-AD1C-A64B-9B48-0369C502239D}"/>
                </a:ext>
              </a:extLst>
            </p:cNvPr>
            <p:cNvCxnSpPr/>
            <p:nvPr/>
          </p:nvCxnSpPr>
          <p:spPr>
            <a:xfrm flipV="1">
              <a:off x="5950242" y="1866900"/>
              <a:ext cx="0" cy="465273"/>
            </a:xfrm>
            <a:prstGeom prst="line">
              <a:avLst/>
            </a:prstGeom>
            <a:ln w="44450">
              <a:solidFill>
                <a:schemeClr val="bg1"/>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B0D9A8F3-9F56-D642-96B2-51A352E9864D}"/>
                </a:ext>
              </a:extLst>
            </p:cNvPr>
            <p:cNvCxnSpPr/>
            <p:nvPr/>
          </p:nvCxnSpPr>
          <p:spPr>
            <a:xfrm>
              <a:off x="5628589" y="1936750"/>
              <a:ext cx="0" cy="476854"/>
            </a:xfrm>
            <a:prstGeom prst="line">
              <a:avLst/>
            </a:prstGeom>
            <a:ln w="15875">
              <a:solidFill>
                <a:srgbClr val="0000A8"/>
              </a:solidFill>
            </a:ln>
            <a:effectLst/>
          </p:spPr>
          <p:style>
            <a:lnRef idx="2">
              <a:schemeClr val="accent1"/>
            </a:lnRef>
            <a:fillRef idx="0">
              <a:schemeClr val="accent1"/>
            </a:fillRef>
            <a:effectRef idx="1">
              <a:schemeClr val="accent1"/>
            </a:effectRef>
            <a:fontRef idx="minor">
              <a:schemeClr val="tx1"/>
            </a:fontRef>
          </p:style>
        </p:cxnSp>
      </p:grpSp>
      <p:sp>
        <p:nvSpPr>
          <p:cNvPr id="39" name="Freeform 38">
            <a:extLst>
              <a:ext uri="{FF2B5EF4-FFF2-40B4-BE49-F238E27FC236}">
                <a16:creationId xmlns:a16="http://schemas.microsoft.com/office/drawing/2014/main" id="{717B1C14-4D36-EF4F-A926-BBBD98456BEE}"/>
              </a:ext>
            </a:extLst>
          </p:cNvPr>
          <p:cNvSpPr/>
          <p:nvPr/>
        </p:nvSpPr>
        <p:spPr>
          <a:xfrm>
            <a:off x="9540813" y="1782042"/>
            <a:ext cx="1497864" cy="138645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60355 w 1494463"/>
              <a:gd name="connsiteY0" fmla="*/ 534641 h 1775651"/>
              <a:gd name="connsiteX1" fmla="*/ 3 w 1494463"/>
              <a:gd name="connsiteY1" fmla="*/ 940200 h 1775651"/>
              <a:gd name="connsiteX2" fmla="*/ 367657 w 1494463"/>
              <a:gd name="connsiteY2" fmla="*/ 1508306 h 1775651"/>
              <a:gd name="connsiteX3" fmla="*/ 1186523 w 1494463"/>
              <a:gd name="connsiteY3" fmla="*/ 1775650 h 1775651"/>
              <a:gd name="connsiteX4" fmla="*/ 1467465 w 1494463"/>
              <a:gd name="connsiteY4" fmla="*/ 1510813 h 1775651"/>
              <a:gd name="connsiteX5" fmla="*/ 1468513 w 1494463"/>
              <a:gd name="connsiteY5" fmla="*/ 672856 h 1775651"/>
              <a:gd name="connsiteX6" fmla="*/ 1336927 w 1494463"/>
              <a:gd name="connsiteY6" fmla="*/ 154877 h 1775651"/>
              <a:gd name="connsiteX7" fmla="*/ 839087 w 1494463"/>
              <a:gd name="connsiteY7" fmla="*/ 21205 h 1775651"/>
              <a:gd name="connsiteX8" fmla="*/ 360355 w 1494463"/>
              <a:gd name="connsiteY8" fmla="*/ 534641 h 1775651"/>
              <a:gd name="connsiteX0" fmla="*/ 360355 w 1491064"/>
              <a:gd name="connsiteY0" fmla="*/ 552327 h 1793337"/>
              <a:gd name="connsiteX1" fmla="*/ 3 w 1491064"/>
              <a:gd name="connsiteY1" fmla="*/ 957886 h 1793337"/>
              <a:gd name="connsiteX2" fmla="*/ 367657 w 1491064"/>
              <a:gd name="connsiteY2" fmla="*/ 1525992 h 1793337"/>
              <a:gd name="connsiteX3" fmla="*/ 1186523 w 1491064"/>
              <a:gd name="connsiteY3" fmla="*/ 1793336 h 1793337"/>
              <a:gd name="connsiteX4" fmla="*/ 1467465 w 1491064"/>
              <a:gd name="connsiteY4" fmla="*/ 1528499 h 1793337"/>
              <a:gd name="connsiteX5" fmla="*/ 1468513 w 1491064"/>
              <a:gd name="connsiteY5" fmla="*/ 690542 h 1793337"/>
              <a:gd name="connsiteX6" fmla="*/ 1407977 w 1491064"/>
              <a:gd name="connsiteY6" fmla="*/ 109278 h 1793337"/>
              <a:gd name="connsiteX7" fmla="*/ 839087 w 1491064"/>
              <a:gd name="connsiteY7" fmla="*/ 38891 h 1793337"/>
              <a:gd name="connsiteX8" fmla="*/ 360355 w 1491064"/>
              <a:gd name="connsiteY8" fmla="*/ 552327 h 1793337"/>
              <a:gd name="connsiteX0" fmla="*/ 360355 w 1502818"/>
              <a:gd name="connsiteY0" fmla="*/ 552327 h 1612281"/>
              <a:gd name="connsiteX1" fmla="*/ 3 w 1502818"/>
              <a:gd name="connsiteY1" fmla="*/ 957886 h 1612281"/>
              <a:gd name="connsiteX2" fmla="*/ 367657 w 1502818"/>
              <a:gd name="connsiteY2" fmla="*/ 1525992 h 1612281"/>
              <a:gd name="connsiteX3" fmla="*/ 1026659 w 1502818"/>
              <a:gd name="connsiteY3" fmla="*/ 1582385 h 1612281"/>
              <a:gd name="connsiteX4" fmla="*/ 1467465 w 1502818"/>
              <a:gd name="connsiteY4" fmla="*/ 1528499 h 1612281"/>
              <a:gd name="connsiteX5" fmla="*/ 1468513 w 1502818"/>
              <a:gd name="connsiteY5" fmla="*/ 690542 h 1612281"/>
              <a:gd name="connsiteX6" fmla="*/ 1407977 w 1502818"/>
              <a:gd name="connsiteY6" fmla="*/ 109278 h 1612281"/>
              <a:gd name="connsiteX7" fmla="*/ 839087 w 1502818"/>
              <a:gd name="connsiteY7" fmla="*/ 38891 h 1612281"/>
              <a:gd name="connsiteX8" fmla="*/ 360355 w 1502818"/>
              <a:gd name="connsiteY8" fmla="*/ 552327 h 1612281"/>
              <a:gd name="connsiteX0" fmla="*/ 360384 w 1502847"/>
              <a:gd name="connsiteY0" fmla="*/ 552327 h 1803602"/>
              <a:gd name="connsiteX1" fmla="*/ 32 w 1502847"/>
              <a:gd name="connsiteY1" fmla="*/ 957886 h 1803602"/>
              <a:gd name="connsiteX2" fmla="*/ 385448 w 1502847"/>
              <a:gd name="connsiteY2" fmla="*/ 1779134 h 1803602"/>
              <a:gd name="connsiteX3" fmla="*/ 1026688 w 1502847"/>
              <a:gd name="connsiteY3" fmla="*/ 1582385 h 1803602"/>
              <a:gd name="connsiteX4" fmla="*/ 1467494 w 1502847"/>
              <a:gd name="connsiteY4" fmla="*/ 1528499 h 1803602"/>
              <a:gd name="connsiteX5" fmla="*/ 1468542 w 1502847"/>
              <a:gd name="connsiteY5" fmla="*/ 690542 h 1803602"/>
              <a:gd name="connsiteX6" fmla="*/ 1408006 w 1502847"/>
              <a:gd name="connsiteY6" fmla="*/ 109278 h 1803602"/>
              <a:gd name="connsiteX7" fmla="*/ 839116 w 1502847"/>
              <a:gd name="connsiteY7" fmla="*/ 38891 h 1803602"/>
              <a:gd name="connsiteX8" fmla="*/ 360384 w 1502847"/>
              <a:gd name="connsiteY8" fmla="*/ 552327 h 1803602"/>
              <a:gd name="connsiteX0" fmla="*/ 360384 w 1502847"/>
              <a:gd name="connsiteY0" fmla="*/ 552327 h 1826319"/>
              <a:gd name="connsiteX1" fmla="*/ 32 w 1502847"/>
              <a:gd name="connsiteY1" fmla="*/ 957886 h 1826319"/>
              <a:gd name="connsiteX2" fmla="*/ 385448 w 1502847"/>
              <a:gd name="connsiteY2" fmla="*/ 1779134 h 1826319"/>
              <a:gd name="connsiteX3" fmla="*/ 1026688 w 1502847"/>
              <a:gd name="connsiteY3" fmla="*/ 1582385 h 1826319"/>
              <a:gd name="connsiteX4" fmla="*/ 1467494 w 1502847"/>
              <a:gd name="connsiteY4" fmla="*/ 1528499 h 1826319"/>
              <a:gd name="connsiteX5" fmla="*/ 1468542 w 1502847"/>
              <a:gd name="connsiteY5" fmla="*/ 690542 h 1826319"/>
              <a:gd name="connsiteX6" fmla="*/ 1408006 w 1502847"/>
              <a:gd name="connsiteY6" fmla="*/ 109278 h 1826319"/>
              <a:gd name="connsiteX7" fmla="*/ 839116 w 1502847"/>
              <a:gd name="connsiteY7" fmla="*/ 38891 h 1826319"/>
              <a:gd name="connsiteX8" fmla="*/ 360384 w 1502847"/>
              <a:gd name="connsiteY8" fmla="*/ 552327 h 1826319"/>
              <a:gd name="connsiteX0" fmla="*/ 289852 w 1503366"/>
              <a:gd name="connsiteY0" fmla="*/ 461730 h 1820101"/>
              <a:gd name="connsiteX1" fmla="*/ 551 w 1503366"/>
              <a:gd name="connsiteY1" fmla="*/ 951668 h 1820101"/>
              <a:gd name="connsiteX2" fmla="*/ 385967 w 1503366"/>
              <a:gd name="connsiteY2" fmla="*/ 1772916 h 1820101"/>
              <a:gd name="connsiteX3" fmla="*/ 1027207 w 1503366"/>
              <a:gd name="connsiteY3" fmla="*/ 1576167 h 1820101"/>
              <a:gd name="connsiteX4" fmla="*/ 1468013 w 1503366"/>
              <a:gd name="connsiteY4" fmla="*/ 1522281 h 1820101"/>
              <a:gd name="connsiteX5" fmla="*/ 1469061 w 1503366"/>
              <a:gd name="connsiteY5" fmla="*/ 684324 h 1820101"/>
              <a:gd name="connsiteX6" fmla="*/ 1408525 w 1503366"/>
              <a:gd name="connsiteY6" fmla="*/ 103060 h 1820101"/>
              <a:gd name="connsiteX7" fmla="*/ 839635 w 1503366"/>
              <a:gd name="connsiteY7" fmla="*/ 32673 h 1820101"/>
              <a:gd name="connsiteX8" fmla="*/ 289852 w 1503366"/>
              <a:gd name="connsiteY8" fmla="*/ 461730 h 1820101"/>
              <a:gd name="connsiteX0" fmla="*/ 293376 w 1506890"/>
              <a:gd name="connsiteY0" fmla="*/ 461730 h 1820101"/>
              <a:gd name="connsiteX1" fmla="*/ 4075 w 1506890"/>
              <a:gd name="connsiteY1" fmla="*/ 951668 h 1820101"/>
              <a:gd name="connsiteX2" fmla="*/ 389491 w 1506890"/>
              <a:gd name="connsiteY2" fmla="*/ 1772916 h 1820101"/>
              <a:gd name="connsiteX3" fmla="*/ 1030731 w 1506890"/>
              <a:gd name="connsiteY3" fmla="*/ 1576167 h 1820101"/>
              <a:gd name="connsiteX4" fmla="*/ 1471537 w 1506890"/>
              <a:gd name="connsiteY4" fmla="*/ 1522281 h 1820101"/>
              <a:gd name="connsiteX5" fmla="*/ 1472585 w 1506890"/>
              <a:gd name="connsiteY5" fmla="*/ 684324 h 1820101"/>
              <a:gd name="connsiteX6" fmla="*/ 1412049 w 1506890"/>
              <a:gd name="connsiteY6" fmla="*/ 103060 h 1820101"/>
              <a:gd name="connsiteX7" fmla="*/ 843159 w 1506890"/>
              <a:gd name="connsiteY7" fmla="*/ 32673 h 1820101"/>
              <a:gd name="connsiteX8" fmla="*/ 293376 w 1506890"/>
              <a:gd name="connsiteY8" fmla="*/ 461730 h 1820101"/>
              <a:gd name="connsiteX0" fmla="*/ 203955 w 1545103"/>
              <a:gd name="connsiteY0" fmla="*/ 206126 h 1802639"/>
              <a:gd name="connsiteX1" fmla="*/ 42288 w 1545103"/>
              <a:gd name="connsiteY1" fmla="*/ 934206 h 1802639"/>
              <a:gd name="connsiteX2" fmla="*/ 427704 w 1545103"/>
              <a:gd name="connsiteY2" fmla="*/ 1755454 h 1802639"/>
              <a:gd name="connsiteX3" fmla="*/ 1068944 w 1545103"/>
              <a:gd name="connsiteY3" fmla="*/ 1558705 h 1802639"/>
              <a:gd name="connsiteX4" fmla="*/ 1509750 w 1545103"/>
              <a:gd name="connsiteY4" fmla="*/ 1504819 h 1802639"/>
              <a:gd name="connsiteX5" fmla="*/ 1510798 w 1545103"/>
              <a:gd name="connsiteY5" fmla="*/ 666862 h 1802639"/>
              <a:gd name="connsiteX6" fmla="*/ 1450262 w 1545103"/>
              <a:gd name="connsiteY6" fmla="*/ 85598 h 1802639"/>
              <a:gd name="connsiteX7" fmla="*/ 881372 w 1545103"/>
              <a:gd name="connsiteY7" fmla="*/ 15211 h 1802639"/>
              <a:gd name="connsiteX8" fmla="*/ 203955 w 1545103"/>
              <a:gd name="connsiteY8" fmla="*/ 206126 h 1802639"/>
              <a:gd name="connsiteX0" fmla="*/ 147252 w 1634267"/>
              <a:gd name="connsiteY0" fmla="*/ 113266 h 1796376"/>
              <a:gd name="connsiteX1" fmla="*/ 131452 w 1634267"/>
              <a:gd name="connsiteY1" fmla="*/ 927943 h 1796376"/>
              <a:gd name="connsiteX2" fmla="*/ 516868 w 1634267"/>
              <a:gd name="connsiteY2" fmla="*/ 1749191 h 1796376"/>
              <a:gd name="connsiteX3" fmla="*/ 1158108 w 1634267"/>
              <a:gd name="connsiteY3" fmla="*/ 1552442 h 1796376"/>
              <a:gd name="connsiteX4" fmla="*/ 1598914 w 1634267"/>
              <a:gd name="connsiteY4" fmla="*/ 1498556 h 1796376"/>
              <a:gd name="connsiteX5" fmla="*/ 1599962 w 1634267"/>
              <a:gd name="connsiteY5" fmla="*/ 660599 h 1796376"/>
              <a:gd name="connsiteX6" fmla="*/ 1539426 w 1634267"/>
              <a:gd name="connsiteY6" fmla="*/ 79335 h 1796376"/>
              <a:gd name="connsiteX7" fmla="*/ 970536 w 1634267"/>
              <a:gd name="connsiteY7" fmla="*/ 8948 h 1796376"/>
              <a:gd name="connsiteX8" fmla="*/ 147252 w 1634267"/>
              <a:gd name="connsiteY8" fmla="*/ 113266 h 1796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4267" h="1796376">
                <a:moveTo>
                  <a:pt x="147252" y="113266"/>
                </a:moveTo>
                <a:cubicBezTo>
                  <a:pt x="-139307" y="245497"/>
                  <a:pt x="69849" y="655289"/>
                  <a:pt x="131452" y="927943"/>
                </a:cubicBezTo>
                <a:cubicBezTo>
                  <a:pt x="193055" y="1200597"/>
                  <a:pt x="345759" y="1645108"/>
                  <a:pt x="516868" y="1749191"/>
                </a:cubicBezTo>
                <a:cubicBezTo>
                  <a:pt x="687977" y="1853274"/>
                  <a:pt x="1013294" y="1784070"/>
                  <a:pt x="1158108" y="1552442"/>
                </a:cubicBezTo>
                <a:cubicBezTo>
                  <a:pt x="1302922" y="1320814"/>
                  <a:pt x="1525272" y="1647197"/>
                  <a:pt x="1598914" y="1498556"/>
                </a:cubicBezTo>
                <a:cubicBezTo>
                  <a:pt x="1672556" y="1349916"/>
                  <a:pt x="1609877" y="897136"/>
                  <a:pt x="1599962" y="660599"/>
                </a:cubicBezTo>
                <a:cubicBezTo>
                  <a:pt x="1590047" y="424062"/>
                  <a:pt x="1578419" y="187943"/>
                  <a:pt x="1539426" y="79335"/>
                </a:cubicBezTo>
                <a:cubicBezTo>
                  <a:pt x="1500433" y="-29273"/>
                  <a:pt x="1202565" y="3293"/>
                  <a:pt x="970536" y="8948"/>
                </a:cubicBezTo>
                <a:cubicBezTo>
                  <a:pt x="738507" y="14603"/>
                  <a:pt x="433811" y="-18965"/>
                  <a:pt x="147252" y="113266"/>
                </a:cubicBezTo>
                <a:close/>
              </a:path>
            </a:pathLst>
          </a:custGeom>
          <a:gradFill flip="none" rotWithShape="1">
            <a:gsLst>
              <a:gs pos="0">
                <a:srgbClr val="9CDFF9"/>
              </a:gs>
              <a:gs pos="100000">
                <a:schemeClr val="bg1"/>
              </a:gs>
              <a:gs pos="57000">
                <a:schemeClr val="accent5">
                  <a:lumMod val="20000"/>
                  <a:lumOff val="80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0" name="TextBox 39">
            <a:extLst>
              <a:ext uri="{FF2B5EF4-FFF2-40B4-BE49-F238E27FC236}">
                <a16:creationId xmlns:a16="http://schemas.microsoft.com/office/drawing/2014/main" id="{E13F2107-1C9A-0C41-B24A-0671CC60D47A}"/>
              </a:ext>
            </a:extLst>
          </p:cNvPr>
          <p:cNvSpPr txBox="1"/>
          <p:nvPr/>
        </p:nvSpPr>
        <p:spPr>
          <a:xfrm>
            <a:off x="9427201" y="1851195"/>
            <a:ext cx="1725088" cy="2862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national or global ISP</a:t>
            </a:r>
          </a:p>
        </p:txBody>
      </p:sp>
      <p:sp>
        <p:nvSpPr>
          <p:cNvPr id="41" name="Rectangle 40">
            <a:extLst>
              <a:ext uri="{FF2B5EF4-FFF2-40B4-BE49-F238E27FC236}">
                <a16:creationId xmlns:a16="http://schemas.microsoft.com/office/drawing/2014/main" id="{4E6D405D-F88D-A643-A8DA-87BCB5348C5C}"/>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TextBox 42">
            <a:extLst>
              <a:ext uri="{FF2B5EF4-FFF2-40B4-BE49-F238E27FC236}">
                <a16:creationId xmlns:a16="http://schemas.microsoft.com/office/drawing/2014/main" id="{795F625F-E4CA-A14C-BDB7-680FDFE6EE1F}"/>
              </a:ext>
            </a:extLst>
          </p:cNvPr>
          <p:cNvSpPr txBox="1"/>
          <p:nvPr/>
        </p:nvSpPr>
        <p:spPr>
          <a:xfrm>
            <a:off x="10917767" y="4677937"/>
            <a:ext cx="813043" cy="38318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datacenter </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50" b="0" i="0" u="none" strike="noStrike" kern="1200" cap="none" spc="0" normalizeH="0" baseline="0" noProof="0" dirty="0">
                <a:ln>
                  <a:noFill/>
                </a:ln>
                <a:solidFill>
                  <a:prstClr val="black"/>
                </a:solidFill>
                <a:effectLst/>
                <a:uLnTx/>
                <a:uFillTx/>
                <a:latin typeface="Calibri" panose="020F0502020204030204"/>
                <a:ea typeface="+mn-ea"/>
                <a:cs typeface="+mn-cs"/>
              </a:rPr>
              <a:t>network</a:t>
            </a:r>
          </a:p>
        </p:txBody>
      </p:sp>
      <p:cxnSp>
        <p:nvCxnSpPr>
          <p:cNvPr id="45" name="Straight Connector 44">
            <a:extLst>
              <a:ext uri="{FF2B5EF4-FFF2-40B4-BE49-F238E27FC236}">
                <a16:creationId xmlns:a16="http://schemas.microsoft.com/office/drawing/2014/main" id="{959284F2-2C3E-6B49-83BE-150EADA93824}"/>
              </a:ext>
            </a:extLst>
          </p:cNvPr>
          <p:cNvCxnSpPr>
            <a:cxnSpLocks/>
          </p:cNvCxnSpPr>
          <p:nvPr/>
        </p:nvCxnSpPr>
        <p:spPr>
          <a:xfrm flipH="1" flipV="1">
            <a:off x="10559920" y="3580125"/>
            <a:ext cx="412964" cy="63712"/>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91AEFAB6-4248-8846-A79A-BF9D6164DE76}"/>
              </a:ext>
            </a:extLst>
          </p:cNvPr>
          <p:cNvCxnSpPr>
            <a:cxnSpLocks/>
          </p:cNvCxnSpPr>
          <p:nvPr/>
        </p:nvCxnSpPr>
        <p:spPr>
          <a:xfrm flipH="1" flipV="1">
            <a:off x="10660835" y="3640684"/>
            <a:ext cx="345866" cy="738975"/>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ED0D3269-0EC2-2640-AC07-B881868275F8}"/>
              </a:ext>
            </a:extLst>
          </p:cNvPr>
          <p:cNvCxnSpPr>
            <a:cxnSpLocks/>
          </p:cNvCxnSpPr>
          <p:nvPr/>
        </p:nvCxnSpPr>
        <p:spPr>
          <a:xfrm flipV="1">
            <a:off x="10636897" y="3633421"/>
            <a:ext cx="335987" cy="39534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63C34A0-4725-C44D-9514-4F74B2157D8C}"/>
              </a:ext>
            </a:extLst>
          </p:cNvPr>
          <p:cNvCxnSpPr>
            <a:cxnSpLocks/>
          </p:cNvCxnSpPr>
          <p:nvPr/>
        </p:nvCxnSpPr>
        <p:spPr>
          <a:xfrm flipH="1" flipV="1">
            <a:off x="10570774" y="3594896"/>
            <a:ext cx="1" cy="48574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D0311E5-76D3-2C44-A6A8-22CB01ADCF02}"/>
              </a:ext>
            </a:extLst>
          </p:cNvPr>
          <p:cNvCxnSpPr>
            <a:cxnSpLocks/>
          </p:cNvCxnSpPr>
          <p:nvPr/>
        </p:nvCxnSpPr>
        <p:spPr>
          <a:xfrm flipH="1" flipV="1">
            <a:off x="10550620" y="4071642"/>
            <a:ext cx="508543" cy="348647"/>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939BF82-EFED-E140-BFC2-23D3688C2CB7}"/>
              </a:ext>
            </a:extLst>
          </p:cNvPr>
          <p:cNvCxnSpPr>
            <a:cxnSpLocks/>
          </p:cNvCxnSpPr>
          <p:nvPr/>
        </p:nvCxnSpPr>
        <p:spPr>
          <a:xfrm flipH="1">
            <a:off x="9895195"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6E47AF2-94A8-0243-8795-936020048815}"/>
              </a:ext>
            </a:extLst>
          </p:cNvPr>
          <p:cNvCxnSpPr>
            <a:cxnSpLocks/>
          </p:cNvCxnSpPr>
          <p:nvPr/>
        </p:nvCxnSpPr>
        <p:spPr>
          <a:xfrm flipH="1">
            <a:off x="9219616"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D648A8C-238E-7045-A29E-EDD4DA54C3A4}"/>
              </a:ext>
            </a:extLst>
          </p:cNvPr>
          <p:cNvCxnSpPr>
            <a:cxnSpLocks/>
          </p:cNvCxnSpPr>
          <p:nvPr/>
        </p:nvCxnSpPr>
        <p:spPr>
          <a:xfrm flipH="1">
            <a:off x="9276868" y="3507672"/>
            <a:ext cx="382424" cy="51705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1F8AD327-3BC9-7D46-A7E7-D0F90B60A252}"/>
              </a:ext>
            </a:extLst>
          </p:cNvPr>
          <p:cNvCxnSpPr>
            <a:cxnSpLocks/>
          </p:cNvCxnSpPr>
          <p:nvPr/>
        </p:nvCxnSpPr>
        <p:spPr>
          <a:xfrm>
            <a:off x="9733069" y="3507672"/>
            <a:ext cx="0" cy="540294"/>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7C26C3-84F1-C149-AC22-6F1EB6629DA9}"/>
              </a:ext>
            </a:extLst>
          </p:cNvPr>
          <p:cNvCxnSpPr/>
          <p:nvPr/>
        </p:nvCxnSpPr>
        <p:spPr>
          <a:xfrm>
            <a:off x="10137668" y="2754692"/>
            <a:ext cx="488174" cy="839333"/>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F05EFE-FD3D-3C4D-8F4F-0AC6B112D1A2}"/>
              </a:ext>
            </a:extLst>
          </p:cNvPr>
          <p:cNvCxnSpPr>
            <a:cxnSpLocks/>
          </p:cNvCxnSpPr>
          <p:nvPr/>
        </p:nvCxnSpPr>
        <p:spPr>
          <a:xfrm flipH="1">
            <a:off x="9798719" y="2695013"/>
            <a:ext cx="380432" cy="694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62" name="Line 428">
            <a:extLst>
              <a:ext uri="{FF2B5EF4-FFF2-40B4-BE49-F238E27FC236}">
                <a16:creationId xmlns:a16="http://schemas.microsoft.com/office/drawing/2014/main" id="{16F1973E-A8F0-6E4E-9510-49D75998F4A8}"/>
              </a:ext>
            </a:extLst>
          </p:cNvPr>
          <p:cNvSpPr>
            <a:spLocks noChangeShapeType="1"/>
          </p:cNvSpPr>
          <p:nvPr/>
        </p:nvSpPr>
        <p:spPr bwMode="auto">
          <a:xfrm rot="16200000" flipV="1">
            <a:off x="9789609" y="5251739"/>
            <a:ext cx="388062" cy="756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 name="Line 430">
            <a:extLst>
              <a:ext uri="{FF2B5EF4-FFF2-40B4-BE49-F238E27FC236}">
                <a16:creationId xmlns:a16="http://schemas.microsoft.com/office/drawing/2014/main" id="{CAB72423-2D43-1046-869C-9EDAEA5E40C1}"/>
              </a:ext>
            </a:extLst>
          </p:cNvPr>
          <p:cNvSpPr>
            <a:spLocks noChangeShapeType="1"/>
          </p:cNvSpPr>
          <p:nvPr/>
        </p:nvSpPr>
        <p:spPr bwMode="auto">
          <a:xfrm rot="16200000">
            <a:off x="10209926" y="5405286"/>
            <a:ext cx="0" cy="11430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 name="Line 431">
            <a:extLst>
              <a:ext uri="{FF2B5EF4-FFF2-40B4-BE49-F238E27FC236}">
                <a16:creationId xmlns:a16="http://schemas.microsoft.com/office/drawing/2014/main" id="{99BD1088-D56F-3A42-8E44-483A32BEDA49}"/>
              </a:ext>
            </a:extLst>
          </p:cNvPr>
          <p:cNvSpPr>
            <a:spLocks noChangeShapeType="1"/>
          </p:cNvSpPr>
          <p:nvPr/>
        </p:nvSpPr>
        <p:spPr bwMode="auto">
          <a:xfrm>
            <a:off x="9432959" y="4838517"/>
            <a:ext cx="524483" cy="261537"/>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 name="Line 432">
            <a:extLst>
              <a:ext uri="{FF2B5EF4-FFF2-40B4-BE49-F238E27FC236}">
                <a16:creationId xmlns:a16="http://schemas.microsoft.com/office/drawing/2014/main" id="{8A75CF99-7455-B74F-8BAD-3AD43E03F473}"/>
              </a:ext>
            </a:extLst>
          </p:cNvPr>
          <p:cNvSpPr>
            <a:spLocks noChangeShapeType="1"/>
          </p:cNvSpPr>
          <p:nvPr/>
        </p:nvSpPr>
        <p:spPr bwMode="auto">
          <a:xfrm flipV="1">
            <a:off x="8850066" y="4838517"/>
            <a:ext cx="569255" cy="246266"/>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 name="Line 433">
            <a:extLst>
              <a:ext uri="{FF2B5EF4-FFF2-40B4-BE49-F238E27FC236}">
                <a16:creationId xmlns:a16="http://schemas.microsoft.com/office/drawing/2014/main" id="{FC542B29-675E-3D46-80C8-75565CBAE29A}"/>
              </a:ext>
            </a:extLst>
          </p:cNvPr>
          <p:cNvSpPr>
            <a:spLocks noChangeShapeType="1"/>
          </p:cNvSpPr>
          <p:nvPr/>
        </p:nvSpPr>
        <p:spPr bwMode="auto">
          <a:xfrm flipV="1">
            <a:off x="8821744" y="5108876"/>
            <a:ext cx="1030502"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Line 435">
            <a:extLst>
              <a:ext uri="{FF2B5EF4-FFF2-40B4-BE49-F238E27FC236}">
                <a16:creationId xmlns:a16="http://schemas.microsoft.com/office/drawing/2014/main" id="{2B974C3D-5280-D849-8D04-7FDDEF66CF86}"/>
              </a:ext>
            </a:extLst>
          </p:cNvPr>
          <p:cNvSpPr>
            <a:spLocks noChangeShapeType="1"/>
          </p:cNvSpPr>
          <p:nvPr/>
        </p:nvSpPr>
        <p:spPr bwMode="auto">
          <a:xfrm>
            <a:off x="8210207" y="5117334"/>
            <a:ext cx="226800" cy="127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 name="Line 436">
            <a:extLst>
              <a:ext uri="{FF2B5EF4-FFF2-40B4-BE49-F238E27FC236}">
                <a16:creationId xmlns:a16="http://schemas.microsoft.com/office/drawing/2014/main" id="{05391238-AE6D-D14C-8C1F-CD07E40328C7}"/>
              </a:ext>
            </a:extLst>
          </p:cNvPr>
          <p:cNvSpPr>
            <a:spLocks noChangeShapeType="1"/>
          </p:cNvSpPr>
          <p:nvPr/>
        </p:nvSpPr>
        <p:spPr bwMode="auto">
          <a:xfrm flipV="1">
            <a:off x="7948367" y="5290470"/>
            <a:ext cx="412750" cy="12700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9" name="Line 439">
            <a:extLst>
              <a:ext uri="{FF2B5EF4-FFF2-40B4-BE49-F238E27FC236}">
                <a16:creationId xmlns:a16="http://schemas.microsoft.com/office/drawing/2014/main" id="{F0B33890-F38E-9948-851E-64C7E965F08B}"/>
              </a:ext>
            </a:extLst>
          </p:cNvPr>
          <p:cNvSpPr>
            <a:spLocks noChangeShapeType="1"/>
          </p:cNvSpPr>
          <p:nvPr/>
        </p:nvSpPr>
        <p:spPr bwMode="auto">
          <a:xfrm flipH="1">
            <a:off x="8373817" y="5282252"/>
            <a:ext cx="68080" cy="29396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0" name="Line 440">
            <a:extLst>
              <a:ext uri="{FF2B5EF4-FFF2-40B4-BE49-F238E27FC236}">
                <a16:creationId xmlns:a16="http://schemas.microsoft.com/office/drawing/2014/main" id="{A6F6A7F9-E45C-124D-AC6C-F4101DAE4B5F}"/>
              </a:ext>
            </a:extLst>
          </p:cNvPr>
          <p:cNvSpPr>
            <a:spLocks noChangeShapeType="1"/>
          </p:cNvSpPr>
          <p:nvPr/>
        </p:nvSpPr>
        <p:spPr bwMode="auto">
          <a:xfrm flipH="1" flipV="1">
            <a:off x="8488731" y="5307931"/>
            <a:ext cx="280374" cy="269876"/>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1" name="Line 441">
            <a:extLst>
              <a:ext uri="{FF2B5EF4-FFF2-40B4-BE49-F238E27FC236}">
                <a16:creationId xmlns:a16="http://schemas.microsoft.com/office/drawing/2014/main" id="{AD8346D7-6C40-1348-A196-CC99EDB76C75}"/>
              </a:ext>
            </a:extLst>
          </p:cNvPr>
          <p:cNvSpPr>
            <a:spLocks noChangeShapeType="1"/>
          </p:cNvSpPr>
          <p:nvPr/>
        </p:nvSpPr>
        <p:spPr bwMode="auto">
          <a:xfrm>
            <a:off x="8488731" y="5258048"/>
            <a:ext cx="914184" cy="46862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2" name="Line 443">
            <a:extLst>
              <a:ext uri="{FF2B5EF4-FFF2-40B4-BE49-F238E27FC236}">
                <a16:creationId xmlns:a16="http://schemas.microsoft.com/office/drawing/2014/main" id="{E2DA8AD7-F617-354E-B5AE-47F97541A8FA}"/>
              </a:ext>
            </a:extLst>
          </p:cNvPr>
          <p:cNvSpPr>
            <a:spLocks noChangeShapeType="1"/>
          </p:cNvSpPr>
          <p:nvPr/>
        </p:nvSpPr>
        <p:spPr bwMode="auto">
          <a:xfrm>
            <a:off x="8247778" y="3829970"/>
            <a:ext cx="0" cy="13176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3" name="Line 449">
            <a:extLst>
              <a:ext uri="{FF2B5EF4-FFF2-40B4-BE49-F238E27FC236}">
                <a16:creationId xmlns:a16="http://schemas.microsoft.com/office/drawing/2014/main" id="{E873DD89-2DB7-304C-ADED-170F1F4E1A6A}"/>
              </a:ext>
            </a:extLst>
          </p:cNvPr>
          <p:cNvSpPr>
            <a:spLocks noChangeShapeType="1"/>
          </p:cNvSpPr>
          <p:nvPr/>
        </p:nvSpPr>
        <p:spPr bwMode="auto">
          <a:xfrm flipV="1">
            <a:off x="7896666" y="4041107"/>
            <a:ext cx="168275"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4" name="Line 428">
            <a:extLst>
              <a:ext uri="{FF2B5EF4-FFF2-40B4-BE49-F238E27FC236}">
                <a16:creationId xmlns:a16="http://schemas.microsoft.com/office/drawing/2014/main" id="{56AC483A-3972-5540-9E9F-AE1FE256604E}"/>
              </a:ext>
            </a:extLst>
          </p:cNvPr>
          <p:cNvSpPr>
            <a:spLocks noChangeShapeType="1"/>
          </p:cNvSpPr>
          <p:nvPr/>
        </p:nvSpPr>
        <p:spPr bwMode="auto">
          <a:xfrm rot="16200000" flipV="1">
            <a:off x="9885545" y="5583471"/>
            <a:ext cx="366793" cy="148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5" name="Line 440">
            <a:extLst>
              <a:ext uri="{FF2B5EF4-FFF2-40B4-BE49-F238E27FC236}">
                <a16:creationId xmlns:a16="http://schemas.microsoft.com/office/drawing/2014/main" id="{B0224379-0B0C-1343-B0E2-E62DFA482C03}"/>
              </a:ext>
            </a:extLst>
          </p:cNvPr>
          <p:cNvSpPr>
            <a:spLocks noChangeShapeType="1"/>
          </p:cNvSpPr>
          <p:nvPr/>
        </p:nvSpPr>
        <p:spPr bwMode="auto">
          <a:xfrm flipV="1">
            <a:off x="8459425" y="5036562"/>
            <a:ext cx="404236" cy="207771"/>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76" name="Straight Connector 75">
            <a:extLst>
              <a:ext uri="{FF2B5EF4-FFF2-40B4-BE49-F238E27FC236}">
                <a16:creationId xmlns:a16="http://schemas.microsoft.com/office/drawing/2014/main" id="{1DFBDA95-16CE-D146-A4C5-C45EDEC8D34E}"/>
              </a:ext>
            </a:extLst>
          </p:cNvPr>
          <p:cNvCxnSpPr/>
          <p:nvPr/>
        </p:nvCxnSpPr>
        <p:spPr>
          <a:xfrm flipH="1">
            <a:off x="10100635" y="2169432"/>
            <a:ext cx="761467" cy="577355"/>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A282E722-916E-234E-AC0B-E2B36A0049E1}"/>
              </a:ext>
            </a:extLst>
          </p:cNvPr>
          <p:cNvCxnSpPr/>
          <p:nvPr/>
        </p:nvCxnSpPr>
        <p:spPr>
          <a:xfrm flipH="1">
            <a:off x="10100635" y="2268313"/>
            <a:ext cx="397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F691F242-AF67-1B42-8D8E-F09C1EB27D39}"/>
              </a:ext>
            </a:extLst>
          </p:cNvPr>
          <p:cNvCxnSpPr/>
          <p:nvPr/>
        </p:nvCxnSpPr>
        <p:spPr>
          <a:xfrm flipH="1">
            <a:off x="10672135" y="2200506"/>
            <a:ext cx="149360" cy="518461"/>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EFE49F46-6C78-A640-A53B-1F2DCAE49B5E}"/>
              </a:ext>
            </a:extLst>
          </p:cNvPr>
          <p:cNvCxnSpPr/>
          <p:nvPr/>
        </p:nvCxnSpPr>
        <p:spPr>
          <a:xfrm flipH="1">
            <a:off x="10142166" y="2718967"/>
            <a:ext cx="574283" cy="27820"/>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81454C82-BE7E-874F-AA28-09F795395B3E}"/>
              </a:ext>
            </a:extLst>
          </p:cNvPr>
          <p:cNvCxnSpPr/>
          <p:nvPr/>
        </p:nvCxnSpPr>
        <p:spPr>
          <a:xfrm flipH="1">
            <a:off x="10069542" y="2169432"/>
            <a:ext cx="788589" cy="98881"/>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42F00AE0-2163-514F-B52E-CFE0592CCF07}"/>
              </a:ext>
            </a:extLst>
          </p:cNvPr>
          <p:cNvCxnSpPr/>
          <p:nvPr/>
        </p:nvCxnSpPr>
        <p:spPr>
          <a:xfrm flipH="1">
            <a:off x="10862103" y="2127325"/>
            <a:ext cx="279002" cy="421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a:extLst>
              <a:ext uri="{FF2B5EF4-FFF2-40B4-BE49-F238E27FC236}">
                <a16:creationId xmlns:a16="http://schemas.microsoft.com/office/drawing/2014/main" id="{9E38317B-7455-F04C-9FB3-A47169171585}"/>
              </a:ext>
            </a:extLst>
          </p:cNvPr>
          <p:cNvCxnSpPr/>
          <p:nvPr/>
        </p:nvCxnSpPr>
        <p:spPr>
          <a:xfrm flipH="1" flipV="1">
            <a:off x="10681994" y="2718967"/>
            <a:ext cx="353541" cy="67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18CD097C-75DA-B84B-B03E-371F3044C3BB}"/>
              </a:ext>
            </a:extLst>
          </p:cNvPr>
          <p:cNvCxnSpPr/>
          <p:nvPr/>
        </p:nvCxnSpPr>
        <p:spPr>
          <a:xfrm flipH="1">
            <a:off x="8769223" y="2268313"/>
            <a:ext cx="1300319" cy="606622"/>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84" name="Line 541">
            <a:extLst>
              <a:ext uri="{FF2B5EF4-FFF2-40B4-BE49-F238E27FC236}">
                <a16:creationId xmlns:a16="http://schemas.microsoft.com/office/drawing/2014/main" id="{3EE4D6D5-1F58-604E-926E-B12AF198F926}"/>
              </a:ext>
            </a:extLst>
          </p:cNvPr>
          <p:cNvSpPr>
            <a:spLocks noChangeShapeType="1"/>
          </p:cNvSpPr>
          <p:nvPr/>
        </p:nvSpPr>
        <p:spPr bwMode="auto">
          <a:xfrm flipV="1">
            <a:off x="9378705" y="4113379"/>
            <a:ext cx="429324" cy="705603"/>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5" name="Line 424">
            <a:extLst>
              <a:ext uri="{FF2B5EF4-FFF2-40B4-BE49-F238E27FC236}">
                <a16:creationId xmlns:a16="http://schemas.microsoft.com/office/drawing/2014/main" id="{69D11C97-9A2A-6F4A-BEC2-192440539BA8}"/>
              </a:ext>
            </a:extLst>
          </p:cNvPr>
          <p:cNvSpPr>
            <a:spLocks noChangeShapeType="1"/>
          </p:cNvSpPr>
          <p:nvPr/>
        </p:nvSpPr>
        <p:spPr bwMode="auto">
          <a:xfrm flipV="1">
            <a:off x="8244554" y="4047456"/>
            <a:ext cx="969051"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8" name="Picture 778" descr="antenna_radiation_stylized">
            <a:extLst>
              <a:ext uri="{FF2B5EF4-FFF2-40B4-BE49-F238E27FC236}">
                <a16:creationId xmlns:a16="http://schemas.microsoft.com/office/drawing/2014/main" id="{AE641E33-5C90-9C48-B6C0-B2DA38E6B4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781" descr="antenna_radiation_stylized">
            <a:extLst>
              <a:ext uri="{FF2B5EF4-FFF2-40B4-BE49-F238E27FC236}">
                <a16:creationId xmlns:a16="http://schemas.microsoft.com/office/drawing/2014/main" id="{58D0D77F-41BF-B141-99CC-7444770200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42073" y="5480938"/>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799" descr="cell_tower_radiation copy">
            <a:extLst>
              <a:ext uri="{FF2B5EF4-FFF2-40B4-BE49-F238E27FC236}">
                <a16:creationId xmlns:a16="http://schemas.microsoft.com/office/drawing/2014/main" id="{B93FCB1A-5588-5743-82CC-8E52ADEAD1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0866" y="2158167"/>
            <a:ext cx="457200" cy="33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800">
            <a:extLst>
              <a:ext uri="{FF2B5EF4-FFF2-40B4-BE49-F238E27FC236}">
                <a16:creationId xmlns:a16="http://schemas.microsoft.com/office/drawing/2014/main" id="{029C7FDD-ABE9-EB40-A1C5-64FF9B2F936D}"/>
              </a:ext>
            </a:extLst>
          </p:cNvPr>
          <p:cNvSpPr>
            <a:spLocks noChangeArrowheads="1"/>
          </p:cNvSpPr>
          <p:nvPr/>
        </p:nvSpPr>
        <p:spPr bwMode="auto">
          <a:xfrm>
            <a:off x="8174541" y="2292995"/>
            <a:ext cx="52388" cy="49485"/>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86" name="Line 426">
            <a:extLst>
              <a:ext uri="{FF2B5EF4-FFF2-40B4-BE49-F238E27FC236}">
                <a16:creationId xmlns:a16="http://schemas.microsoft.com/office/drawing/2014/main" id="{390C81B6-E64F-6D4C-8D06-8F1804B7F591}"/>
              </a:ext>
            </a:extLst>
          </p:cNvPr>
          <p:cNvSpPr>
            <a:spLocks noChangeShapeType="1"/>
          </p:cNvSpPr>
          <p:nvPr/>
        </p:nvSpPr>
        <p:spPr bwMode="auto">
          <a:xfrm>
            <a:off x="8207860" y="2700359"/>
            <a:ext cx="227964" cy="17435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3" name="Picture 777" descr="access_point_stylized_small">
            <a:extLst>
              <a:ext uri="{FF2B5EF4-FFF2-40B4-BE49-F238E27FC236}">
                <a16:creationId xmlns:a16="http://schemas.microsoft.com/office/drawing/2014/main" id="{B5B19229-5990-4C46-B116-F6E2FC9344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 name="Picture 780" descr="access_point_stylized_small">
            <a:extLst>
              <a:ext uri="{FF2B5EF4-FFF2-40B4-BE49-F238E27FC236}">
                <a16:creationId xmlns:a16="http://schemas.microsoft.com/office/drawing/2014/main" id="{615B9139-7B73-FE46-A7A9-D06CDC313A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90610" y="5524232"/>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21" name="Group 120">
            <a:extLst>
              <a:ext uri="{FF2B5EF4-FFF2-40B4-BE49-F238E27FC236}">
                <a16:creationId xmlns:a16="http://schemas.microsoft.com/office/drawing/2014/main" id="{9932E1A1-9866-4149-B71C-D56584CCE488}"/>
              </a:ext>
            </a:extLst>
          </p:cNvPr>
          <p:cNvGrpSpPr/>
          <p:nvPr/>
        </p:nvGrpSpPr>
        <p:grpSpPr>
          <a:xfrm>
            <a:off x="8676619" y="4967420"/>
            <a:ext cx="393760" cy="218578"/>
            <a:chOff x="7493876" y="2774731"/>
            <a:chExt cx="1481958" cy="894622"/>
          </a:xfrm>
        </p:grpSpPr>
        <p:sp>
          <p:nvSpPr>
            <p:cNvPr id="122" name="Freeform 121">
              <a:extLst>
                <a:ext uri="{FF2B5EF4-FFF2-40B4-BE49-F238E27FC236}">
                  <a16:creationId xmlns:a16="http://schemas.microsoft.com/office/drawing/2014/main" id="{A60DF978-36B3-2D47-A16A-0D97C01CAFE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23" name="Oval 122">
              <a:extLst>
                <a:ext uri="{FF2B5EF4-FFF2-40B4-BE49-F238E27FC236}">
                  <a16:creationId xmlns:a16="http://schemas.microsoft.com/office/drawing/2014/main" id="{8656B286-5B4C-0D4F-9AF0-6A6CFC0099D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24" name="Group 123">
              <a:extLst>
                <a:ext uri="{FF2B5EF4-FFF2-40B4-BE49-F238E27FC236}">
                  <a16:creationId xmlns:a16="http://schemas.microsoft.com/office/drawing/2014/main" id="{CE4349E7-CC12-8D4C-8CFA-829CDA082037}"/>
                </a:ext>
              </a:extLst>
            </p:cNvPr>
            <p:cNvGrpSpPr/>
            <p:nvPr/>
          </p:nvGrpSpPr>
          <p:grpSpPr>
            <a:xfrm>
              <a:off x="7713663" y="2848339"/>
              <a:ext cx="1042107" cy="425543"/>
              <a:chOff x="7786941" y="2884917"/>
              <a:chExt cx="897649" cy="353919"/>
            </a:xfrm>
          </p:grpSpPr>
          <p:sp>
            <p:nvSpPr>
              <p:cNvPr id="125" name="Freeform 124">
                <a:extLst>
                  <a:ext uri="{FF2B5EF4-FFF2-40B4-BE49-F238E27FC236}">
                    <a16:creationId xmlns:a16="http://schemas.microsoft.com/office/drawing/2014/main" id="{AD86C2F1-D4F0-7948-9E05-62E1C42CC8F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6" name="Freeform 125">
                <a:extLst>
                  <a:ext uri="{FF2B5EF4-FFF2-40B4-BE49-F238E27FC236}">
                    <a16:creationId xmlns:a16="http://schemas.microsoft.com/office/drawing/2014/main" id="{6224715B-0FC5-9E49-B361-2A29A286F3C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7CA2DA9C-2B13-214E-ACD2-0EA76BA8301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8C4A6B5C-46E6-5E4D-96C8-1C3F87F0387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9" name="Group 128">
            <a:extLst>
              <a:ext uri="{FF2B5EF4-FFF2-40B4-BE49-F238E27FC236}">
                <a16:creationId xmlns:a16="http://schemas.microsoft.com/office/drawing/2014/main" id="{0E1D7EA0-6DA2-8D43-8279-78C750CFC172}"/>
              </a:ext>
            </a:extLst>
          </p:cNvPr>
          <p:cNvGrpSpPr/>
          <p:nvPr/>
        </p:nvGrpSpPr>
        <p:grpSpPr>
          <a:xfrm>
            <a:off x="8311829" y="5180504"/>
            <a:ext cx="309187" cy="167750"/>
            <a:chOff x="3668110" y="2448910"/>
            <a:chExt cx="3794234" cy="2165130"/>
          </a:xfrm>
        </p:grpSpPr>
        <p:sp>
          <p:nvSpPr>
            <p:cNvPr id="130" name="Rectangle 129">
              <a:extLst>
                <a:ext uri="{FF2B5EF4-FFF2-40B4-BE49-F238E27FC236}">
                  <a16:creationId xmlns:a16="http://schemas.microsoft.com/office/drawing/2014/main" id="{3632348E-CBF0-8F4E-B1C0-FA5E7B140362}"/>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1" name="Freeform 130">
              <a:extLst>
                <a:ext uri="{FF2B5EF4-FFF2-40B4-BE49-F238E27FC236}">
                  <a16:creationId xmlns:a16="http://schemas.microsoft.com/office/drawing/2014/main" id="{9E6F91D8-1A83-2A42-AC0B-AD8F10B7EF35}"/>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2" name="Group 131">
              <a:extLst>
                <a:ext uri="{FF2B5EF4-FFF2-40B4-BE49-F238E27FC236}">
                  <a16:creationId xmlns:a16="http://schemas.microsoft.com/office/drawing/2014/main" id="{941E3EF0-51B2-C349-B41E-2A6C5F46D905}"/>
                </a:ext>
              </a:extLst>
            </p:cNvPr>
            <p:cNvGrpSpPr/>
            <p:nvPr/>
          </p:nvGrpSpPr>
          <p:grpSpPr>
            <a:xfrm>
              <a:off x="3941378" y="2603243"/>
              <a:ext cx="3202061" cy="1066110"/>
              <a:chOff x="7939341" y="3037317"/>
              <a:chExt cx="897649" cy="353919"/>
            </a:xfrm>
          </p:grpSpPr>
          <p:sp>
            <p:nvSpPr>
              <p:cNvPr id="133" name="Freeform 132">
                <a:extLst>
                  <a:ext uri="{FF2B5EF4-FFF2-40B4-BE49-F238E27FC236}">
                    <a16:creationId xmlns:a16="http://schemas.microsoft.com/office/drawing/2014/main" id="{C7403B7C-7FA1-3F40-B91E-B9311B3831C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Freeform 133">
                <a:extLst>
                  <a:ext uri="{FF2B5EF4-FFF2-40B4-BE49-F238E27FC236}">
                    <a16:creationId xmlns:a16="http://schemas.microsoft.com/office/drawing/2014/main" id="{2456F695-074E-CC4D-8221-531E7EA3A74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224A04C3-C296-1C4B-BBD4-CDE7083CB1D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5BBAC641-21BF-8B45-BB54-F143F77A155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7" name="Group 136">
            <a:extLst>
              <a:ext uri="{FF2B5EF4-FFF2-40B4-BE49-F238E27FC236}">
                <a16:creationId xmlns:a16="http://schemas.microsoft.com/office/drawing/2014/main" id="{93BC347E-C394-3042-B2F7-B3F23FAEAB95}"/>
              </a:ext>
            </a:extLst>
          </p:cNvPr>
          <p:cNvGrpSpPr/>
          <p:nvPr/>
        </p:nvGrpSpPr>
        <p:grpSpPr>
          <a:xfrm>
            <a:off x="8439827" y="2812309"/>
            <a:ext cx="353678" cy="168275"/>
            <a:chOff x="7493876" y="2774731"/>
            <a:chExt cx="1481958" cy="894622"/>
          </a:xfrm>
        </p:grpSpPr>
        <p:sp>
          <p:nvSpPr>
            <p:cNvPr id="138" name="Freeform 137">
              <a:extLst>
                <a:ext uri="{FF2B5EF4-FFF2-40B4-BE49-F238E27FC236}">
                  <a16:creationId xmlns:a16="http://schemas.microsoft.com/office/drawing/2014/main" id="{E2A87F28-E662-7843-88D6-0813EE7C9C7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39" name="Oval 138">
              <a:extLst>
                <a:ext uri="{FF2B5EF4-FFF2-40B4-BE49-F238E27FC236}">
                  <a16:creationId xmlns:a16="http://schemas.microsoft.com/office/drawing/2014/main" id="{7F5A88D5-7F33-C641-91D0-89A14D0320A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0" name="Group 139">
              <a:extLst>
                <a:ext uri="{FF2B5EF4-FFF2-40B4-BE49-F238E27FC236}">
                  <a16:creationId xmlns:a16="http://schemas.microsoft.com/office/drawing/2014/main" id="{F27C385B-C23A-9D47-A881-792955281F4B}"/>
                </a:ext>
              </a:extLst>
            </p:cNvPr>
            <p:cNvGrpSpPr/>
            <p:nvPr/>
          </p:nvGrpSpPr>
          <p:grpSpPr>
            <a:xfrm>
              <a:off x="7713663" y="2848339"/>
              <a:ext cx="1042107" cy="425543"/>
              <a:chOff x="7786941" y="2884917"/>
              <a:chExt cx="897649" cy="353919"/>
            </a:xfrm>
          </p:grpSpPr>
          <p:sp>
            <p:nvSpPr>
              <p:cNvPr id="141" name="Freeform 140">
                <a:extLst>
                  <a:ext uri="{FF2B5EF4-FFF2-40B4-BE49-F238E27FC236}">
                    <a16:creationId xmlns:a16="http://schemas.microsoft.com/office/drawing/2014/main" id="{1AAAA0E5-7CFA-D644-ADAB-E7BF68F3D3B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751DAA20-67FB-F046-A058-83AEFE0E26C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C03FD79-9BD7-DD42-AC59-6C4F96612AC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A4610651-9548-304A-8A63-B930DF62228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3" name="Group 152">
            <a:extLst>
              <a:ext uri="{FF2B5EF4-FFF2-40B4-BE49-F238E27FC236}">
                <a16:creationId xmlns:a16="http://schemas.microsoft.com/office/drawing/2014/main" id="{419BFD2C-DE5F-0C45-B636-6597FE43775F}"/>
              </a:ext>
            </a:extLst>
          </p:cNvPr>
          <p:cNvGrpSpPr/>
          <p:nvPr/>
        </p:nvGrpSpPr>
        <p:grpSpPr>
          <a:xfrm>
            <a:off x="10884085" y="3601365"/>
            <a:ext cx="170989" cy="97052"/>
            <a:chOff x="7493876" y="2774731"/>
            <a:chExt cx="1481958" cy="894622"/>
          </a:xfrm>
        </p:grpSpPr>
        <p:sp>
          <p:nvSpPr>
            <p:cNvPr id="154" name="Freeform 153">
              <a:extLst>
                <a:ext uri="{FF2B5EF4-FFF2-40B4-BE49-F238E27FC236}">
                  <a16:creationId xmlns:a16="http://schemas.microsoft.com/office/drawing/2014/main" id="{58D0A013-957C-4B4E-8B83-D6592094AC1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5" name="Oval 154">
              <a:extLst>
                <a:ext uri="{FF2B5EF4-FFF2-40B4-BE49-F238E27FC236}">
                  <a16:creationId xmlns:a16="http://schemas.microsoft.com/office/drawing/2014/main" id="{F7DC0323-148A-714F-A6FC-9ADB6FB12895}"/>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6" name="Group 155">
              <a:extLst>
                <a:ext uri="{FF2B5EF4-FFF2-40B4-BE49-F238E27FC236}">
                  <a16:creationId xmlns:a16="http://schemas.microsoft.com/office/drawing/2014/main" id="{2B6897F2-F6E6-A049-A1D9-17378B713B31}"/>
                </a:ext>
              </a:extLst>
            </p:cNvPr>
            <p:cNvGrpSpPr/>
            <p:nvPr/>
          </p:nvGrpSpPr>
          <p:grpSpPr>
            <a:xfrm>
              <a:off x="7713663" y="2848339"/>
              <a:ext cx="1042107" cy="425543"/>
              <a:chOff x="7786941" y="2884917"/>
              <a:chExt cx="897649" cy="353919"/>
            </a:xfrm>
          </p:grpSpPr>
          <p:sp>
            <p:nvSpPr>
              <p:cNvPr id="157" name="Freeform 156">
                <a:extLst>
                  <a:ext uri="{FF2B5EF4-FFF2-40B4-BE49-F238E27FC236}">
                    <a16:creationId xmlns:a16="http://schemas.microsoft.com/office/drawing/2014/main" id="{0F6ACC7A-4B31-AF42-A472-F972FEE8139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8" name="Freeform 157">
                <a:extLst>
                  <a:ext uri="{FF2B5EF4-FFF2-40B4-BE49-F238E27FC236}">
                    <a16:creationId xmlns:a16="http://schemas.microsoft.com/office/drawing/2014/main" id="{0CE6B10E-CA3E-D444-AB50-17DAB7CAD2C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E3B2228D-5BAA-EC47-BEFB-CB31458923D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B7729E0C-173F-C14A-AEF0-A4EC382A521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1" name="Group 160">
            <a:extLst>
              <a:ext uri="{FF2B5EF4-FFF2-40B4-BE49-F238E27FC236}">
                <a16:creationId xmlns:a16="http://schemas.microsoft.com/office/drawing/2014/main" id="{0F65CB9E-D1E1-5348-9E59-69DA1CEF2123}"/>
              </a:ext>
            </a:extLst>
          </p:cNvPr>
          <p:cNvGrpSpPr/>
          <p:nvPr/>
        </p:nvGrpSpPr>
        <p:grpSpPr>
          <a:xfrm>
            <a:off x="10410609" y="3496138"/>
            <a:ext cx="353678" cy="198344"/>
            <a:chOff x="7493876" y="2774731"/>
            <a:chExt cx="1481958" cy="894622"/>
          </a:xfrm>
        </p:grpSpPr>
        <p:sp>
          <p:nvSpPr>
            <p:cNvPr id="162" name="Freeform 161">
              <a:extLst>
                <a:ext uri="{FF2B5EF4-FFF2-40B4-BE49-F238E27FC236}">
                  <a16:creationId xmlns:a16="http://schemas.microsoft.com/office/drawing/2014/main" id="{21DBEC0A-03A5-5849-AD80-43903CE8F98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63" name="Oval 162">
              <a:extLst>
                <a:ext uri="{FF2B5EF4-FFF2-40B4-BE49-F238E27FC236}">
                  <a16:creationId xmlns:a16="http://schemas.microsoft.com/office/drawing/2014/main" id="{093155A2-B6DA-E04B-931F-EAE90D03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64" name="Group 163">
              <a:extLst>
                <a:ext uri="{FF2B5EF4-FFF2-40B4-BE49-F238E27FC236}">
                  <a16:creationId xmlns:a16="http://schemas.microsoft.com/office/drawing/2014/main" id="{3931AF15-7062-194D-9D41-4344D0DE6CAC}"/>
                </a:ext>
              </a:extLst>
            </p:cNvPr>
            <p:cNvGrpSpPr/>
            <p:nvPr/>
          </p:nvGrpSpPr>
          <p:grpSpPr>
            <a:xfrm>
              <a:off x="7713663" y="2848339"/>
              <a:ext cx="1042107" cy="425543"/>
              <a:chOff x="7786941" y="2884917"/>
              <a:chExt cx="897649" cy="353919"/>
            </a:xfrm>
          </p:grpSpPr>
          <p:sp>
            <p:nvSpPr>
              <p:cNvPr id="165" name="Freeform 164">
                <a:extLst>
                  <a:ext uri="{FF2B5EF4-FFF2-40B4-BE49-F238E27FC236}">
                    <a16:creationId xmlns:a16="http://schemas.microsoft.com/office/drawing/2014/main" id="{FDC26AF1-24F2-5D45-AB87-61683E4E252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6" name="Freeform 165">
                <a:extLst>
                  <a:ext uri="{FF2B5EF4-FFF2-40B4-BE49-F238E27FC236}">
                    <a16:creationId xmlns:a16="http://schemas.microsoft.com/office/drawing/2014/main" id="{4EC90C20-8D53-0646-9F93-F00306B71CA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7" name="Freeform 166">
                <a:extLst>
                  <a:ext uri="{FF2B5EF4-FFF2-40B4-BE49-F238E27FC236}">
                    <a16:creationId xmlns:a16="http://schemas.microsoft.com/office/drawing/2014/main" id="{49493643-4525-FD45-A56C-AE765396C56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8" name="Freeform 167">
                <a:extLst>
                  <a:ext uri="{FF2B5EF4-FFF2-40B4-BE49-F238E27FC236}">
                    <a16:creationId xmlns:a16="http://schemas.microsoft.com/office/drawing/2014/main" id="{0824CC9D-76C8-2749-A791-F65C4F3ACA4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69" name="Group 168">
            <a:extLst>
              <a:ext uri="{FF2B5EF4-FFF2-40B4-BE49-F238E27FC236}">
                <a16:creationId xmlns:a16="http://schemas.microsoft.com/office/drawing/2014/main" id="{CFBE87F9-CE91-5943-9D77-D8B9227384AC}"/>
              </a:ext>
            </a:extLst>
          </p:cNvPr>
          <p:cNvGrpSpPr/>
          <p:nvPr/>
        </p:nvGrpSpPr>
        <p:grpSpPr>
          <a:xfrm>
            <a:off x="9948724" y="2202292"/>
            <a:ext cx="353678" cy="198344"/>
            <a:chOff x="7493876" y="2774731"/>
            <a:chExt cx="1481958" cy="894622"/>
          </a:xfrm>
        </p:grpSpPr>
        <p:sp>
          <p:nvSpPr>
            <p:cNvPr id="170" name="Freeform 169">
              <a:extLst>
                <a:ext uri="{FF2B5EF4-FFF2-40B4-BE49-F238E27FC236}">
                  <a16:creationId xmlns:a16="http://schemas.microsoft.com/office/drawing/2014/main" id="{4F167397-FDB8-4A4D-A599-63F4111F181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1" name="Oval 170">
              <a:extLst>
                <a:ext uri="{FF2B5EF4-FFF2-40B4-BE49-F238E27FC236}">
                  <a16:creationId xmlns:a16="http://schemas.microsoft.com/office/drawing/2014/main" id="{08DCFDBA-4FB5-AE49-968D-A9F0C84D1CA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72" name="Group 171">
              <a:extLst>
                <a:ext uri="{FF2B5EF4-FFF2-40B4-BE49-F238E27FC236}">
                  <a16:creationId xmlns:a16="http://schemas.microsoft.com/office/drawing/2014/main" id="{185146B5-C4CC-CF42-8938-46F3C689B49E}"/>
                </a:ext>
              </a:extLst>
            </p:cNvPr>
            <p:cNvGrpSpPr/>
            <p:nvPr/>
          </p:nvGrpSpPr>
          <p:grpSpPr>
            <a:xfrm>
              <a:off x="7713663" y="2848339"/>
              <a:ext cx="1042107" cy="425543"/>
              <a:chOff x="7786941" y="2884917"/>
              <a:chExt cx="897649" cy="353919"/>
            </a:xfrm>
          </p:grpSpPr>
          <p:sp>
            <p:nvSpPr>
              <p:cNvPr id="173" name="Freeform 172">
                <a:extLst>
                  <a:ext uri="{FF2B5EF4-FFF2-40B4-BE49-F238E27FC236}">
                    <a16:creationId xmlns:a16="http://schemas.microsoft.com/office/drawing/2014/main" id="{A7227274-32EF-074A-9791-2B53B212E4B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4" name="Freeform 173">
                <a:extLst>
                  <a:ext uri="{FF2B5EF4-FFF2-40B4-BE49-F238E27FC236}">
                    <a16:creationId xmlns:a16="http://schemas.microsoft.com/office/drawing/2014/main" id="{201B35B0-4270-0A43-B1CB-1EA6DEBA0A3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5" name="Freeform 174">
                <a:extLst>
                  <a:ext uri="{FF2B5EF4-FFF2-40B4-BE49-F238E27FC236}">
                    <a16:creationId xmlns:a16="http://schemas.microsoft.com/office/drawing/2014/main" id="{F7956E94-C156-C749-894C-3962EFA64DC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6" name="Freeform 175">
                <a:extLst>
                  <a:ext uri="{FF2B5EF4-FFF2-40B4-BE49-F238E27FC236}">
                    <a16:creationId xmlns:a16="http://schemas.microsoft.com/office/drawing/2014/main" id="{30545111-AB10-544C-A7FB-8905D7E84A0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77" name="Group 176">
            <a:extLst>
              <a:ext uri="{FF2B5EF4-FFF2-40B4-BE49-F238E27FC236}">
                <a16:creationId xmlns:a16="http://schemas.microsoft.com/office/drawing/2014/main" id="{6D2B1BF7-15E3-B642-B1ED-14A585EC5A4E}"/>
              </a:ext>
            </a:extLst>
          </p:cNvPr>
          <p:cNvGrpSpPr/>
          <p:nvPr/>
        </p:nvGrpSpPr>
        <p:grpSpPr>
          <a:xfrm>
            <a:off x="10527214" y="2613367"/>
            <a:ext cx="353678" cy="198344"/>
            <a:chOff x="7493876" y="2774731"/>
            <a:chExt cx="1481958" cy="894622"/>
          </a:xfrm>
        </p:grpSpPr>
        <p:sp>
          <p:nvSpPr>
            <p:cNvPr id="178" name="Freeform 177">
              <a:extLst>
                <a:ext uri="{FF2B5EF4-FFF2-40B4-BE49-F238E27FC236}">
                  <a16:creationId xmlns:a16="http://schemas.microsoft.com/office/drawing/2014/main" id="{FC3BC896-EAF3-B44C-A223-0B61ADD448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79" name="Oval 178">
              <a:extLst>
                <a:ext uri="{FF2B5EF4-FFF2-40B4-BE49-F238E27FC236}">
                  <a16:creationId xmlns:a16="http://schemas.microsoft.com/office/drawing/2014/main" id="{A1FDE8F7-458E-F043-99FF-74BB3A94040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0" name="Group 179">
              <a:extLst>
                <a:ext uri="{FF2B5EF4-FFF2-40B4-BE49-F238E27FC236}">
                  <a16:creationId xmlns:a16="http://schemas.microsoft.com/office/drawing/2014/main" id="{FF87486C-C62D-A04E-BD6D-5E7B286D0987}"/>
                </a:ext>
              </a:extLst>
            </p:cNvPr>
            <p:cNvGrpSpPr/>
            <p:nvPr/>
          </p:nvGrpSpPr>
          <p:grpSpPr>
            <a:xfrm>
              <a:off x="7713663" y="2848339"/>
              <a:ext cx="1042107" cy="425543"/>
              <a:chOff x="7786941" y="2884917"/>
              <a:chExt cx="897649" cy="353919"/>
            </a:xfrm>
          </p:grpSpPr>
          <p:sp>
            <p:nvSpPr>
              <p:cNvPr id="181" name="Freeform 180">
                <a:extLst>
                  <a:ext uri="{FF2B5EF4-FFF2-40B4-BE49-F238E27FC236}">
                    <a16:creationId xmlns:a16="http://schemas.microsoft.com/office/drawing/2014/main" id="{DEDB6C40-CF6A-E547-8BC1-635D2DC438F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2" name="Freeform 181">
                <a:extLst>
                  <a:ext uri="{FF2B5EF4-FFF2-40B4-BE49-F238E27FC236}">
                    <a16:creationId xmlns:a16="http://schemas.microsoft.com/office/drawing/2014/main" id="{B7776C1D-06CD-5245-AF82-92665409A00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3" name="Freeform 182">
                <a:extLst>
                  <a:ext uri="{FF2B5EF4-FFF2-40B4-BE49-F238E27FC236}">
                    <a16:creationId xmlns:a16="http://schemas.microsoft.com/office/drawing/2014/main" id="{2D893366-435F-C043-8ADD-35A96EC80B1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4" name="Freeform 183">
                <a:extLst>
                  <a:ext uri="{FF2B5EF4-FFF2-40B4-BE49-F238E27FC236}">
                    <a16:creationId xmlns:a16="http://schemas.microsoft.com/office/drawing/2014/main" id="{5246B375-EFFF-874C-BA50-6516A502F0C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85" name="Group 184">
            <a:extLst>
              <a:ext uri="{FF2B5EF4-FFF2-40B4-BE49-F238E27FC236}">
                <a16:creationId xmlns:a16="http://schemas.microsoft.com/office/drawing/2014/main" id="{F0711763-C567-4040-ABFB-F5C34597A154}"/>
              </a:ext>
            </a:extLst>
          </p:cNvPr>
          <p:cNvGrpSpPr/>
          <p:nvPr/>
        </p:nvGrpSpPr>
        <p:grpSpPr>
          <a:xfrm>
            <a:off x="10643825" y="2107963"/>
            <a:ext cx="353678" cy="198344"/>
            <a:chOff x="7493876" y="2774731"/>
            <a:chExt cx="1481958" cy="894622"/>
          </a:xfrm>
        </p:grpSpPr>
        <p:sp>
          <p:nvSpPr>
            <p:cNvPr id="186" name="Freeform 185">
              <a:extLst>
                <a:ext uri="{FF2B5EF4-FFF2-40B4-BE49-F238E27FC236}">
                  <a16:creationId xmlns:a16="http://schemas.microsoft.com/office/drawing/2014/main" id="{7F38627D-7A2B-A841-8C69-850F7253A2D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87" name="Oval 186">
              <a:extLst>
                <a:ext uri="{FF2B5EF4-FFF2-40B4-BE49-F238E27FC236}">
                  <a16:creationId xmlns:a16="http://schemas.microsoft.com/office/drawing/2014/main" id="{8FB71122-C2F0-3B40-A94F-7E95B02A39D4}"/>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88" name="Group 187">
              <a:extLst>
                <a:ext uri="{FF2B5EF4-FFF2-40B4-BE49-F238E27FC236}">
                  <a16:creationId xmlns:a16="http://schemas.microsoft.com/office/drawing/2014/main" id="{3A5D9C3E-2D7E-A54F-9A93-7708DD147DB1}"/>
                </a:ext>
              </a:extLst>
            </p:cNvPr>
            <p:cNvGrpSpPr/>
            <p:nvPr/>
          </p:nvGrpSpPr>
          <p:grpSpPr>
            <a:xfrm>
              <a:off x="7713663" y="2848339"/>
              <a:ext cx="1042107" cy="425543"/>
              <a:chOff x="7786941" y="2884917"/>
              <a:chExt cx="897649" cy="353919"/>
            </a:xfrm>
          </p:grpSpPr>
          <p:sp>
            <p:nvSpPr>
              <p:cNvPr id="189" name="Freeform 188">
                <a:extLst>
                  <a:ext uri="{FF2B5EF4-FFF2-40B4-BE49-F238E27FC236}">
                    <a16:creationId xmlns:a16="http://schemas.microsoft.com/office/drawing/2014/main" id="{2B3C3A91-863F-E54F-BCBF-83530898F04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E03CE2E4-33A0-7443-968B-028BF2FEAFC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1" name="Freeform 190">
                <a:extLst>
                  <a:ext uri="{FF2B5EF4-FFF2-40B4-BE49-F238E27FC236}">
                    <a16:creationId xmlns:a16="http://schemas.microsoft.com/office/drawing/2014/main" id="{92376DD9-E3A6-0B4A-97CB-7FDA6023E44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2" name="Freeform 191">
                <a:extLst>
                  <a:ext uri="{FF2B5EF4-FFF2-40B4-BE49-F238E27FC236}">
                    <a16:creationId xmlns:a16="http://schemas.microsoft.com/office/drawing/2014/main" id="{18E42DD9-0888-4A41-A186-22087D773FC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1" name="Group 200">
            <a:extLst>
              <a:ext uri="{FF2B5EF4-FFF2-40B4-BE49-F238E27FC236}">
                <a16:creationId xmlns:a16="http://schemas.microsoft.com/office/drawing/2014/main" id="{F6C05161-17CC-4047-8DD1-B9901ECF6386}"/>
              </a:ext>
            </a:extLst>
          </p:cNvPr>
          <p:cNvGrpSpPr/>
          <p:nvPr/>
        </p:nvGrpSpPr>
        <p:grpSpPr>
          <a:xfrm>
            <a:off x="9980126" y="2661565"/>
            <a:ext cx="353678" cy="198344"/>
            <a:chOff x="7493876" y="2774731"/>
            <a:chExt cx="1481958" cy="894622"/>
          </a:xfrm>
        </p:grpSpPr>
        <p:sp>
          <p:nvSpPr>
            <p:cNvPr id="202" name="Freeform 201">
              <a:extLst>
                <a:ext uri="{FF2B5EF4-FFF2-40B4-BE49-F238E27FC236}">
                  <a16:creationId xmlns:a16="http://schemas.microsoft.com/office/drawing/2014/main" id="{947827F3-EDEA-7A42-9B1D-083327F8DEC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03" name="Oval 202">
              <a:extLst>
                <a:ext uri="{FF2B5EF4-FFF2-40B4-BE49-F238E27FC236}">
                  <a16:creationId xmlns:a16="http://schemas.microsoft.com/office/drawing/2014/main" id="{34CC4598-569C-8B40-92BA-1D2FBE3E50F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04" name="Group 203">
              <a:extLst>
                <a:ext uri="{FF2B5EF4-FFF2-40B4-BE49-F238E27FC236}">
                  <a16:creationId xmlns:a16="http://schemas.microsoft.com/office/drawing/2014/main" id="{FC8B6594-03D2-024C-9EA4-C0C60D628F1D}"/>
                </a:ext>
              </a:extLst>
            </p:cNvPr>
            <p:cNvGrpSpPr/>
            <p:nvPr/>
          </p:nvGrpSpPr>
          <p:grpSpPr>
            <a:xfrm>
              <a:off x="7713663" y="2848339"/>
              <a:ext cx="1042107" cy="425543"/>
              <a:chOff x="7786941" y="2884917"/>
              <a:chExt cx="897649" cy="353919"/>
            </a:xfrm>
          </p:grpSpPr>
          <p:sp>
            <p:nvSpPr>
              <p:cNvPr id="205" name="Freeform 204">
                <a:extLst>
                  <a:ext uri="{FF2B5EF4-FFF2-40B4-BE49-F238E27FC236}">
                    <a16:creationId xmlns:a16="http://schemas.microsoft.com/office/drawing/2014/main" id="{1FDE0324-11E3-5145-88E9-DE61B49F2A3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6" name="Freeform 205">
                <a:extLst>
                  <a:ext uri="{FF2B5EF4-FFF2-40B4-BE49-F238E27FC236}">
                    <a16:creationId xmlns:a16="http://schemas.microsoft.com/office/drawing/2014/main" id="{C131568C-F5A3-DB44-94E2-7B887CDB2644}"/>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7" name="Freeform 206">
                <a:extLst>
                  <a:ext uri="{FF2B5EF4-FFF2-40B4-BE49-F238E27FC236}">
                    <a16:creationId xmlns:a16="http://schemas.microsoft.com/office/drawing/2014/main" id="{A7EDAE1E-6998-2048-ADF9-12AD17B25B3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8" name="Freeform 207">
                <a:extLst>
                  <a:ext uri="{FF2B5EF4-FFF2-40B4-BE49-F238E27FC236}">
                    <a16:creationId xmlns:a16="http://schemas.microsoft.com/office/drawing/2014/main" id="{8FC26428-BCB7-1047-B128-BD12A87F81FA}"/>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09" name="Group 208">
            <a:extLst>
              <a:ext uri="{FF2B5EF4-FFF2-40B4-BE49-F238E27FC236}">
                <a16:creationId xmlns:a16="http://schemas.microsoft.com/office/drawing/2014/main" id="{198EE3F8-E7C6-7742-BDAE-10EEB3BA9601}"/>
              </a:ext>
            </a:extLst>
          </p:cNvPr>
          <p:cNvGrpSpPr/>
          <p:nvPr/>
        </p:nvGrpSpPr>
        <p:grpSpPr>
          <a:xfrm>
            <a:off x="9497138" y="3394032"/>
            <a:ext cx="367224" cy="240304"/>
            <a:chOff x="7493876" y="2774731"/>
            <a:chExt cx="1481958" cy="894622"/>
          </a:xfrm>
        </p:grpSpPr>
        <p:sp>
          <p:nvSpPr>
            <p:cNvPr id="210" name="Freeform 209">
              <a:extLst>
                <a:ext uri="{FF2B5EF4-FFF2-40B4-BE49-F238E27FC236}">
                  <a16:creationId xmlns:a16="http://schemas.microsoft.com/office/drawing/2014/main" id="{7A2B8EB1-241A-C04E-9EA1-495DCDBCB17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1" name="Oval 210">
              <a:extLst>
                <a:ext uri="{FF2B5EF4-FFF2-40B4-BE49-F238E27FC236}">
                  <a16:creationId xmlns:a16="http://schemas.microsoft.com/office/drawing/2014/main" id="{0B3245D7-5441-9648-A36A-661C2ACB5721}"/>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2" name="Group 211">
              <a:extLst>
                <a:ext uri="{FF2B5EF4-FFF2-40B4-BE49-F238E27FC236}">
                  <a16:creationId xmlns:a16="http://schemas.microsoft.com/office/drawing/2014/main" id="{86F28103-141B-154E-A362-409B3111D184}"/>
                </a:ext>
              </a:extLst>
            </p:cNvPr>
            <p:cNvGrpSpPr/>
            <p:nvPr/>
          </p:nvGrpSpPr>
          <p:grpSpPr>
            <a:xfrm>
              <a:off x="7713663" y="2848339"/>
              <a:ext cx="1042107" cy="425543"/>
              <a:chOff x="7786941" y="2884917"/>
              <a:chExt cx="897649" cy="353919"/>
            </a:xfrm>
          </p:grpSpPr>
          <p:sp>
            <p:nvSpPr>
              <p:cNvPr id="213" name="Freeform 212">
                <a:extLst>
                  <a:ext uri="{FF2B5EF4-FFF2-40B4-BE49-F238E27FC236}">
                    <a16:creationId xmlns:a16="http://schemas.microsoft.com/office/drawing/2014/main" id="{2F7A2BEC-77A9-6D41-8098-B64A792EA0B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4" name="Freeform 213">
                <a:extLst>
                  <a:ext uri="{FF2B5EF4-FFF2-40B4-BE49-F238E27FC236}">
                    <a16:creationId xmlns:a16="http://schemas.microsoft.com/office/drawing/2014/main" id="{7DED57CD-47F8-9D45-9600-A0BEEC97682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10D30D1-E5F0-E44B-A795-D0F4E795F9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AC7488D5-7B56-8944-802F-C2691C3623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9F5D0807-95F5-B242-9940-2134E3CE864D}"/>
              </a:ext>
            </a:extLst>
          </p:cNvPr>
          <p:cNvGrpSpPr/>
          <p:nvPr/>
        </p:nvGrpSpPr>
        <p:grpSpPr>
          <a:xfrm>
            <a:off x="10375259" y="3992325"/>
            <a:ext cx="353678" cy="198344"/>
            <a:chOff x="7493876" y="2774731"/>
            <a:chExt cx="1481958" cy="894622"/>
          </a:xfrm>
        </p:grpSpPr>
        <p:sp>
          <p:nvSpPr>
            <p:cNvPr id="226" name="Freeform 225">
              <a:extLst>
                <a:ext uri="{FF2B5EF4-FFF2-40B4-BE49-F238E27FC236}">
                  <a16:creationId xmlns:a16="http://schemas.microsoft.com/office/drawing/2014/main" id="{65E7C622-0E2D-F247-B71E-DB43805F13C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7" name="Oval 226">
              <a:extLst>
                <a:ext uri="{FF2B5EF4-FFF2-40B4-BE49-F238E27FC236}">
                  <a16:creationId xmlns:a16="http://schemas.microsoft.com/office/drawing/2014/main" id="{E1DDDBA8-9328-FF4B-A036-4A8C314BC34A}"/>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8" name="Group 227">
              <a:extLst>
                <a:ext uri="{FF2B5EF4-FFF2-40B4-BE49-F238E27FC236}">
                  <a16:creationId xmlns:a16="http://schemas.microsoft.com/office/drawing/2014/main" id="{FE4053D3-C37C-B247-AABC-ACB5431A3328}"/>
                </a:ext>
              </a:extLst>
            </p:cNvPr>
            <p:cNvGrpSpPr/>
            <p:nvPr/>
          </p:nvGrpSpPr>
          <p:grpSpPr>
            <a:xfrm>
              <a:off x="7713663" y="2848339"/>
              <a:ext cx="1042107" cy="425543"/>
              <a:chOff x="7786941" y="2884917"/>
              <a:chExt cx="897649" cy="353919"/>
            </a:xfrm>
          </p:grpSpPr>
          <p:sp>
            <p:nvSpPr>
              <p:cNvPr id="229" name="Freeform 228">
                <a:extLst>
                  <a:ext uri="{FF2B5EF4-FFF2-40B4-BE49-F238E27FC236}">
                    <a16:creationId xmlns:a16="http://schemas.microsoft.com/office/drawing/2014/main" id="{9B8C5BFF-F366-864D-9DDD-AD0F594855F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0" name="Freeform 229">
                <a:extLst>
                  <a:ext uri="{FF2B5EF4-FFF2-40B4-BE49-F238E27FC236}">
                    <a16:creationId xmlns:a16="http://schemas.microsoft.com/office/drawing/2014/main" id="{E52E2636-7B29-8B4F-A9E7-0A019FB1233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81B96CBC-D09D-8A44-A7F4-460A6FE268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AB72586A-2BC3-AD40-8068-98E191DFFEF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1" name="Group 240">
            <a:extLst>
              <a:ext uri="{FF2B5EF4-FFF2-40B4-BE49-F238E27FC236}">
                <a16:creationId xmlns:a16="http://schemas.microsoft.com/office/drawing/2014/main" id="{23665DDF-4A56-E24C-9D9B-557EA2031298}"/>
              </a:ext>
            </a:extLst>
          </p:cNvPr>
          <p:cNvGrpSpPr/>
          <p:nvPr/>
        </p:nvGrpSpPr>
        <p:grpSpPr>
          <a:xfrm>
            <a:off x="10925982" y="4369125"/>
            <a:ext cx="228295" cy="120400"/>
            <a:chOff x="7493876" y="2774731"/>
            <a:chExt cx="1481958" cy="894622"/>
          </a:xfrm>
        </p:grpSpPr>
        <p:sp>
          <p:nvSpPr>
            <p:cNvPr id="242" name="Freeform 241">
              <a:extLst>
                <a:ext uri="{FF2B5EF4-FFF2-40B4-BE49-F238E27FC236}">
                  <a16:creationId xmlns:a16="http://schemas.microsoft.com/office/drawing/2014/main" id="{31441261-7107-C940-87CC-EC4FA053449C}"/>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43" name="Oval 242">
              <a:extLst>
                <a:ext uri="{FF2B5EF4-FFF2-40B4-BE49-F238E27FC236}">
                  <a16:creationId xmlns:a16="http://schemas.microsoft.com/office/drawing/2014/main" id="{5F5B546A-49AB-9042-B43E-5F11C688F25E}"/>
                </a:ext>
              </a:extLst>
            </p:cNvPr>
            <p:cNvSpPr/>
            <p:nvPr/>
          </p:nvSpPr>
          <p:spPr>
            <a:xfrm>
              <a:off x="7494729" y="2774731"/>
              <a:ext cx="1480163" cy="579140"/>
            </a:xfrm>
            <a:prstGeom prst="ellipse">
              <a:avLst/>
            </a:prstGeom>
            <a:solidFill>
              <a:srgbClr val="B8C2C9"/>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44" name="Group 243">
              <a:extLst>
                <a:ext uri="{FF2B5EF4-FFF2-40B4-BE49-F238E27FC236}">
                  <a16:creationId xmlns:a16="http://schemas.microsoft.com/office/drawing/2014/main" id="{E8DF2468-3557-AD4F-8E6A-2FD993E8CF5C}"/>
                </a:ext>
              </a:extLst>
            </p:cNvPr>
            <p:cNvGrpSpPr/>
            <p:nvPr/>
          </p:nvGrpSpPr>
          <p:grpSpPr>
            <a:xfrm>
              <a:off x="7713663" y="2848339"/>
              <a:ext cx="1042107" cy="425543"/>
              <a:chOff x="7786941" y="2884917"/>
              <a:chExt cx="897649" cy="353919"/>
            </a:xfrm>
          </p:grpSpPr>
          <p:sp>
            <p:nvSpPr>
              <p:cNvPr id="245" name="Freeform 244">
                <a:extLst>
                  <a:ext uri="{FF2B5EF4-FFF2-40B4-BE49-F238E27FC236}">
                    <a16:creationId xmlns:a16="http://schemas.microsoft.com/office/drawing/2014/main" id="{9E3ADAA4-12C2-404E-917C-5A2F54CCDF6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6" name="Freeform 245">
                <a:extLst>
                  <a:ext uri="{FF2B5EF4-FFF2-40B4-BE49-F238E27FC236}">
                    <a16:creationId xmlns:a16="http://schemas.microsoft.com/office/drawing/2014/main" id="{7A728ED3-C05E-B44A-9C86-A753D22F76A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7" name="Freeform 246">
                <a:extLst>
                  <a:ext uri="{FF2B5EF4-FFF2-40B4-BE49-F238E27FC236}">
                    <a16:creationId xmlns:a16="http://schemas.microsoft.com/office/drawing/2014/main" id="{63D4F443-59AA-0D4F-BA7D-32F6068E7994}"/>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8" name="Freeform 247">
                <a:extLst>
                  <a:ext uri="{FF2B5EF4-FFF2-40B4-BE49-F238E27FC236}">
                    <a16:creationId xmlns:a16="http://schemas.microsoft.com/office/drawing/2014/main" id="{205AEAD2-2A18-2D4A-91B3-368B52FA7C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49" name="Group 248">
            <a:extLst>
              <a:ext uri="{FF2B5EF4-FFF2-40B4-BE49-F238E27FC236}">
                <a16:creationId xmlns:a16="http://schemas.microsoft.com/office/drawing/2014/main" id="{931C36A9-E761-0148-9032-D81ACCB48A29}"/>
              </a:ext>
            </a:extLst>
          </p:cNvPr>
          <p:cNvGrpSpPr/>
          <p:nvPr/>
        </p:nvGrpSpPr>
        <p:grpSpPr>
          <a:xfrm>
            <a:off x="7439074" y="2356613"/>
            <a:ext cx="534987" cy="407988"/>
            <a:chOff x="7432700" y="2327293"/>
            <a:chExt cx="534987" cy="407988"/>
          </a:xfrm>
        </p:grpSpPr>
        <p:pic>
          <p:nvPicPr>
            <p:cNvPr id="250" name="Picture 1017" descr="antenna_stylized">
              <a:extLst>
                <a:ext uri="{FF2B5EF4-FFF2-40B4-BE49-F238E27FC236}">
                  <a16:creationId xmlns:a16="http://schemas.microsoft.com/office/drawing/2014/main" id="{A1B3AFF0-514E-1142-A2F6-8BE3FF21744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1" name="Picture 1018" descr="laptop_keyboard">
              <a:extLst>
                <a:ext uri="{FF2B5EF4-FFF2-40B4-BE49-F238E27FC236}">
                  <a16:creationId xmlns:a16="http://schemas.microsoft.com/office/drawing/2014/main" id="{F72A8B16-D68A-BE43-A9DC-2099F12881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2" name="Freeform 1019">
              <a:extLst>
                <a:ext uri="{FF2B5EF4-FFF2-40B4-BE49-F238E27FC236}">
                  <a16:creationId xmlns:a16="http://schemas.microsoft.com/office/drawing/2014/main" id="{8BD550C1-DB66-1D43-B0FF-2194D6CE59D3}"/>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53" name="Picture 1020" descr="screen">
              <a:extLst>
                <a:ext uri="{FF2B5EF4-FFF2-40B4-BE49-F238E27FC236}">
                  <a16:creationId xmlns:a16="http://schemas.microsoft.com/office/drawing/2014/main" id="{5B7A4293-9090-2C47-A5F9-1484B3E8E43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 name="Freeform 1021">
              <a:extLst>
                <a:ext uri="{FF2B5EF4-FFF2-40B4-BE49-F238E27FC236}">
                  <a16:creationId xmlns:a16="http://schemas.microsoft.com/office/drawing/2014/main" id="{66A9E8A3-089D-144F-8C74-780D0252320C}"/>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5" name="Freeform 1022">
              <a:extLst>
                <a:ext uri="{FF2B5EF4-FFF2-40B4-BE49-F238E27FC236}">
                  <a16:creationId xmlns:a16="http://schemas.microsoft.com/office/drawing/2014/main" id="{2DEB5F56-4F04-4A4C-B2A9-7F75D7610902}"/>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6" name="Freeform 1023">
              <a:extLst>
                <a:ext uri="{FF2B5EF4-FFF2-40B4-BE49-F238E27FC236}">
                  <a16:creationId xmlns:a16="http://schemas.microsoft.com/office/drawing/2014/main" id="{264AB736-6181-DD49-9CF8-34CDC3C98A87}"/>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7" name="Freeform 1024">
              <a:extLst>
                <a:ext uri="{FF2B5EF4-FFF2-40B4-BE49-F238E27FC236}">
                  <a16:creationId xmlns:a16="http://schemas.microsoft.com/office/drawing/2014/main" id="{B30F467B-7CAE-E14D-A3A5-8BE8EC571FC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8" name="Freeform 1025">
              <a:extLst>
                <a:ext uri="{FF2B5EF4-FFF2-40B4-BE49-F238E27FC236}">
                  <a16:creationId xmlns:a16="http://schemas.microsoft.com/office/drawing/2014/main" id="{714DEECF-C2B9-3646-8D8C-520B14AFF2A3}"/>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9" name="Freeform 1026">
              <a:extLst>
                <a:ext uri="{FF2B5EF4-FFF2-40B4-BE49-F238E27FC236}">
                  <a16:creationId xmlns:a16="http://schemas.microsoft.com/office/drawing/2014/main" id="{434760BE-7A82-7348-8C26-8BB88B73F057}"/>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1027">
              <a:extLst>
                <a:ext uri="{FF2B5EF4-FFF2-40B4-BE49-F238E27FC236}">
                  <a16:creationId xmlns:a16="http://schemas.microsoft.com/office/drawing/2014/main" id="{A3D737A2-33B2-B843-993D-3954163D2F8B}"/>
                </a:ext>
              </a:extLst>
            </p:cNvPr>
            <p:cNvGrpSpPr>
              <a:grpSpLocks/>
            </p:cNvGrpSpPr>
            <p:nvPr/>
          </p:nvGrpSpPr>
          <p:grpSpPr bwMode="auto">
            <a:xfrm>
              <a:off x="7594735" y="2642220"/>
              <a:ext cx="98740" cy="36846"/>
              <a:chOff x="1740" y="2642"/>
              <a:chExt cx="752" cy="327"/>
            </a:xfrm>
          </p:grpSpPr>
          <p:sp>
            <p:nvSpPr>
              <p:cNvPr id="267" name="Freeform 1028">
                <a:extLst>
                  <a:ext uri="{FF2B5EF4-FFF2-40B4-BE49-F238E27FC236}">
                    <a16:creationId xmlns:a16="http://schemas.microsoft.com/office/drawing/2014/main" id="{2B8D95DD-AA07-CA46-8938-5982463E0F5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8" name="Freeform 1029">
                <a:extLst>
                  <a:ext uri="{FF2B5EF4-FFF2-40B4-BE49-F238E27FC236}">
                    <a16:creationId xmlns:a16="http://schemas.microsoft.com/office/drawing/2014/main" id="{F36872DC-490B-E041-B789-63AE7E7ACD2E}"/>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9" name="Freeform 1030">
                <a:extLst>
                  <a:ext uri="{FF2B5EF4-FFF2-40B4-BE49-F238E27FC236}">
                    <a16:creationId xmlns:a16="http://schemas.microsoft.com/office/drawing/2014/main" id="{97C01B49-8BEB-1A42-A62D-556A20AEDCF4}"/>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0" name="Freeform 1031">
                <a:extLst>
                  <a:ext uri="{FF2B5EF4-FFF2-40B4-BE49-F238E27FC236}">
                    <a16:creationId xmlns:a16="http://schemas.microsoft.com/office/drawing/2014/main" id="{FDC4BA15-39D3-CD4E-97DA-6107F8C4DFF2}"/>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1" name="Freeform 1032">
                <a:extLst>
                  <a:ext uri="{FF2B5EF4-FFF2-40B4-BE49-F238E27FC236}">
                    <a16:creationId xmlns:a16="http://schemas.microsoft.com/office/drawing/2014/main" id="{B4ED9D93-7953-574C-B8DB-E31647E53850}"/>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2" name="Freeform 1033">
                <a:extLst>
                  <a:ext uri="{FF2B5EF4-FFF2-40B4-BE49-F238E27FC236}">
                    <a16:creationId xmlns:a16="http://schemas.microsoft.com/office/drawing/2014/main" id="{9040F4DE-59D9-0446-9953-D7CF4E6052CB}"/>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61" name="Freeform 1034">
              <a:extLst>
                <a:ext uri="{FF2B5EF4-FFF2-40B4-BE49-F238E27FC236}">
                  <a16:creationId xmlns:a16="http://schemas.microsoft.com/office/drawing/2014/main" id="{2C7F706E-3A83-E04B-96B6-0DFA0DD1955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2" name="Freeform 1035">
              <a:extLst>
                <a:ext uri="{FF2B5EF4-FFF2-40B4-BE49-F238E27FC236}">
                  <a16:creationId xmlns:a16="http://schemas.microsoft.com/office/drawing/2014/main" id="{60E14294-2508-FB4A-AE0F-000AF5BCFC8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3" name="Freeform 1036">
              <a:extLst>
                <a:ext uri="{FF2B5EF4-FFF2-40B4-BE49-F238E27FC236}">
                  <a16:creationId xmlns:a16="http://schemas.microsoft.com/office/drawing/2014/main" id="{6816A6AE-0883-4D48-8DF3-05A4914E713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4" name="Freeform 1037">
              <a:extLst>
                <a:ext uri="{FF2B5EF4-FFF2-40B4-BE49-F238E27FC236}">
                  <a16:creationId xmlns:a16="http://schemas.microsoft.com/office/drawing/2014/main" id="{0C4F2B5B-D9EF-F242-A282-CB6CB4D90EE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5" name="Freeform 1038">
              <a:extLst>
                <a:ext uri="{FF2B5EF4-FFF2-40B4-BE49-F238E27FC236}">
                  <a16:creationId xmlns:a16="http://schemas.microsoft.com/office/drawing/2014/main" id="{CA94116C-A643-F041-BE08-F16F1FF3EF9E}"/>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6" name="Freeform 1039">
              <a:extLst>
                <a:ext uri="{FF2B5EF4-FFF2-40B4-BE49-F238E27FC236}">
                  <a16:creationId xmlns:a16="http://schemas.microsoft.com/office/drawing/2014/main" id="{EBBEB869-CEFF-3B4D-8790-DF10B6E9EDC0}"/>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73" name="Group 272">
            <a:extLst>
              <a:ext uri="{FF2B5EF4-FFF2-40B4-BE49-F238E27FC236}">
                <a16:creationId xmlns:a16="http://schemas.microsoft.com/office/drawing/2014/main" id="{7BE84195-0460-B24A-9BFA-64009B70F0D4}"/>
              </a:ext>
            </a:extLst>
          </p:cNvPr>
          <p:cNvGrpSpPr/>
          <p:nvPr/>
        </p:nvGrpSpPr>
        <p:grpSpPr>
          <a:xfrm>
            <a:off x="8637781" y="2319727"/>
            <a:ext cx="530702" cy="478009"/>
            <a:chOff x="8631407" y="2290407"/>
            <a:chExt cx="530702" cy="478009"/>
          </a:xfrm>
        </p:grpSpPr>
        <p:pic>
          <p:nvPicPr>
            <p:cNvPr id="274" name="Picture 568" descr="light2.png">
              <a:extLst>
                <a:ext uri="{FF2B5EF4-FFF2-40B4-BE49-F238E27FC236}">
                  <a16:creationId xmlns:a16="http://schemas.microsoft.com/office/drawing/2014/main" id="{9C2ABCA4-2AB6-604A-BAF1-3DCCB40F3C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flipH="1">
              <a:off x="8825293" y="2362969"/>
              <a:ext cx="92772" cy="405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5" name="Picture 1017" descr="antenna_stylized">
              <a:extLst>
                <a:ext uri="{FF2B5EF4-FFF2-40B4-BE49-F238E27FC236}">
                  <a16:creationId xmlns:a16="http://schemas.microsoft.com/office/drawing/2014/main" id="{650AA1D1-0ECD-3E4A-81DB-CC97A96B57C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31407" y="2290407"/>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6" name="Group 275">
            <a:extLst>
              <a:ext uri="{FF2B5EF4-FFF2-40B4-BE49-F238E27FC236}">
                <a16:creationId xmlns:a16="http://schemas.microsoft.com/office/drawing/2014/main" id="{EFF79B51-BA03-584F-A0CE-2E5C3CDBD9C8}"/>
              </a:ext>
            </a:extLst>
          </p:cNvPr>
          <p:cNvGrpSpPr/>
          <p:nvPr/>
        </p:nvGrpSpPr>
        <p:grpSpPr>
          <a:xfrm>
            <a:off x="8499539" y="2059124"/>
            <a:ext cx="849312" cy="226109"/>
            <a:chOff x="8493165" y="2029804"/>
            <a:chExt cx="849312" cy="226109"/>
          </a:xfrm>
        </p:grpSpPr>
        <p:pic>
          <p:nvPicPr>
            <p:cNvPr id="277" name="Picture 603" descr="car_icon_small">
              <a:extLst>
                <a:ext uri="{FF2B5EF4-FFF2-40B4-BE49-F238E27FC236}">
                  <a16:creationId xmlns:a16="http://schemas.microsoft.com/office/drawing/2014/main" id="{A16178BF-CE10-DF42-8C1F-E2AAFB94BBE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93165" y="2087638"/>
              <a:ext cx="849312"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1017" descr="antenna_stylized">
              <a:extLst>
                <a:ext uri="{FF2B5EF4-FFF2-40B4-BE49-F238E27FC236}">
                  <a16:creationId xmlns:a16="http://schemas.microsoft.com/office/drawing/2014/main" id="{BF73CD36-5E1A-D143-A3EA-8721982417D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704645" y="2029804"/>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9" name="Group 278">
            <a:extLst>
              <a:ext uri="{FF2B5EF4-FFF2-40B4-BE49-F238E27FC236}">
                <a16:creationId xmlns:a16="http://schemas.microsoft.com/office/drawing/2014/main" id="{053CF7AA-EEE7-E849-8975-45A554C35F5B}"/>
              </a:ext>
            </a:extLst>
          </p:cNvPr>
          <p:cNvGrpSpPr/>
          <p:nvPr/>
        </p:nvGrpSpPr>
        <p:grpSpPr>
          <a:xfrm>
            <a:off x="7493518" y="3325424"/>
            <a:ext cx="857739" cy="583764"/>
            <a:chOff x="7487144" y="3296104"/>
            <a:chExt cx="857739" cy="583764"/>
          </a:xfrm>
        </p:grpSpPr>
        <p:grpSp>
          <p:nvGrpSpPr>
            <p:cNvPr id="280" name="Group 279">
              <a:extLst>
                <a:ext uri="{FF2B5EF4-FFF2-40B4-BE49-F238E27FC236}">
                  <a16:creationId xmlns:a16="http://schemas.microsoft.com/office/drawing/2014/main" id="{90508AE9-865D-844C-B2E1-CAED9E70CF88}"/>
                </a:ext>
              </a:extLst>
            </p:cNvPr>
            <p:cNvGrpSpPr/>
            <p:nvPr/>
          </p:nvGrpSpPr>
          <p:grpSpPr>
            <a:xfrm>
              <a:off x="7487144" y="3389820"/>
              <a:ext cx="350807" cy="305517"/>
              <a:chOff x="7487144" y="3389820"/>
              <a:chExt cx="350807" cy="305517"/>
            </a:xfrm>
          </p:grpSpPr>
          <p:pic>
            <p:nvPicPr>
              <p:cNvPr id="287" name="Picture 1115" descr="antenna_stylized">
                <a:extLst>
                  <a:ext uri="{FF2B5EF4-FFF2-40B4-BE49-F238E27FC236}">
                    <a16:creationId xmlns:a16="http://schemas.microsoft.com/office/drawing/2014/main" id="{AD910864-C9F4-C94B-9B97-60E50CF30AC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8" name="Picture 1116" descr="laptop_keyboard">
                <a:extLst>
                  <a:ext uri="{FF2B5EF4-FFF2-40B4-BE49-F238E27FC236}">
                    <a16:creationId xmlns:a16="http://schemas.microsoft.com/office/drawing/2014/main" id="{89C482D5-7199-3040-A39E-C983C7E76CD5}"/>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9" name="Freeform 1117">
                <a:extLst>
                  <a:ext uri="{FF2B5EF4-FFF2-40B4-BE49-F238E27FC236}">
                    <a16:creationId xmlns:a16="http://schemas.microsoft.com/office/drawing/2014/main" id="{0D17FA05-6DB9-CE4E-8353-3DB3EF64CEF2}"/>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90" name="Picture 1118" descr="screen">
                <a:extLst>
                  <a:ext uri="{FF2B5EF4-FFF2-40B4-BE49-F238E27FC236}">
                    <a16:creationId xmlns:a16="http://schemas.microsoft.com/office/drawing/2014/main" id="{4A4B2A13-447B-ED4B-A13F-5489BEAC9B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1" name="Freeform 1119">
                <a:extLst>
                  <a:ext uri="{FF2B5EF4-FFF2-40B4-BE49-F238E27FC236}">
                    <a16:creationId xmlns:a16="http://schemas.microsoft.com/office/drawing/2014/main" id="{02BC84AC-7149-BD45-BC93-E0DD4ADF91EE}"/>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2" name="Freeform 1120">
                <a:extLst>
                  <a:ext uri="{FF2B5EF4-FFF2-40B4-BE49-F238E27FC236}">
                    <a16:creationId xmlns:a16="http://schemas.microsoft.com/office/drawing/2014/main" id="{43377E2E-A43C-E048-A432-F337E7B5EE6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3" name="Freeform 1121">
                <a:extLst>
                  <a:ext uri="{FF2B5EF4-FFF2-40B4-BE49-F238E27FC236}">
                    <a16:creationId xmlns:a16="http://schemas.microsoft.com/office/drawing/2014/main" id="{268349DA-55F4-ED45-92D9-0389907B3CA7}"/>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1122">
                <a:extLst>
                  <a:ext uri="{FF2B5EF4-FFF2-40B4-BE49-F238E27FC236}">
                    <a16:creationId xmlns:a16="http://schemas.microsoft.com/office/drawing/2014/main" id="{EB4B31C8-34A6-6D47-B6E1-260958CFBD6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Freeform 1123">
                <a:extLst>
                  <a:ext uri="{FF2B5EF4-FFF2-40B4-BE49-F238E27FC236}">
                    <a16:creationId xmlns:a16="http://schemas.microsoft.com/office/drawing/2014/main" id="{91DE791A-C87B-7849-8B6A-CB3B398F112D}"/>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Freeform 1124">
                <a:extLst>
                  <a:ext uri="{FF2B5EF4-FFF2-40B4-BE49-F238E27FC236}">
                    <a16:creationId xmlns:a16="http://schemas.microsoft.com/office/drawing/2014/main" id="{A02AA6E2-5FD6-D14F-9923-83771333B1DB}"/>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97" name="Group 1125">
                <a:extLst>
                  <a:ext uri="{FF2B5EF4-FFF2-40B4-BE49-F238E27FC236}">
                    <a16:creationId xmlns:a16="http://schemas.microsoft.com/office/drawing/2014/main" id="{7117A071-F66A-A547-B2A3-FDEC23474639}"/>
                  </a:ext>
                </a:extLst>
              </p:cNvPr>
              <p:cNvGrpSpPr>
                <a:grpSpLocks/>
              </p:cNvGrpSpPr>
              <p:nvPr/>
            </p:nvGrpSpPr>
            <p:grpSpPr bwMode="auto">
              <a:xfrm>
                <a:off x="7593395" y="3625649"/>
                <a:ext cx="64747" cy="27592"/>
                <a:chOff x="1740" y="2642"/>
                <a:chExt cx="752" cy="327"/>
              </a:xfrm>
            </p:grpSpPr>
            <p:sp>
              <p:nvSpPr>
                <p:cNvPr id="304" name="Freeform 1126">
                  <a:extLst>
                    <a:ext uri="{FF2B5EF4-FFF2-40B4-BE49-F238E27FC236}">
                      <a16:creationId xmlns:a16="http://schemas.microsoft.com/office/drawing/2014/main" id="{C6A05ABF-09D5-204F-A863-798CDA488AB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5" name="Freeform 1127">
                  <a:extLst>
                    <a:ext uri="{FF2B5EF4-FFF2-40B4-BE49-F238E27FC236}">
                      <a16:creationId xmlns:a16="http://schemas.microsoft.com/office/drawing/2014/main" id="{5CAC6B94-A95D-C842-8436-C6DF872191F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6" name="Freeform 1128">
                  <a:extLst>
                    <a:ext uri="{FF2B5EF4-FFF2-40B4-BE49-F238E27FC236}">
                      <a16:creationId xmlns:a16="http://schemas.microsoft.com/office/drawing/2014/main" id="{A944E62C-7CE5-5840-927D-ABB2F8B5C22E}"/>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7" name="Freeform 1129">
                  <a:extLst>
                    <a:ext uri="{FF2B5EF4-FFF2-40B4-BE49-F238E27FC236}">
                      <a16:creationId xmlns:a16="http://schemas.microsoft.com/office/drawing/2014/main" id="{5E333F33-6B42-F449-BD09-5F8DBBA551C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8" name="Freeform 1130">
                  <a:extLst>
                    <a:ext uri="{FF2B5EF4-FFF2-40B4-BE49-F238E27FC236}">
                      <a16:creationId xmlns:a16="http://schemas.microsoft.com/office/drawing/2014/main" id="{A3DB0786-C2BD-4E43-9012-01938AED5F19}"/>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9" name="Freeform 1131">
                  <a:extLst>
                    <a:ext uri="{FF2B5EF4-FFF2-40B4-BE49-F238E27FC236}">
                      <a16:creationId xmlns:a16="http://schemas.microsoft.com/office/drawing/2014/main" id="{36DD7204-13F9-8C4B-ADCB-9CEF387EE715}"/>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8" name="Freeform 1132">
                <a:extLst>
                  <a:ext uri="{FF2B5EF4-FFF2-40B4-BE49-F238E27FC236}">
                    <a16:creationId xmlns:a16="http://schemas.microsoft.com/office/drawing/2014/main" id="{8DD637FC-2617-F14C-8226-2FC83A2DC1C3}"/>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Freeform 1133">
                <a:extLst>
                  <a:ext uri="{FF2B5EF4-FFF2-40B4-BE49-F238E27FC236}">
                    <a16:creationId xmlns:a16="http://schemas.microsoft.com/office/drawing/2014/main" id="{DD3D6FA8-3859-DC44-8888-8CB70CFB17F5}"/>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0" name="Freeform 1134">
                <a:extLst>
                  <a:ext uri="{FF2B5EF4-FFF2-40B4-BE49-F238E27FC236}">
                    <a16:creationId xmlns:a16="http://schemas.microsoft.com/office/drawing/2014/main" id="{C236FB39-37F7-B848-9AD5-F22CFFE062B2}"/>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1" name="Freeform 1135">
                <a:extLst>
                  <a:ext uri="{FF2B5EF4-FFF2-40B4-BE49-F238E27FC236}">
                    <a16:creationId xmlns:a16="http://schemas.microsoft.com/office/drawing/2014/main" id="{0FC27225-99A5-B741-A309-ECBEFBCA7E27}"/>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2" name="Freeform 1136">
                <a:extLst>
                  <a:ext uri="{FF2B5EF4-FFF2-40B4-BE49-F238E27FC236}">
                    <a16:creationId xmlns:a16="http://schemas.microsoft.com/office/drawing/2014/main" id="{E2FC0D41-6288-E741-A785-A83E6CED2AEA}"/>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03" name="Freeform 1137">
                <a:extLst>
                  <a:ext uri="{FF2B5EF4-FFF2-40B4-BE49-F238E27FC236}">
                    <a16:creationId xmlns:a16="http://schemas.microsoft.com/office/drawing/2014/main" id="{CA6DB5BC-B521-B849-B156-91FAF531CEC8}"/>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1" name="Group 1139">
              <a:extLst>
                <a:ext uri="{FF2B5EF4-FFF2-40B4-BE49-F238E27FC236}">
                  <a16:creationId xmlns:a16="http://schemas.microsoft.com/office/drawing/2014/main" id="{88F41A8A-CF3F-494E-9A2F-B26D7CA16434}"/>
                </a:ext>
              </a:extLst>
            </p:cNvPr>
            <p:cNvGrpSpPr>
              <a:grpSpLocks/>
            </p:cNvGrpSpPr>
            <p:nvPr/>
          </p:nvGrpSpPr>
          <p:grpSpPr bwMode="auto">
            <a:xfrm flipH="1">
              <a:off x="7985622" y="3537823"/>
              <a:ext cx="359261" cy="342045"/>
              <a:chOff x="2839" y="3501"/>
              <a:chExt cx="755" cy="803"/>
            </a:xfrm>
          </p:grpSpPr>
          <p:pic>
            <p:nvPicPr>
              <p:cNvPr id="285" name="Picture 1140" descr="desktop_computer_stylized_medium">
                <a:extLst>
                  <a:ext uri="{FF2B5EF4-FFF2-40B4-BE49-F238E27FC236}">
                    <a16:creationId xmlns:a16="http://schemas.microsoft.com/office/drawing/2014/main" id="{DF6CF23B-627F-354F-9A8F-4AC37674F07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 name="Freeform 1141">
                <a:extLst>
                  <a:ext uri="{FF2B5EF4-FFF2-40B4-BE49-F238E27FC236}">
                    <a16:creationId xmlns:a16="http://schemas.microsoft.com/office/drawing/2014/main" id="{5B53917A-96FB-2B49-82B9-6BB3BB16C4AF}"/>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82" name="Group 281">
              <a:extLst>
                <a:ext uri="{FF2B5EF4-FFF2-40B4-BE49-F238E27FC236}">
                  <a16:creationId xmlns:a16="http://schemas.microsoft.com/office/drawing/2014/main" id="{685FF657-B3CE-E945-BB86-D18EC9B7226A}"/>
                </a:ext>
              </a:extLst>
            </p:cNvPr>
            <p:cNvGrpSpPr/>
            <p:nvPr/>
          </p:nvGrpSpPr>
          <p:grpSpPr>
            <a:xfrm>
              <a:off x="7797061" y="3296104"/>
              <a:ext cx="347997" cy="396620"/>
              <a:chOff x="7797061" y="3296104"/>
              <a:chExt cx="347997" cy="396620"/>
            </a:xfrm>
          </p:grpSpPr>
          <p:pic>
            <p:nvPicPr>
              <p:cNvPr id="283" name="Picture 571" descr="fridge2.png">
                <a:extLst>
                  <a:ext uri="{FF2B5EF4-FFF2-40B4-BE49-F238E27FC236}">
                    <a16:creationId xmlns:a16="http://schemas.microsoft.com/office/drawing/2014/main" id="{52D49911-07F8-3343-8A41-1B2AC79DBF22}"/>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4" name="Picture 1115" descr="antenna_stylized">
                <a:extLst>
                  <a:ext uri="{FF2B5EF4-FFF2-40B4-BE49-F238E27FC236}">
                    <a16:creationId xmlns:a16="http://schemas.microsoft.com/office/drawing/2014/main" id="{E5CB4C1D-6CCE-AD42-A805-75067034C0A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310" name="Group 309">
            <a:extLst>
              <a:ext uri="{FF2B5EF4-FFF2-40B4-BE49-F238E27FC236}">
                <a16:creationId xmlns:a16="http://schemas.microsoft.com/office/drawing/2014/main" id="{09017FE0-34A3-FC43-92EF-C44FBDE65EF6}"/>
              </a:ext>
            </a:extLst>
          </p:cNvPr>
          <p:cNvGrpSpPr/>
          <p:nvPr/>
        </p:nvGrpSpPr>
        <p:grpSpPr>
          <a:xfrm>
            <a:off x="11064947" y="3428485"/>
            <a:ext cx="518448" cy="1212242"/>
            <a:chOff x="11058573" y="3399165"/>
            <a:chExt cx="518448" cy="1212242"/>
          </a:xfrm>
        </p:grpSpPr>
        <p:grpSp>
          <p:nvGrpSpPr>
            <p:cNvPr id="311" name="Group 310">
              <a:extLst>
                <a:ext uri="{FF2B5EF4-FFF2-40B4-BE49-F238E27FC236}">
                  <a16:creationId xmlns:a16="http://schemas.microsoft.com/office/drawing/2014/main" id="{1D2297AB-8C1D-774F-89FF-8EBF734EB162}"/>
                </a:ext>
              </a:extLst>
            </p:cNvPr>
            <p:cNvGrpSpPr/>
            <p:nvPr/>
          </p:nvGrpSpPr>
          <p:grpSpPr>
            <a:xfrm>
              <a:off x="11150622" y="4159591"/>
              <a:ext cx="426399" cy="451816"/>
              <a:chOff x="5182936" y="2693365"/>
              <a:chExt cx="532434" cy="414788"/>
            </a:xfrm>
          </p:grpSpPr>
          <p:cxnSp>
            <p:nvCxnSpPr>
              <p:cNvPr id="318" name="Straight Connector 317">
                <a:extLst>
                  <a:ext uri="{FF2B5EF4-FFF2-40B4-BE49-F238E27FC236}">
                    <a16:creationId xmlns:a16="http://schemas.microsoft.com/office/drawing/2014/main" id="{8983DA81-C479-F849-AB06-EDCD924EF8B3}"/>
                  </a:ext>
                </a:extLst>
              </p:cNvPr>
              <p:cNvCxnSpPr>
                <a:cxnSpLocks/>
              </p:cNvCxnSpPr>
              <p:nvPr/>
            </p:nvCxnSpPr>
            <p:spPr>
              <a:xfrm>
                <a:off x="5182936" y="2914214"/>
                <a:ext cx="153344" cy="0"/>
              </a:xfrm>
              <a:prstGeom prst="line">
                <a:avLst/>
              </a:prstGeom>
              <a:ln w="12700">
                <a:solidFill>
                  <a:srgbClr val="E40000"/>
                </a:solidFill>
              </a:ln>
              <a:effectLst/>
            </p:spPr>
            <p:style>
              <a:lnRef idx="2">
                <a:schemeClr val="accent1"/>
              </a:lnRef>
              <a:fillRef idx="0">
                <a:schemeClr val="accent1"/>
              </a:fillRef>
              <a:effectRef idx="1">
                <a:schemeClr val="accent1"/>
              </a:effectRef>
              <a:fontRef idx="minor">
                <a:schemeClr val="tx1"/>
              </a:fontRef>
            </p:style>
          </p:cxnSp>
          <p:grpSp>
            <p:nvGrpSpPr>
              <p:cNvPr id="319" name="Group 318">
                <a:extLst>
                  <a:ext uri="{FF2B5EF4-FFF2-40B4-BE49-F238E27FC236}">
                    <a16:creationId xmlns:a16="http://schemas.microsoft.com/office/drawing/2014/main" id="{B934C059-B2C0-5D4F-95BD-4B77D403B522}"/>
                  </a:ext>
                </a:extLst>
              </p:cNvPr>
              <p:cNvGrpSpPr/>
              <p:nvPr/>
            </p:nvGrpSpPr>
            <p:grpSpPr>
              <a:xfrm>
                <a:off x="5275406" y="2693365"/>
                <a:ext cx="439964" cy="414788"/>
                <a:chOff x="5275406" y="2711455"/>
                <a:chExt cx="452949" cy="405518"/>
              </a:xfrm>
            </p:grpSpPr>
            <p:pic>
              <p:nvPicPr>
                <p:cNvPr id="320" name="Picture 319" descr="server_rack.png">
                  <a:extLst>
                    <a:ext uri="{FF2B5EF4-FFF2-40B4-BE49-F238E27FC236}">
                      <a16:creationId xmlns:a16="http://schemas.microsoft.com/office/drawing/2014/main" id="{764A46D5-D344-3246-B4CA-E1BF2CFDEE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21" name="Picture 320" descr="server_rack.png">
                  <a:extLst>
                    <a:ext uri="{FF2B5EF4-FFF2-40B4-BE49-F238E27FC236}">
                      <a16:creationId xmlns:a16="http://schemas.microsoft.com/office/drawing/2014/main" id="{90C1BE08-C428-E74E-B929-C6D1271BFE1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22" name="Picture 321" descr="server_rack.png">
                  <a:extLst>
                    <a:ext uri="{FF2B5EF4-FFF2-40B4-BE49-F238E27FC236}">
                      <a16:creationId xmlns:a16="http://schemas.microsoft.com/office/drawing/2014/main" id="{35FFED4D-9863-0F4E-8222-43556469342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nvGrpSpPr>
            <p:cNvPr id="312" name="Group 311">
              <a:extLst>
                <a:ext uri="{FF2B5EF4-FFF2-40B4-BE49-F238E27FC236}">
                  <a16:creationId xmlns:a16="http://schemas.microsoft.com/office/drawing/2014/main" id="{57017C35-5A73-C341-95B3-2D62C8998FD7}"/>
                </a:ext>
              </a:extLst>
            </p:cNvPr>
            <p:cNvGrpSpPr/>
            <p:nvPr/>
          </p:nvGrpSpPr>
          <p:grpSpPr>
            <a:xfrm>
              <a:off x="11058573" y="3399165"/>
              <a:ext cx="423724" cy="405973"/>
              <a:chOff x="5103720" y="2693365"/>
              <a:chExt cx="611650" cy="414788"/>
            </a:xfrm>
          </p:grpSpPr>
          <p:cxnSp>
            <p:nvCxnSpPr>
              <p:cNvPr id="313" name="Straight Connector 312">
                <a:extLst>
                  <a:ext uri="{FF2B5EF4-FFF2-40B4-BE49-F238E27FC236}">
                    <a16:creationId xmlns:a16="http://schemas.microsoft.com/office/drawing/2014/main" id="{0B18831A-9F50-FF4A-B278-F70615A9BC25}"/>
                  </a:ext>
                </a:extLst>
              </p:cNvPr>
              <p:cNvCxnSpPr/>
              <p:nvPr/>
            </p:nvCxnSpPr>
            <p:spPr>
              <a:xfrm>
                <a:off x="5103720" y="2914214"/>
                <a:ext cx="232559" cy="0"/>
              </a:xfrm>
              <a:prstGeom prst="line">
                <a:avLst/>
              </a:prstGeom>
              <a:ln w="12700">
                <a:solidFill>
                  <a:srgbClr val="E40000"/>
                </a:solidFill>
              </a:ln>
              <a:effectLst/>
            </p:spPr>
            <p:style>
              <a:lnRef idx="2">
                <a:schemeClr val="accent1"/>
              </a:lnRef>
              <a:fillRef idx="0">
                <a:schemeClr val="accent1"/>
              </a:fillRef>
              <a:effectRef idx="1">
                <a:schemeClr val="accent1"/>
              </a:effectRef>
              <a:fontRef idx="minor">
                <a:schemeClr val="tx1"/>
              </a:fontRef>
            </p:style>
          </p:cxnSp>
          <p:grpSp>
            <p:nvGrpSpPr>
              <p:cNvPr id="314" name="Group 313">
                <a:extLst>
                  <a:ext uri="{FF2B5EF4-FFF2-40B4-BE49-F238E27FC236}">
                    <a16:creationId xmlns:a16="http://schemas.microsoft.com/office/drawing/2014/main" id="{DFC7A0EC-A9C9-974E-928E-28DD6455D09A}"/>
                  </a:ext>
                </a:extLst>
              </p:cNvPr>
              <p:cNvGrpSpPr/>
              <p:nvPr/>
            </p:nvGrpSpPr>
            <p:grpSpPr>
              <a:xfrm>
                <a:off x="5275406" y="2693365"/>
                <a:ext cx="439964" cy="414788"/>
                <a:chOff x="5275406" y="2711455"/>
                <a:chExt cx="452949" cy="405518"/>
              </a:xfrm>
            </p:grpSpPr>
            <p:pic>
              <p:nvPicPr>
                <p:cNvPr id="315" name="Picture 314" descr="server_rack.png">
                  <a:extLst>
                    <a:ext uri="{FF2B5EF4-FFF2-40B4-BE49-F238E27FC236}">
                      <a16:creationId xmlns:a16="http://schemas.microsoft.com/office/drawing/2014/main" id="{E480D9A5-8FB7-3647-AB54-42D9700E6451}"/>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537367" y="2770786"/>
                  <a:ext cx="190988" cy="313366"/>
                </a:xfrm>
                <a:prstGeom prst="rect">
                  <a:avLst/>
                </a:prstGeom>
              </p:spPr>
            </p:pic>
            <p:pic>
              <p:nvPicPr>
                <p:cNvPr id="316" name="Picture 315" descr="server_rack.png">
                  <a:extLst>
                    <a:ext uri="{FF2B5EF4-FFF2-40B4-BE49-F238E27FC236}">
                      <a16:creationId xmlns:a16="http://schemas.microsoft.com/office/drawing/2014/main" id="{C17EE074-02D0-4143-8ED9-E4D2205689F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275406" y="2764002"/>
                  <a:ext cx="190988" cy="313366"/>
                </a:xfrm>
                <a:prstGeom prst="rect">
                  <a:avLst/>
                </a:prstGeom>
              </p:spPr>
            </p:pic>
            <p:pic>
              <p:nvPicPr>
                <p:cNvPr id="317" name="Picture 316" descr="server_rack.png">
                  <a:extLst>
                    <a:ext uri="{FF2B5EF4-FFF2-40B4-BE49-F238E27FC236}">
                      <a16:creationId xmlns:a16="http://schemas.microsoft.com/office/drawing/2014/main" id="{589F8E4F-69B9-FA46-8D10-90FC7573C77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385676" y="2711455"/>
                  <a:ext cx="247152" cy="405518"/>
                </a:xfrm>
                <a:prstGeom prst="rect">
                  <a:avLst/>
                </a:prstGeom>
              </p:spPr>
            </p:pic>
          </p:grpSp>
        </p:grpSp>
      </p:grpSp>
      <p:grpSp>
        <p:nvGrpSpPr>
          <p:cNvPr id="356" name="Group 590">
            <a:extLst>
              <a:ext uri="{FF2B5EF4-FFF2-40B4-BE49-F238E27FC236}">
                <a16:creationId xmlns:a16="http://schemas.microsoft.com/office/drawing/2014/main" id="{002C44D5-1F60-7447-A1D2-6EE5F802021D}"/>
              </a:ext>
            </a:extLst>
          </p:cNvPr>
          <p:cNvGrpSpPr>
            <a:grpSpLocks/>
          </p:cNvGrpSpPr>
          <p:nvPr/>
        </p:nvGrpSpPr>
        <p:grpSpPr bwMode="auto">
          <a:xfrm flipH="1">
            <a:off x="7980855" y="4900161"/>
            <a:ext cx="345630" cy="320302"/>
            <a:chOff x="2839" y="3501"/>
            <a:chExt cx="755" cy="803"/>
          </a:xfrm>
        </p:grpSpPr>
        <p:pic>
          <p:nvPicPr>
            <p:cNvPr id="357" name="Picture 591" descr="desktop_computer_stylized_medium">
              <a:extLst>
                <a:ext uri="{FF2B5EF4-FFF2-40B4-BE49-F238E27FC236}">
                  <a16:creationId xmlns:a16="http://schemas.microsoft.com/office/drawing/2014/main" id="{7F433925-7699-B34E-88C0-C818C4963B38}"/>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 name="Freeform 592">
              <a:extLst>
                <a:ext uri="{FF2B5EF4-FFF2-40B4-BE49-F238E27FC236}">
                  <a16:creationId xmlns:a16="http://schemas.microsoft.com/office/drawing/2014/main" id="{0D0F51BD-6356-DE48-89F6-A645151C0C31}"/>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59" name="Group 1064">
            <a:extLst>
              <a:ext uri="{FF2B5EF4-FFF2-40B4-BE49-F238E27FC236}">
                <a16:creationId xmlns:a16="http://schemas.microsoft.com/office/drawing/2014/main" id="{CF2DB679-9CD3-5148-94F7-225CE8489122}"/>
              </a:ext>
            </a:extLst>
          </p:cNvPr>
          <p:cNvGrpSpPr>
            <a:grpSpLocks/>
          </p:cNvGrpSpPr>
          <p:nvPr/>
        </p:nvGrpSpPr>
        <p:grpSpPr bwMode="auto">
          <a:xfrm>
            <a:off x="9201681" y="5852809"/>
            <a:ext cx="310186" cy="307808"/>
            <a:chOff x="877" y="1008"/>
            <a:chExt cx="2747" cy="2591"/>
          </a:xfrm>
        </p:grpSpPr>
        <p:pic>
          <p:nvPicPr>
            <p:cNvPr id="360" name="Picture 1065" descr="antenna_stylized">
              <a:extLst>
                <a:ext uri="{FF2B5EF4-FFF2-40B4-BE49-F238E27FC236}">
                  <a16:creationId xmlns:a16="http://schemas.microsoft.com/office/drawing/2014/main" id="{9C0613C0-FBB7-284C-AA40-5548C7D21D6A}"/>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1" name="Picture 1066" descr="laptop_keyboard">
              <a:extLst>
                <a:ext uri="{FF2B5EF4-FFF2-40B4-BE49-F238E27FC236}">
                  <a16:creationId xmlns:a16="http://schemas.microsoft.com/office/drawing/2014/main" id="{4AC7E45E-9572-044A-9C56-FC7ECFA5552F}"/>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2" name="Freeform 1067">
              <a:extLst>
                <a:ext uri="{FF2B5EF4-FFF2-40B4-BE49-F238E27FC236}">
                  <a16:creationId xmlns:a16="http://schemas.microsoft.com/office/drawing/2014/main" id="{F03C1D3B-84C4-D14D-85A1-78A65057D89D}"/>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63" name="Picture 1068" descr="screen">
              <a:extLst>
                <a:ext uri="{FF2B5EF4-FFF2-40B4-BE49-F238E27FC236}">
                  <a16:creationId xmlns:a16="http://schemas.microsoft.com/office/drawing/2014/main" id="{F1045CBD-A537-1447-9CC0-AA3BBA3EFD19}"/>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 name="Freeform 1069">
              <a:extLst>
                <a:ext uri="{FF2B5EF4-FFF2-40B4-BE49-F238E27FC236}">
                  <a16:creationId xmlns:a16="http://schemas.microsoft.com/office/drawing/2014/main" id="{76BB7C6D-EEEF-2649-B828-0A9E5351AEAE}"/>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5" name="Freeform 1070">
              <a:extLst>
                <a:ext uri="{FF2B5EF4-FFF2-40B4-BE49-F238E27FC236}">
                  <a16:creationId xmlns:a16="http://schemas.microsoft.com/office/drawing/2014/main" id="{3EACCABC-F6A7-9342-BDAE-E9A2DF204C0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6" name="Freeform 1071">
              <a:extLst>
                <a:ext uri="{FF2B5EF4-FFF2-40B4-BE49-F238E27FC236}">
                  <a16:creationId xmlns:a16="http://schemas.microsoft.com/office/drawing/2014/main" id="{D720BF6A-08AA-AD41-9F98-FEEAF38FA2C7}"/>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7" name="Freeform 1072">
              <a:extLst>
                <a:ext uri="{FF2B5EF4-FFF2-40B4-BE49-F238E27FC236}">
                  <a16:creationId xmlns:a16="http://schemas.microsoft.com/office/drawing/2014/main" id="{EBF545D7-85F7-654E-89B4-82A30829C94E}"/>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1073">
              <a:extLst>
                <a:ext uri="{FF2B5EF4-FFF2-40B4-BE49-F238E27FC236}">
                  <a16:creationId xmlns:a16="http://schemas.microsoft.com/office/drawing/2014/main" id="{6EF35D5A-3DBA-4D49-BA09-E93CEA361840}"/>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Freeform 1074">
              <a:extLst>
                <a:ext uri="{FF2B5EF4-FFF2-40B4-BE49-F238E27FC236}">
                  <a16:creationId xmlns:a16="http://schemas.microsoft.com/office/drawing/2014/main" id="{B6F9A7A1-3455-6E4B-9C84-C9854E64B326}"/>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70" name="Group 1075">
              <a:extLst>
                <a:ext uri="{FF2B5EF4-FFF2-40B4-BE49-F238E27FC236}">
                  <a16:creationId xmlns:a16="http://schemas.microsoft.com/office/drawing/2014/main" id="{EE846B91-FBCE-4D4F-98BC-92FA6506F511}"/>
                </a:ext>
              </a:extLst>
            </p:cNvPr>
            <p:cNvGrpSpPr>
              <a:grpSpLocks/>
            </p:cNvGrpSpPr>
            <p:nvPr/>
          </p:nvGrpSpPr>
          <p:grpSpPr bwMode="auto">
            <a:xfrm>
              <a:off x="1709" y="3008"/>
              <a:ext cx="507" cy="234"/>
              <a:chOff x="1740" y="2642"/>
              <a:chExt cx="752" cy="327"/>
            </a:xfrm>
          </p:grpSpPr>
          <p:sp>
            <p:nvSpPr>
              <p:cNvPr id="377" name="Freeform 1076">
                <a:extLst>
                  <a:ext uri="{FF2B5EF4-FFF2-40B4-BE49-F238E27FC236}">
                    <a16:creationId xmlns:a16="http://schemas.microsoft.com/office/drawing/2014/main" id="{446AF9FA-9A2B-6646-8305-E78C2A20B6D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8" name="Freeform 1077">
                <a:extLst>
                  <a:ext uri="{FF2B5EF4-FFF2-40B4-BE49-F238E27FC236}">
                    <a16:creationId xmlns:a16="http://schemas.microsoft.com/office/drawing/2014/main" id="{032C23DF-A006-EC41-8986-D3A29EAAEE3A}"/>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9" name="Freeform 1078">
                <a:extLst>
                  <a:ext uri="{FF2B5EF4-FFF2-40B4-BE49-F238E27FC236}">
                    <a16:creationId xmlns:a16="http://schemas.microsoft.com/office/drawing/2014/main" id="{12058F0B-8516-DB42-97C6-166A9AB8DD4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0" name="Freeform 1079">
                <a:extLst>
                  <a:ext uri="{FF2B5EF4-FFF2-40B4-BE49-F238E27FC236}">
                    <a16:creationId xmlns:a16="http://schemas.microsoft.com/office/drawing/2014/main" id="{E56484E4-7DE8-5D40-A604-ADBF9CAC6CD8}"/>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1" name="Freeform 1080">
                <a:extLst>
                  <a:ext uri="{FF2B5EF4-FFF2-40B4-BE49-F238E27FC236}">
                    <a16:creationId xmlns:a16="http://schemas.microsoft.com/office/drawing/2014/main" id="{F26D0989-3D25-C44A-99EB-C0C43C9CAD1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2" name="Freeform 1081">
                <a:extLst>
                  <a:ext uri="{FF2B5EF4-FFF2-40B4-BE49-F238E27FC236}">
                    <a16:creationId xmlns:a16="http://schemas.microsoft.com/office/drawing/2014/main" id="{F72E0F31-1D88-144B-BBDB-07D0278D1933}"/>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71" name="Freeform 1082">
              <a:extLst>
                <a:ext uri="{FF2B5EF4-FFF2-40B4-BE49-F238E27FC236}">
                  <a16:creationId xmlns:a16="http://schemas.microsoft.com/office/drawing/2014/main" id="{ACBC1450-C521-8449-9515-C8DD92D56656}"/>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1083">
              <a:extLst>
                <a:ext uri="{FF2B5EF4-FFF2-40B4-BE49-F238E27FC236}">
                  <a16:creationId xmlns:a16="http://schemas.microsoft.com/office/drawing/2014/main" id="{FF494D13-5944-0E4F-BD7D-0B76A1DAD742}"/>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Freeform 1084">
              <a:extLst>
                <a:ext uri="{FF2B5EF4-FFF2-40B4-BE49-F238E27FC236}">
                  <a16:creationId xmlns:a16="http://schemas.microsoft.com/office/drawing/2014/main" id="{9558A80C-37DE-F248-8BD6-AB3D92B29761}"/>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4" name="Freeform 1085">
              <a:extLst>
                <a:ext uri="{FF2B5EF4-FFF2-40B4-BE49-F238E27FC236}">
                  <a16:creationId xmlns:a16="http://schemas.microsoft.com/office/drawing/2014/main" id="{B4C7A048-5EFA-F841-8C13-E26E13A6AE63}"/>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5" name="Freeform 1086">
              <a:extLst>
                <a:ext uri="{FF2B5EF4-FFF2-40B4-BE49-F238E27FC236}">
                  <a16:creationId xmlns:a16="http://schemas.microsoft.com/office/drawing/2014/main" id="{AEB574AA-8683-A443-B9F7-0D254045C3FE}"/>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6" name="Freeform 1087">
              <a:extLst>
                <a:ext uri="{FF2B5EF4-FFF2-40B4-BE49-F238E27FC236}">
                  <a16:creationId xmlns:a16="http://schemas.microsoft.com/office/drawing/2014/main" id="{F9C1D164-EACB-FA4C-A7B6-9E26AB4B776C}"/>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3" name="Group 590">
            <a:extLst>
              <a:ext uri="{FF2B5EF4-FFF2-40B4-BE49-F238E27FC236}">
                <a16:creationId xmlns:a16="http://schemas.microsoft.com/office/drawing/2014/main" id="{0E70B6A3-FE5E-A44E-9290-B5AD07E8CD4C}"/>
              </a:ext>
            </a:extLst>
          </p:cNvPr>
          <p:cNvGrpSpPr>
            <a:grpSpLocks/>
          </p:cNvGrpSpPr>
          <p:nvPr/>
        </p:nvGrpSpPr>
        <p:grpSpPr bwMode="auto">
          <a:xfrm flipH="1">
            <a:off x="8153909" y="5504657"/>
            <a:ext cx="345630" cy="320302"/>
            <a:chOff x="2839" y="3501"/>
            <a:chExt cx="755" cy="803"/>
          </a:xfrm>
        </p:grpSpPr>
        <p:pic>
          <p:nvPicPr>
            <p:cNvPr id="384" name="Picture 591" descr="desktop_computer_stylized_medium">
              <a:extLst>
                <a:ext uri="{FF2B5EF4-FFF2-40B4-BE49-F238E27FC236}">
                  <a16:creationId xmlns:a16="http://schemas.microsoft.com/office/drawing/2014/main" id="{F2BC7D5E-BF7D-1249-AFC8-B8B0E8165A3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5" name="Freeform 592">
              <a:extLst>
                <a:ext uri="{FF2B5EF4-FFF2-40B4-BE49-F238E27FC236}">
                  <a16:creationId xmlns:a16="http://schemas.microsoft.com/office/drawing/2014/main" id="{5BDC8880-AD2D-4C4E-B14E-AAED9CDF1B48}"/>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6" name="Group 590">
            <a:extLst>
              <a:ext uri="{FF2B5EF4-FFF2-40B4-BE49-F238E27FC236}">
                <a16:creationId xmlns:a16="http://schemas.microsoft.com/office/drawing/2014/main" id="{F4D03415-B38F-5B44-9B13-ABF6FE4BB199}"/>
              </a:ext>
            </a:extLst>
          </p:cNvPr>
          <p:cNvGrpSpPr>
            <a:grpSpLocks/>
          </p:cNvGrpSpPr>
          <p:nvPr/>
        </p:nvGrpSpPr>
        <p:grpSpPr bwMode="auto">
          <a:xfrm flipH="1">
            <a:off x="8552134" y="5526130"/>
            <a:ext cx="345630" cy="320302"/>
            <a:chOff x="2839" y="3501"/>
            <a:chExt cx="755" cy="803"/>
          </a:xfrm>
        </p:grpSpPr>
        <p:pic>
          <p:nvPicPr>
            <p:cNvPr id="387" name="Picture 591" descr="desktop_computer_stylized_medium">
              <a:extLst>
                <a:ext uri="{FF2B5EF4-FFF2-40B4-BE49-F238E27FC236}">
                  <a16:creationId xmlns:a16="http://schemas.microsoft.com/office/drawing/2014/main" id="{32EA6117-AAC5-C94D-B49B-C43DF16E6002}"/>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Freeform 592">
              <a:extLst>
                <a:ext uri="{FF2B5EF4-FFF2-40B4-BE49-F238E27FC236}">
                  <a16:creationId xmlns:a16="http://schemas.microsoft.com/office/drawing/2014/main" id="{3508017E-8AA9-D647-891A-276887DA9B44}"/>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389" name="Group 1064">
            <a:extLst>
              <a:ext uri="{FF2B5EF4-FFF2-40B4-BE49-F238E27FC236}">
                <a16:creationId xmlns:a16="http://schemas.microsoft.com/office/drawing/2014/main" id="{8D491387-EBC3-2D40-9285-1F06C1D72E08}"/>
              </a:ext>
            </a:extLst>
          </p:cNvPr>
          <p:cNvGrpSpPr>
            <a:grpSpLocks/>
          </p:cNvGrpSpPr>
          <p:nvPr/>
        </p:nvGrpSpPr>
        <p:grpSpPr bwMode="auto">
          <a:xfrm>
            <a:off x="9534746" y="5795138"/>
            <a:ext cx="319264" cy="253379"/>
            <a:chOff x="877" y="1008"/>
            <a:chExt cx="2747" cy="2591"/>
          </a:xfrm>
        </p:grpSpPr>
        <p:pic>
          <p:nvPicPr>
            <p:cNvPr id="390" name="Picture 1065" descr="antenna_stylized">
              <a:extLst>
                <a:ext uri="{FF2B5EF4-FFF2-40B4-BE49-F238E27FC236}">
                  <a16:creationId xmlns:a16="http://schemas.microsoft.com/office/drawing/2014/main" id="{E1605A46-E7E7-DA4D-A7B1-3F2BF5D0E03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77" y="1008"/>
              <a:ext cx="2725" cy="1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1" name="Picture 1066" descr="laptop_keyboard">
              <a:extLst>
                <a:ext uri="{FF2B5EF4-FFF2-40B4-BE49-F238E27FC236}">
                  <a16:creationId xmlns:a16="http://schemas.microsoft.com/office/drawing/2014/main" id="{E538A48B-7DCF-524B-8A59-631429692CB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rot="109064" flipH="1">
              <a:off x="1009" y="2586"/>
              <a:ext cx="2245" cy="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2" name="Freeform 1067">
              <a:extLst>
                <a:ext uri="{FF2B5EF4-FFF2-40B4-BE49-F238E27FC236}">
                  <a16:creationId xmlns:a16="http://schemas.microsoft.com/office/drawing/2014/main" id="{0DF72841-010E-EF4C-BF8A-912117577CBB}"/>
                </a:ext>
              </a:extLst>
            </p:cNvPr>
            <p:cNvSpPr>
              <a:spLocks/>
            </p:cNvSpPr>
            <p:nvPr/>
          </p:nvSpPr>
          <p:spPr bwMode="auto">
            <a:xfrm>
              <a:off x="1753" y="1603"/>
              <a:ext cx="1807" cy="1322"/>
            </a:xfrm>
            <a:custGeom>
              <a:avLst/>
              <a:gdLst>
                <a:gd name="T0" fmla="*/ 1 w 2982"/>
                <a:gd name="T1" fmla="*/ 0 h 2442"/>
                <a:gd name="T2" fmla="*/ 0 w 2982"/>
                <a:gd name="T3" fmla="*/ 1 h 2442"/>
                <a:gd name="T4" fmla="*/ 2 w 2982"/>
                <a:gd name="T5" fmla="*/ 1 h 2442"/>
                <a:gd name="T6" fmla="*/ 2 w 2982"/>
                <a:gd name="T7" fmla="*/ 1 h 2442"/>
                <a:gd name="T8" fmla="*/ 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3" name="Picture 1068" descr="screen">
              <a:extLst>
                <a:ext uri="{FF2B5EF4-FFF2-40B4-BE49-F238E27FC236}">
                  <a16:creationId xmlns:a16="http://schemas.microsoft.com/office/drawing/2014/main" id="{05FB75E6-02C0-C749-B8C1-6EE94751EFE8}"/>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842" y="1637"/>
              <a:ext cx="1642" cy="1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 name="Freeform 1069">
              <a:extLst>
                <a:ext uri="{FF2B5EF4-FFF2-40B4-BE49-F238E27FC236}">
                  <a16:creationId xmlns:a16="http://schemas.microsoft.com/office/drawing/2014/main" id="{2C42E210-EA7A-7243-97B1-C77EE2476096}"/>
                </a:ext>
              </a:extLst>
            </p:cNvPr>
            <p:cNvSpPr>
              <a:spLocks/>
            </p:cNvSpPr>
            <p:nvPr/>
          </p:nvSpPr>
          <p:spPr bwMode="auto">
            <a:xfrm>
              <a:off x="2082" y="1564"/>
              <a:ext cx="1531" cy="246"/>
            </a:xfrm>
            <a:custGeom>
              <a:avLst/>
              <a:gdLst>
                <a:gd name="T0" fmla="*/ 1 w 2528"/>
                <a:gd name="T1" fmla="*/ 0 h 455"/>
                <a:gd name="T2" fmla="*/ 2 w 2528"/>
                <a:gd name="T3" fmla="*/ 1 h 455"/>
                <a:gd name="T4" fmla="*/ 2 w 2528"/>
                <a:gd name="T5" fmla="*/ 1 h 455"/>
                <a:gd name="T6" fmla="*/ 0 w 2528"/>
                <a:gd name="T7" fmla="*/ 1 h 455"/>
                <a:gd name="T8" fmla="*/ 1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5" name="Freeform 1070">
              <a:extLst>
                <a:ext uri="{FF2B5EF4-FFF2-40B4-BE49-F238E27FC236}">
                  <a16:creationId xmlns:a16="http://schemas.microsoft.com/office/drawing/2014/main" id="{020C16FB-B47C-5A40-8613-E3DA0F01335A}"/>
                </a:ext>
              </a:extLst>
            </p:cNvPr>
            <p:cNvSpPr>
              <a:spLocks/>
            </p:cNvSpPr>
            <p:nvPr/>
          </p:nvSpPr>
          <p:spPr bwMode="auto">
            <a:xfrm>
              <a:off x="1737" y="1562"/>
              <a:ext cx="425" cy="1024"/>
            </a:xfrm>
            <a:custGeom>
              <a:avLst/>
              <a:gdLst>
                <a:gd name="T0" fmla="*/ 1 w 702"/>
                <a:gd name="T1" fmla="*/ 0 h 1893"/>
                <a:gd name="T2" fmla="*/ 0 w 702"/>
                <a:gd name="T3" fmla="*/ 1 h 1893"/>
                <a:gd name="T4" fmla="*/ 1 w 702"/>
                <a:gd name="T5" fmla="*/ 1 h 1893"/>
                <a:gd name="T6" fmla="*/ 1 w 702"/>
                <a:gd name="T7" fmla="*/ 1 h 1893"/>
                <a:gd name="T8" fmla="*/ 1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6" name="Freeform 1071">
              <a:extLst>
                <a:ext uri="{FF2B5EF4-FFF2-40B4-BE49-F238E27FC236}">
                  <a16:creationId xmlns:a16="http://schemas.microsoft.com/office/drawing/2014/main" id="{B6AF1532-CB13-784D-8AF3-B5F865952BA8}"/>
                </a:ext>
              </a:extLst>
            </p:cNvPr>
            <p:cNvSpPr>
              <a:spLocks/>
            </p:cNvSpPr>
            <p:nvPr/>
          </p:nvSpPr>
          <p:spPr bwMode="auto">
            <a:xfrm>
              <a:off x="3144" y="1745"/>
              <a:ext cx="458" cy="1182"/>
            </a:xfrm>
            <a:custGeom>
              <a:avLst/>
              <a:gdLst>
                <a:gd name="T0" fmla="*/ 1 w 756"/>
                <a:gd name="T1" fmla="*/ 0 h 2184"/>
                <a:gd name="T2" fmla="*/ 1 w 756"/>
                <a:gd name="T3" fmla="*/ 1 h 2184"/>
                <a:gd name="T4" fmla="*/ 0 w 756"/>
                <a:gd name="T5" fmla="*/ 1 h 2184"/>
                <a:gd name="T6" fmla="*/ 1 w 756"/>
                <a:gd name="T7" fmla="*/ 1 h 2184"/>
                <a:gd name="T8" fmla="*/ 1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7" name="Freeform 1072">
              <a:extLst>
                <a:ext uri="{FF2B5EF4-FFF2-40B4-BE49-F238E27FC236}">
                  <a16:creationId xmlns:a16="http://schemas.microsoft.com/office/drawing/2014/main" id="{A71AE470-9F14-D044-93DB-3DCB5DBEBD96}"/>
                </a:ext>
              </a:extLst>
            </p:cNvPr>
            <p:cNvSpPr>
              <a:spLocks/>
            </p:cNvSpPr>
            <p:nvPr/>
          </p:nvSpPr>
          <p:spPr bwMode="auto">
            <a:xfrm>
              <a:off x="1732" y="2534"/>
              <a:ext cx="1680" cy="399"/>
            </a:xfrm>
            <a:custGeom>
              <a:avLst/>
              <a:gdLst>
                <a:gd name="T0" fmla="*/ 1 w 2773"/>
                <a:gd name="T1" fmla="*/ 0 h 738"/>
                <a:gd name="T2" fmla="*/ 0 w 2773"/>
                <a:gd name="T3" fmla="*/ 1 h 738"/>
                <a:gd name="T4" fmla="*/ 2 w 2773"/>
                <a:gd name="T5" fmla="*/ 1 h 738"/>
                <a:gd name="T6" fmla="*/ 2 w 2773"/>
                <a:gd name="T7" fmla="*/ 1 h 738"/>
                <a:gd name="T8" fmla="*/ 1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8" name="Freeform 1073">
              <a:extLst>
                <a:ext uri="{FF2B5EF4-FFF2-40B4-BE49-F238E27FC236}">
                  <a16:creationId xmlns:a16="http://schemas.microsoft.com/office/drawing/2014/main" id="{7753045D-9842-CC41-9B0D-EB58149EA7D3}"/>
                </a:ext>
              </a:extLst>
            </p:cNvPr>
            <p:cNvSpPr>
              <a:spLocks/>
            </p:cNvSpPr>
            <p:nvPr/>
          </p:nvSpPr>
          <p:spPr bwMode="auto">
            <a:xfrm>
              <a:off x="3195" y="1755"/>
              <a:ext cx="429" cy="1187"/>
            </a:xfrm>
            <a:custGeom>
              <a:avLst/>
              <a:gdLst>
                <a:gd name="T0" fmla="*/ 2 w 637"/>
                <a:gd name="T1" fmla="*/ 0 h 1659"/>
                <a:gd name="T2" fmla="*/ 2 w 637"/>
                <a:gd name="T3" fmla="*/ 0 h 1659"/>
                <a:gd name="T4" fmla="*/ 1 w 637"/>
                <a:gd name="T5" fmla="*/ 15 h 1659"/>
                <a:gd name="T6" fmla="*/ 0 w 637"/>
                <a:gd name="T7" fmla="*/ 15 h 1659"/>
                <a:gd name="T8" fmla="*/ 2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9" name="Freeform 1074">
              <a:extLst>
                <a:ext uri="{FF2B5EF4-FFF2-40B4-BE49-F238E27FC236}">
                  <a16:creationId xmlns:a16="http://schemas.microsoft.com/office/drawing/2014/main" id="{FB62560B-8A1D-1D4A-9C7F-3D1ED4E8CEDD}"/>
                </a:ext>
              </a:extLst>
            </p:cNvPr>
            <p:cNvSpPr>
              <a:spLocks/>
            </p:cNvSpPr>
            <p:nvPr/>
          </p:nvSpPr>
          <p:spPr bwMode="auto">
            <a:xfrm>
              <a:off x="1734" y="2587"/>
              <a:ext cx="1494" cy="394"/>
            </a:xfrm>
            <a:custGeom>
              <a:avLst/>
              <a:gdLst>
                <a:gd name="T0" fmla="*/ 0 w 2216"/>
                <a:gd name="T1" fmla="*/ 0 h 550"/>
                <a:gd name="T2" fmla="*/ 1 w 2216"/>
                <a:gd name="T3" fmla="*/ 1 h 550"/>
                <a:gd name="T4" fmla="*/ 9 w 2216"/>
                <a:gd name="T5" fmla="*/ 5 h 550"/>
                <a:gd name="T6" fmla="*/ 9 w 2216"/>
                <a:gd name="T7" fmla="*/ 4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00" name="Group 1075">
              <a:extLst>
                <a:ext uri="{FF2B5EF4-FFF2-40B4-BE49-F238E27FC236}">
                  <a16:creationId xmlns:a16="http://schemas.microsoft.com/office/drawing/2014/main" id="{954A64CB-1C45-324C-8CBE-16624C1A0B84}"/>
                </a:ext>
              </a:extLst>
            </p:cNvPr>
            <p:cNvGrpSpPr>
              <a:grpSpLocks/>
            </p:cNvGrpSpPr>
            <p:nvPr/>
          </p:nvGrpSpPr>
          <p:grpSpPr bwMode="auto">
            <a:xfrm>
              <a:off x="1709" y="3008"/>
              <a:ext cx="507" cy="234"/>
              <a:chOff x="1740" y="2642"/>
              <a:chExt cx="752" cy="327"/>
            </a:xfrm>
          </p:grpSpPr>
          <p:sp>
            <p:nvSpPr>
              <p:cNvPr id="407" name="Freeform 1076">
                <a:extLst>
                  <a:ext uri="{FF2B5EF4-FFF2-40B4-BE49-F238E27FC236}">
                    <a16:creationId xmlns:a16="http://schemas.microsoft.com/office/drawing/2014/main" id="{69DEB18E-BA65-9043-A426-C13F767151ED}"/>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8" name="Freeform 1077">
                <a:extLst>
                  <a:ext uri="{FF2B5EF4-FFF2-40B4-BE49-F238E27FC236}">
                    <a16:creationId xmlns:a16="http://schemas.microsoft.com/office/drawing/2014/main" id="{4DE24D51-7581-B14D-B3B6-84A687083206}"/>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9" name="Freeform 1078">
                <a:extLst>
                  <a:ext uri="{FF2B5EF4-FFF2-40B4-BE49-F238E27FC236}">
                    <a16:creationId xmlns:a16="http://schemas.microsoft.com/office/drawing/2014/main" id="{EFD736A0-861B-7C41-B7C6-101FA03763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0" name="Freeform 1079">
                <a:extLst>
                  <a:ext uri="{FF2B5EF4-FFF2-40B4-BE49-F238E27FC236}">
                    <a16:creationId xmlns:a16="http://schemas.microsoft.com/office/drawing/2014/main" id="{8BD7163E-D90B-7647-AEF5-5CECAFA59C37}"/>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1" name="Freeform 1080">
                <a:extLst>
                  <a:ext uri="{FF2B5EF4-FFF2-40B4-BE49-F238E27FC236}">
                    <a16:creationId xmlns:a16="http://schemas.microsoft.com/office/drawing/2014/main" id="{FC877D4D-D065-104D-8CA3-E0607A9B3F8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2" name="Freeform 1081">
                <a:extLst>
                  <a:ext uri="{FF2B5EF4-FFF2-40B4-BE49-F238E27FC236}">
                    <a16:creationId xmlns:a16="http://schemas.microsoft.com/office/drawing/2014/main" id="{BA9728F5-6BD1-104C-9953-C37CCA79F582}"/>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01" name="Freeform 1082">
              <a:extLst>
                <a:ext uri="{FF2B5EF4-FFF2-40B4-BE49-F238E27FC236}">
                  <a16:creationId xmlns:a16="http://schemas.microsoft.com/office/drawing/2014/main" id="{D3A627E4-20E1-094F-91E7-9E62C1D73A8B}"/>
                </a:ext>
              </a:extLst>
            </p:cNvPr>
            <p:cNvSpPr>
              <a:spLocks/>
            </p:cNvSpPr>
            <p:nvPr/>
          </p:nvSpPr>
          <p:spPr bwMode="auto">
            <a:xfrm>
              <a:off x="2577" y="3043"/>
              <a:ext cx="614" cy="514"/>
            </a:xfrm>
            <a:custGeom>
              <a:avLst/>
              <a:gdLst>
                <a:gd name="T0" fmla="*/ 1 w 990"/>
                <a:gd name="T1" fmla="*/ 2 h 792"/>
                <a:gd name="T2" fmla="*/ 1 w 990"/>
                <a:gd name="T3" fmla="*/ 0 h 792"/>
                <a:gd name="T4" fmla="*/ 1 w 990"/>
                <a:gd name="T5" fmla="*/ 1 h 792"/>
                <a:gd name="T6" fmla="*/ 0 w 990"/>
                <a:gd name="T7" fmla="*/ 2 h 792"/>
                <a:gd name="T8" fmla="*/ 1 w 990"/>
                <a:gd name="T9" fmla="*/ 2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2" name="Freeform 1083">
              <a:extLst>
                <a:ext uri="{FF2B5EF4-FFF2-40B4-BE49-F238E27FC236}">
                  <a16:creationId xmlns:a16="http://schemas.microsoft.com/office/drawing/2014/main" id="{DE5062C9-C70B-B74E-90B7-8B999FB4955F}"/>
                </a:ext>
              </a:extLst>
            </p:cNvPr>
            <p:cNvSpPr>
              <a:spLocks/>
            </p:cNvSpPr>
            <p:nvPr/>
          </p:nvSpPr>
          <p:spPr bwMode="auto">
            <a:xfrm>
              <a:off x="1010" y="3084"/>
              <a:ext cx="1571" cy="469"/>
            </a:xfrm>
            <a:custGeom>
              <a:avLst/>
              <a:gdLst>
                <a:gd name="T0" fmla="*/ 1 w 2532"/>
                <a:gd name="T1" fmla="*/ 0 h 723"/>
                <a:gd name="T2" fmla="*/ 1 w 2532"/>
                <a:gd name="T3" fmla="*/ 0 h 723"/>
                <a:gd name="T4" fmla="*/ 4 w 2532"/>
                <a:gd name="T5" fmla="*/ 2 h 723"/>
                <a:gd name="T6" fmla="*/ 4 w 2532"/>
                <a:gd name="T7" fmla="*/ 2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3" name="Freeform 1084">
              <a:extLst>
                <a:ext uri="{FF2B5EF4-FFF2-40B4-BE49-F238E27FC236}">
                  <a16:creationId xmlns:a16="http://schemas.microsoft.com/office/drawing/2014/main" id="{60A19E6B-9711-D44A-9A86-78531884592C}"/>
                </a:ext>
              </a:extLst>
            </p:cNvPr>
            <p:cNvSpPr>
              <a:spLocks/>
            </p:cNvSpPr>
            <p:nvPr/>
          </p:nvSpPr>
          <p:spPr bwMode="auto">
            <a:xfrm>
              <a:off x="1011" y="2998"/>
              <a:ext cx="17" cy="95"/>
            </a:xfrm>
            <a:custGeom>
              <a:avLst/>
              <a:gdLst>
                <a:gd name="T0" fmla="*/ 1 w 26"/>
                <a:gd name="T1" fmla="*/ 1 h 147"/>
                <a:gd name="T2" fmla="*/ 1 w 26"/>
                <a:gd name="T3" fmla="*/ 1 h 147"/>
                <a:gd name="T4" fmla="*/ 0 w 26"/>
                <a:gd name="T5" fmla="*/ 1 h 147"/>
                <a:gd name="T6" fmla="*/ 1 w 26"/>
                <a:gd name="T7" fmla="*/ 0 h 147"/>
                <a:gd name="T8" fmla="*/ 1 w 26"/>
                <a:gd name="T9" fmla="*/ 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4" name="Freeform 1085">
              <a:extLst>
                <a:ext uri="{FF2B5EF4-FFF2-40B4-BE49-F238E27FC236}">
                  <a16:creationId xmlns:a16="http://schemas.microsoft.com/office/drawing/2014/main" id="{DABF2084-7101-4A42-808E-03169821851D}"/>
                </a:ext>
              </a:extLst>
            </p:cNvPr>
            <p:cNvSpPr>
              <a:spLocks/>
            </p:cNvSpPr>
            <p:nvPr/>
          </p:nvSpPr>
          <p:spPr bwMode="auto">
            <a:xfrm>
              <a:off x="1012" y="2611"/>
              <a:ext cx="730" cy="393"/>
            </a:xfrm>
            <a:custGeom>
              <a:avLst/>
              <a:gdLst>
                <a:gd name="T0" fmla="*/ 1 w 1176"/>
                <a:gd name="T1" fmla="*/ 0 h 606"/>
                <a:gd name="T2" fmla="*/ 0 w 1176"/>
                <a:gd name="T3" fmla="*/ 1 h 606"/>
                <a:gd name="T4" fmla="*/ 1 w 1176"/>
                <a:gd name="T5" fmla="*/ 1 h 606"/>
                <a:gd name="T6" fmla="*/ 1 w 1176"/>
                <a:gd name="T7" fmla="*/ 1 h 606"/>
                <a:gd name="T8" fmla="*/ 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5" name="Freeform 1086">
              <a:extLst>
                <a:ext uri="{FF2B5EF4-FFF2-40B4-BE49-F238E27FC236}">
                  <a16:creationId xmlns:a16="http://schemas.microsoft.com/office/drawing/2014/main" id="{3BECAB59-402D-C44C-8F0A-AC630F6F2AAC}"/>
                </a:ext>
              </a:extLst>
            </p:cNvPr>
            <p:cNvSpPr>
              <a:spLocks/>
            </p:cNvSpPr>
            <p:nvPr/>
          </p:nvSpPr>
          <p:spPr bwMode="auto">
            <a:xfrm>
              <a:off x="1061" y="3018"/>
              <a:ext cx="1490" cy="451"/>
            </a:xfrm>
            <a:custGeom>
              <a:avLst/>
              <a:gdLst>
                <a:gd name="T0" fmla="*/ 1 w 2532"/>
                <a:gd name="T1" fmla="*/ 0 h 723"/>
                <a:gd name="T2" fmla="*/ 1 w 2532"/>
                <a:gd name="T3" fmla="*/ 0 h 723"/>
                <a:gd name="T4" fmla="*/ 1 w 2532"/>
                <a:gd name="T5" fmla="*/ 1 h 723"/>
                <a:gd name="T6" fmla="*/ 1 w 2532"/>
                <a:gd name="T7" fmla="*/ 1 h 723"/>
                <a:gd name="T8" fmla="*/ 0 w 2532"/>
                <a:gd name="T9" fmla="*/ 1 h 723"/>
                <a:gd name="T10" fmla="*/ 1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06" name="Freeform 1087">
              <a:extLst>
                <a:ext uri="{FF2B5EF4-FFF2-40B4-BE49-F238E27FC236}">
                  <a16:creationId xmlns:a16="http://schemas.microsoft.com/office/drawing/2014/main" id="{C431D1EA-39CA-5549-B407-D7CBF12DC371}"/>
                </a:ext>
              </a:extLst>
            </p:cNvPr>
            <p:cNvSpPr>
              <a:spLocks/>
            </p:cNvSpPr>
            <p:nvPr/>
          </p:nvSpPr>
          <p:spPr bwMode="auto">
            <a:xfrm flipV="1">
              <a:off x="2549" y="2986"/>
              <a:ext cx="608" cy="467"/>
            </a:xfrm>
            <a:custGeom>
              <a:avLst/>
              <a:gdLst>
                <a:gd name="T0" fmla="*/ 0 w 2532"/>
                <a:gd name="T1" fmla="*/ 0 h 723"/>
                <a:gd name="T2" fmla="*/ 0 w 2532"/>
                <a:gd name="T3" fmla="*/ 0 h 723"/>
                <a:gd name="T4" fmla="*/ 0 w 2532"/>
                <a:gd name="T5" fmla="*/ 2 h 723"/>
                <a:gd name="T6" fmla="*/ 0 w 2532"/>
                <a:gd name="T7" fmla="*/ 2 h 723"/>
                <a:gd name="T8" fmla="*/ 0 w 2532"/>
                <a:gd name="T9" fmla="*/ 1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13" name="Freeform 984">
            <a:extLst>
              <a:ext uri="{FF2B5EF4-FFF2-40B4-BE49-F238E27FC236}">
                <a16:creationId xmlns:a16="http://schemas.microsoft.com/office/drawing/2014/main" id="{EF28E360-D52F-294F-97A4-5B43A7D60CE3}"/>
              </a:ext>
            </a:extLst>
          </p:cNvPr>
          <p:cNvSpPr>
            <a:spLocks/>
          </p:cNvSpPr>
          <p:nvPr/>
        </p:nvSpPr>
        <p:spPr bwMode="auto">
          <a:xfrm>
            <a:off x="10153593" y="5636971"/>
            <a:ext cx="34049" cy="332924"/>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4" name="Freeform 986">
            <a:extLst>
              <a:ext uri="{FF2B5EF4-FFF2-40B4-BE49-F238E27FC236}">
                <a16:creationId xmlns:a16="http://schemas.microsoft.com/office/drawing/2014/main" id="{9D5E80B1-F637-9E4D-BFD5-5F5ADB827A42}"/>
              </a:ext>
            </a:extLst>
          </p:cNvPr>
          <p:cNvSpPr>
            <a:spLocks/>
          </p:cNvSpPr>
          <p:nvPr/>
        </p:nvSpPr>
        <p:spPr bwMode="auto">
          <a:xfrm>
            <a:off x="10159970" y="5656923"/>
            <a:ext cx="20333" cy="308020"/>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5" name="Freeform 987">
            <a:extLst>
              <a:ext uri="{FF2B5EF4-FFF2-40B4-BE49-F238E27FC236}">
                <a16:creationId xmlns:a16="http://schemas.microsoft.com/office/drawing/2014/main" id="{F21D56DB-F5E9-8D44-92D9-C4770361B950}"/>
              </a:ext>
            </a:extLst>
          </p:cNvPr>
          <p:cNvSpPr>
            <a:spLocks/>
          </p:cNvSpPr>
          <p:nvPr/>
        </p:nvSpPr>
        <p:spPr bwMode="auto">
          <a:xfrm>
            <a:off x="10155518" y="5812753"/>
            <a:ext cx="31643" cy="27525"/>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16" name="Rectangle 988">
            <a:extLst>
              <a:ext uri="{FF2B5EF4-FFF2-40B4-BE49-F238E27FC236}">
                <a16:creationId xmlns:a16="http://schemas.microsoft.com/office/drawing/2014/main" id="{0447DE90-707A-1F42-8981-9A87D22C1D1D}"/>
              </a:ext>
            </a:extLst>
          </p:cNvPr>
          <p:cNvSpPr>
            <a:spLocks noChangeArrowheads="1"/>
          </p:cNvSpPr>
          <p:nvPr/>
        </p:nvSpPr>
        <p:spPr bwMode="auto">
          <a:xfrm>
            <a:off x="10026299" y="5674399"/>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17" name="Group 989">
            <a:extLst>
              <a:ext uri="{FF2B5EF4-FFF2-40B4-BE49-F238E27FC236}">
                <a16:creationId xmlns:a16="http://schemas.microsoft.com/office/drawing/2014/main" id="{A6C8AE16-7445-9845-8F83-A3F851D4F042}"/>
              </a:ext>
            </a:extLst>
          </p:cNvPr>
          <p:cNvGrpSpPr>
            <a:grpSpLocks/>
          </p:cNvGrpSpPr>
          <p:nvPr/>
        </p:nvGrpSpPr>
        <p:grpSpPr bwMode="auto">
          <a:xfrm>
            <a:off x="10091149" y="5671195"/>
            <a:ext cx="69903" cy="21117"/>
            <a:chOff x="614" y="2568"/>
            <a:chExt cx="725" cy="139"/>
          </a:xfrm>
        </p:grpSpPr>
        <p:sp>
          <p:nvSpPr>
            <p:cNvPr id="418" name="AutoShape 990">
              <a:extLst>
                <a:ext uri="{FF2B5EF4-FFF2-40B4-BE49-F238E27FC236}">
                  <a16:creationId xmlns:a16="http://schemas.microsoft.com/office/drawing/2014/main" id="{5E1B1032-2F46-EF4A-B472-E7BC9E83CB4B}"/>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19" name="AutoShape 991">
              <a:extLst>
                <a:ext uri="{FF2B5EF4-FFF2-40B4-BE49-F238E27FC236}">
                  <a16:creationId xmlns:a16="http://schemas.microsoft.com/office/drawing/2014/main" id="{F24B042A-2483-8545-A723-0074F55A1DC8}"/>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0" name="Rectangle 992">
            <a:extLst>
              <a:ext uri="{FF2B5EF4-FFF2-40B4-BE49-F238E27FC236}">
                <a16:creationId xmlns:a16="http://schemas.microsoft.com/office/drawing/2014/main" id="{E881C066-69A3-D649-893B-A3C4CB9FAE81}"/>
              </a:ext>
            </a:extLst>
          </p:cNvPr>
          <p:cNvSpPr>
            <a:spLocks noChangeArrowheads="1"/>
          </p:cNvSpPr>
          <p:nvPr/>
        </p:nvSpPr>
        <p:spPr bwMode="auto">
          <a:xfrm>
            <a:off x="10027502" y="5722750"/>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1" name="Group 993">
            <a:extLst>
              <a:ext uri="{FF2B5EF4-FFF2-40B4-BE49-F238E27FC236}">
                <a16:creationId xmlns:a16="http://schemas.microsoft.com/office/drawing/2014/main" id="{2B8081F4-DBFC-C442-BDEE-DF67BF3817BC}"/>
              </a:ext>
            </a:extLst>
          </p:cNvPr>
          <p:cNvGrpSpPr>
            <a:grpSpLocks/>
          </p:cNvGrpSpPr>
          <p:nvPr/>
        </p:nvGrpSpPr>
        <p:grpSpPr bwMode="auto">
          <a:xfrm>
            <a:off x="10090909" y="5718672"/>
            <a:ext cx="69903" cy="19515"/>
            <a:chOff x="614" y="2568"/>
            <a:chExt cx="725" cy="139"/>
          </a:xfrm>
        </p:grpSpPr>
        <p:sp>
          <p:nvSpPr>
            <p:cNvPr id="422" name="AutoShape 994">
              <a:extLst>
                <a:ext uri="{FF2B5EF4-FFF2-40B4-BE49-F238E27FC236}">
                  <a16:creationId xmlns:a16="http://schemas.microsoft.com/office/drawing/2014/main" id="{B9A9624E-B9DF-9A46-B31E-DD7EFD0F21E2}"/>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3" name="AutoShape 995">
              <a:extLst>
                <a:ext uri="{FF2B5EF4-FFF2-40B4-BE49-F238E27FC236}">
                  <a16:creationId xmlns:a16="http://schemas.microsoft.com/office/drawing/2014/main" id="{642F554B-5A88-A44B-AAB6-61F7D5A17F6A}"/>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4" name="Rectangle 996">
            <a:extLst>
              <a:ext uri="{FF2B5EF4-FFF2-40B4-BE49-F238E27FC236}">
                <a16:creationId xmlns:a16="http://schemas.microsoft.com/office/drawing/2014/main" id="{2F7E8752-11E5-3642-90E6-5285D40EA469}"/>
              </a:ext>
            </a:extLst>
          </p:cNvPr>
          <p:cNvSpPr>
            <a:spLocks noChangeArrowheads="1"/>
          </p:cNvSpPr>
          <p:nvPr/>
        </p:nvSpPr>
        <p:spPr bwMode="auto">
          <a:xfrm>
            <a:off x="10027502" y="5771101"/>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5" name="Rectangle 997">
            <a:extLst>
              <a:ext uri="{FF2B5EF4-FFF2-40B4-BE49-F238E27FC236}">
                <a16:creationId xmlns:a16="http://schemas.microsoft.com/office/drawing/2014/main" id="{C884D5C3-FF18-F04A-B4E2-7E02117C03FE}"/>
              </a:ext>
            </a:extLst>
          </p:cNvPr>
          <p:cNvSpPr>
            <a:spLocks noChangeArrowheads="1"/>
          </p:cNvSpPr>
          <p:nvPr/>
        </p:nvSpPr>
        <p:spPr bwMode="auto">
          <a:xfrm>
            <a:off x="10028705" y="5814938"/>
            <a:ext cx="71949" cy="6845"/>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26" name="Group 998">
            <a:extLst>
              <a:ext uri="{FF2B5EF4-FFF2-40B4-BE49-F238E27FC236}">
                <a16:creationId xmlns:a16="http://schemas.microsoft.com/office/drawing/2014/main" id="{D321F228-396F-C44B-AA64-15D0F1B6CEFB}"/>
              </a:ext>
            </a:extLst>
          </p:cNvPr>
          <p:cNvGrpSpPr>
            <a:grpSpLocks/>
          </p:cNvGrpSpPr>
          <p:nvPr/>
        </p:nvGrpSpPr>
        <p:grpSpPr bwMode="auto">
          <a:xfrm>
            <a:off x="10089465" y="5810860"/>
            <a:ext cx="70024" cy="21991"/>
            <a:chOff x="614" y="2568"/>
            <a:chExt cx="725" cy="139"/>
          </a:xfrm>
        </p:grpSpPr>
        <p:sp>
          <p:nvSpPr>
            <p:cNvPr id="427" name="AutoShape 999">
              <a:extLst>
                <a:ext uri="{FF2B5EF4-FFF2-40B4-BE49-F238E27FC236}">
                  <a16:creationId xmlns:a16="http://schemas.microsoft.com/office/drawing/2014/main" id="{849EBD72-C779-B442-B144-4C92B9E79F20}"/>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28" name="AutoShape 1000">
              <a:extLst>
                <a:ext uri="{FF2B5EF4-FFF2-40B4-BE49-F238E27FC236}">
                  <a16:creationId xmlns:a16="http://schemas.microsoft.com/office/drawing/2014/main" id="{D93FB61F-FF29-F24D-8788-4165F508316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29" name="Freeform 1001">
            <a:extLst>
              <a:ext uri="{FF2B5EF4-FFF2-40B4-BE49-F238E27FC236}">
                <a16:creationId xmlns:a16="http://schemas.microsoft.com/office/drawing/2014/main" id="{A40EEA2E-A801-414B-8FBC-BBC009ECE19B}"/>
              </a:ext>
            </a:extLst>
          </p:cNvPr>
          <p:cNvSpPr>
            <a:spLocks/>
          </p:cNvSpPr>
          <p:nvPr/>
        </p:nvSpPr>
        <p:spPr bwMode="auto">
          <a:xfrm>
            <a:off x="10156000" y="5771101"/>
            <a:ext cx="31643" cy="27380"/>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30" name="Group 1002">
            <a:extLst>
              <a:ext uri="{FF2B5EF4-FFF2-40B4-BE49-F238E27FC236}">
                <a16:creationId xmlns:a16="http://schemas.microsoft.com/office/drawing/2014/main" id="{F068EC4B-78B0-B24C-99A7-F96D6C86A2B9}"/>
              </a:ext>
            </a:extLst>
          </p:cNvPr>
          <p:cNvGrpSpPr>
            <a:grpSpLocks/>
          </p:cNvGrpSpPr>
          <p:nvPr/>
        </p:nvGrpSpPr>
        <p:grpSpPr bwMode="auto">
          <a:xfrm>
            <a:off x="10089946" y="5767169"/>
            <a:ext cx="70024" cy="20243"/>
            <a:chOff x="614" y="2568"/>
            <a:chExt cx="725" cy="139"/>
          </a:xfrm>
        </p:grpSpPr>
        <p:sp>
          <p:nvSpPr>
            <p:cNvPr id="431" name="AutoShape 1003">
              <a:extLst>
                <a:ext uri="{FF2B5EF4-FFF2-40B4-BE49-F238E27FC236}">
                  <a16:creationId xmlns:a16="http://schemas.microsoft.com/office/drawing/2014/main" id="{76307DFD-7DBD-DD4D-8615-A8A8D15D8233}"/>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2" name="AutoShape 1004">
              <a:extLst>
                <a:ext uri="{FF2B5EF4-FFF2-40B4-BE49-F238E27FC236}">
                  <a16:creationId xmlns:a16="http://schemas.microsoft.com/office/drawing/2014/main" id="{B5EA7410-FCB5-3C42-A74F-F566ABFADDB8}"/>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33" name="Rectangle 1005">
            <a:extLst>
              <a:ext uri="{FF2B5EF4-FFF2-40B4-BE49-F238E27FC236}">
                <a16:creationId xmlns:a16="http://schemas.microsoft.com/office/drawing/2014/main" id="{10238275-C02A-F74A-A765-B593C055F724}"/>
              </a:ext>
            </a:extLst>
          </p:cNvPr>
          <p:cNvSpPr>
            <a:spLocks noChangeArrowheads="1"/>
          </p:cNvSpPr>
          <p:nvPr/>
        </p:nvSpPr>
        <p:spPr bwMode="auto">
          <a:xfrm>
            <a:off x="10150946" y="5636388"/>
            <a:ext cx="8422" cy="332778"/>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4" name="Freeform 1006">
            <a:extLst>
              <a:ext uri="{FF2B5EF4-FFF2-40B4-BE49-F238E27FC236}">
                <a16:creationId xmlns:a16="http://schemas.microsoft.com/office/drawing/2014/main" id="{81D6D301-6C77-C64B-B2D0-382D840AA7FC}"/>
              </a:ext>
            </a:extLst>
          </p:cNvPr>
          <p:cNvSpPr>
            <a:spLocks/>
          </p:cNvSpPr>
          <p:nvPr/>
        </p:nvSpPr>
        <p:spPr bwMode="auto">
          <a:xfrm>
            <a:off x="10158887" y="5720566"/>
            <a:ext cx="28515" cy="31020"/>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5" name="Freeform 1007">
            <a:extLst>
              <a:ext uri="{FF2B5EF4-FFF2-40B4-BE49-F238E27FC236}">
                <a16:creationId xmlns:a16="http://schemas.microsoft.com/office/drawing/2014/main" id="{6966CA35-6F7B-6C4F-AEE3-078FED56DF20}"/>
              </a:ext>
            </a:extLst>
          </p:cNvPr>
          <p:cNvSpPr>
            <a:spLocks/>
          </p:cNvSpPr>
          <p:nvPr/>
        </p:nvSpPr>
        <p:spPr bwMode="auto">
          <a:xfrm>
            <a:off x="10159248" y="5672943"/>
            <a:ext cx="29357" cy="34953"/>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6" name="Oval 1008">
            <a:extLst>
              <a:ext uri="{FF2B5EF4-FFF2-40B4-BE49-F238E27FC236}">
                <a16:creationId xmlns:a16="http://schemas.microsoft.com/office/drawing/2014/main" id="{2CFA9381-C4F6-8A4A-BCBB-312388656716}"/>
              </a:ext>
            </a:extLst>
          </p:cNvPr>
          <p:cNvSpPr>
            <a:spLocks noChangeArrowheads="1"/>
          </p:cNvSpPr>
          <p:nvPr/>
        </p:nvSpPr>
        <p:spPr bwMode="auto">
          <a:xfrm>
            <a:off x="10183311" y="5954166"/>
            <a:ext cx="6016" cy="1383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7" name="Freeform 1009">
            <a:extLst>
              <a:ext uri="{FF2B5EF4-FFF2-40B4-BE49-F238E27FC236}">
                <a16:creationId xmlns:a16="http://schemas.microsoft.com/office/drawing/2014/main" id="{B30AEBEB-78E1-754E-BA64-FEE706BFF392}"/>
              </a:ext>
            </a:extLst>
          </p:cNvPr>
          <p:cNvSpPr>
            <a:spLocks/>
          </p:cNvSpPr>
          <p:nvPr/>
        </p:nvSpPr>
        <p:spPr bwMode="auto">
          <a:xfrm>
            <a:off x="10157684" y="5954603"/>
            <a:ext cx="29477" cy="29127"/>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38" name="AutoShape 1010">
            <a:extLst>
              <a:ext uri="{FF2B5EF4-FFF2-40B4-BE49-F238E27FC236}">
                <a16:creationId xmlns:a16="http://schemas.microsoft.com/office/drawing/2014/main" id="{F2779901-7D8F-784A-8E8D-397036700A71}"/>
              </a:ext>
            </a:extLst>
          </p:cNvPr>
          <p:cNvSpPr>
            <a:spLocks noChangeArrowheads="1"/>
          </p:cNvSpPr>
          <p:nvPr/>
        </p:nvSpPr>
        <p:spPr bwMode="auto">
          <a:xfrm>
            <a:off x="10017877" y="5963487"/>
            <a:ext cx="143898" cy="21845"/>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39" name="AutoShape 1011">
            <a:extLst>
              <a:ext uri="{FF2B5EF4-FFF2-40B4-BE49-F238E27FC236}">
                <a16:creationId xmlns:a16="http://schemas.microsoft.com/office/drawing/2014/main" id="{87A8BD55-4166-4643-A7DA-52B9D36F3801}"/>
              </a:ext>
            </a:extLst>
          </p:cNvPr>
          <p:cNvSpPr>
            <a:spLocks noChangeArrowheads="1"/>
          </p:cNvSpPr>
          <p:nvPr/>
        </p:nvSpPr>
        <p:spPr bwMode="auto">
          <a:xfrm>
            <a:off x="10026299" y="5969166"/>
            <a:ext cx="128257" cy="11505"/>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0" name="Oval 1012">
            <a:extLst>
              <a:ext uri="{FF2B5EF4-FFF2-40B4-BE49-F238E27FC236}">
                <a16:creationId xmlns:a16="http://schemas.microsoft.com/office/drawing/2014/main" id="{0F991E83-25F4-2549-B34F-7A98472010D7}"/>
              </a:ext>
            </a:extLst>
          </p:cNvPr>
          <p:cNvSpPr>
            <a:spLocks noChangeArrowheads="1"/>
          </p:cNvSpPr>
          <p:nvPr/>
        </p:nvSpPr>
        <p:spPr bwMode="auto">
          <a:xfrm>
            <a:off x="10038210"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1" name="Oval 1013">
            <a:extLst>
              <a:ext uri="{FF2B5EF4-FFF2-40B4-BE49-F238E27FC236}">
                <a16:creationId xmlns:a16="http://schemas.microsoft.com/office/drawing/2014/main" id="{01F6513A-F015-D94A-929C-75D48673F75A}"/>
              </a:ext>
            </a:extLst>
          </p:cNvPr>
          <p:cNvSpPr>
            <a:spLocks noChangeArrowheads="1"/>
          </p:cNvSpPr>
          <p:nvPr/>
        </p:nvSpPr>
        <p:spPr bwMode="auto">
          <a:xfrm>
            <a:off x="10059867" y="5920815"/>
            <a:ext cx="19130" cy="2068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2" name="Oval 1014">
            <a:extLst>
              <a:ext uri="{FF2B5EF4-FFF2-40B4-BE49-F238E27FC236}">
                <a16:creationId xmlns:a16="http://schemas.microsoft.com/office/drawing/2014/main" id="{DF2F1710-E7DF-7E48-A534-44E42CD00502}"/>
              </a:ext>
            </a:extLst>
          </p:cNvPr>
          <p:cNvSpPr>
            <a:spLocks noChangeArrowheads="1"/>
          </p:cNvSpPr>
          <p:nvPr/>
        </p:nvSpPr>
        <p:spPr bwMode="auto">
          <a:xfrm>
            <a:off x="10080201" y="5920815"/>
            <a:ext cx="19130" cy="20680"/>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43" name="Rectangle 1015">
            <a:extLst>
              <a:ext uri="{FF2B5EF4-FFF2-40B4-BE49-F238E27FC236}">
                <a16:creationId xmlns:a16="http://schemas.microsoft.com/office/drawing/2014/main" id="{328DCBC9-32E9-FD44-B2CF-3BC801D59B6C}"/>
              </a:ext>
            </a:extLst>
          </p:cNvPr>
          <p:cNvSpPr>
            <a:spLocks noChangeArrowheads="1"/>
          </p:cNvSpPr>
          <p:nvPr/>
        </p:nvSpPr>
        <p:spPr bwMode="auto">
          <a:xfrm>
            <a:off x="10129410" y="5841444"/>
            <a:ext cx="9625" cy="110538"/>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47" name="Group 590">
            <a:extLst>
              <a:ext uri="{FF2B5EF4-FFF2-40B4-BE49-F238E27FC236}">
                <a16:creationId xmlns:a16="http://schemas.microsoft.com/office/drawing/2014/main" id="{CCAB7625-FEE3-BB4A-97C1-EF1CC2679904}"/>
              </a:ext>
            </a:extLst>
          </p:cNvPr>
          <p:cNvGrpSpPr>
            <a:grpSpLocks/>
          </p:cNvGrpSpPr>
          <p:nvPr/>
        </p:nvGrpSpPr>
        <p:grpSpPr bwMode="auto">
          <a:xfrm flipH="1">
            <a:off x="7773981" y="5281060"/>
            <a:ext cx="345630" cy="320302"/>
            <a:chOff x="2839" y="3501"/>
            <a:chExt cx="755" cy="803"/>
          </a:xfrm>
        </p:grpSpPr>
        <p:pic>
          <p:nvPicPr>
            <p:cNvPr id="451" name="Picture 591" descr="desktop_computer_stylized_medium">
              <a:extLst>
                <a:ext uri="{FF2B5EF4-FFF2-40B4-BE49-F238E27FC236}">
                  <a16:creationId xmlns:a16="http://schemas.microsoft.com/office/drawing/2014/main" id="{FC71EB74-5BE7-7A48-B637-5058D8494691}"/>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2" name="Freeform 592">
              <a:extLst>
                <a:ext uri="{FF2B5EF4-FFF2-40B4-BE49-F238E27FC236}">
                  <a16:creationId xmlns:a16="http://schemas.microsoft.com/office/drawing/2014/main" id="{B9007CC0-7362-AE4E-9B5B-742E3046FEF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46" name="Group 652">
            <a:extLst>
              <a:ext uri="{FF2B5EF4-FFF2-40B4-BE49-F238E27FC236}">
                <a16:creationId xmlns:a16="http://schemas.microsoft.com/office/drawing/2014/main" id="{84B474B2-2AC4-EC40-9EA0-B5E48CE68CBD}"/>
              </a:ext>
            </a:extLst>
          </p:cNvPr>
          <p:cNvGrpSpPr>
            <a:grpSpLocks/>
          </p:cNvGrpSpPr>
          <p:nvPr/>
        </p:nvGrpSpPr>
        <p:grpSpPr bwMode="auto">
          <a:xfrm>
            <a:off x="7750224" y="1859725"/>
            <a:ext cx="415925" cy="385763"/>
            <a:chOff x="2751" y="1851"/>
            <a:chExt cx="462" cy="478"/>
          </a:xfrm>
        </p:grpSpPr>
        <p:pic>
          <p:nvPicPr>
            <p:cNvPr id="453" name="Picture 653" descr="iphone_stylized_small">
              <a:extLst>
                <a:ext uri="{FF2B5EF4-FFF2-40B4-BE49-F238E27FC236}">
                  <a16:creationId xmlns:a16="http://schemas.microsoft.com/office/drawing/2014/main" id="{34A94CEC-DE5F-E64D-A5B4-F04DB32319EA}"/>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28" y="1922"/>
              <a:ext cx="152"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4" name="Picture 654" descr="antenna_radiation_stylized">
              <a:extLst>
                <a:ext uri="{FF2B5EF4-FFF2-40B4-BE49-F238E27FC236}">
                  <a16:creationId xmlns:a16="http://schemas.microsoft.com/office/drawing/2014/main" id="{67C4AABE-F80E-F846-A0E8-D555DE64EBB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2751" y="1851"/>
              <a:ext cx="462" cy="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3" name="Group 950">
            <a:extLst>
              <a:ext uri="{FF2B5EF4-FFF2-40B4-BE49-F238E27FC236}">
                <a16:creationId xmlns:a16="http://schemas.microsoft.com/office/drawing/2014/main" id="{BF16D25A-05F2-BD48-8851-FCCC3771B7E8}"/>
              </a:ext>
            </a:extLst>
          </p:cNvPr>
          <p:cNvGrpSpPr>
            <a:grpSpLocks/>
          </p:cNvGrpSpPr>
          <p:nvPr/>
        </p:nvGrpSpPr>
        <p:grpSpPr bwMode="auto">
          <a:xfrm>
            <a:off x="10253990" y="5273951"/>
            <a:ext cx="177192" cy="330833"/>
            <a:chOff x="4140" y="429"/>
            <a:chExt cx="1425" cy="2396"/>
          </a:xfrm>
        </p:grpSpPr>
        <p:sp>
          <p:nvSpPr>
            <p:cNvPr id="324" name="Freeform 951">
              <a:extLst>
                <a:ext uri="{FF2B5EF4-FFF2-40B4-BE49-F238E27FC236}">
                  <a16:creationId xmlns:a16="http://schemas.microsoft.com/office/drawing/2014/main" id="{72C50429-8235-E440-B0F8-ADCFAC748511}"/>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5" name="Rectangle 952">
              <a:extLst>
                <a:ext uri="{FF2B5EF4-FFF2-40B4-BE49-F238E27FC236}">
                  <a16:creationId xmlns:a16="http://schemas.microsoft.com/office/drawing/2014/main" id="{C8289D20-20EF-CE4A-B82D-CC6F98B220CD}"/>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26" name="Freeform 953">
              <a:extLst>
                <a:ext uri="{FF2B5EF4-FFF2-40B4-BE49-F238E27FC236}">
                  <a16:creationId xmlns:a16="http://schemas.microsoft.com/office/drawing/2014/main" id="{512EE24C-2BC1-5A45-B541-28FAD55222BB}"/>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7" name="Freeform 954">
              <a:extLst>
                <a:ext uri="{FF2B5EF4-FFF2-40B4-BE49-F238E27FC236}">
                  <a16:creationId xmlns:a16="http://schemas.microsoft.com/office/drawing/2014/main" id="{CC26DF50-FD02-994D-80F7-4CD21CC31FDE}"/>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28" name="Rectangle 955">
              <a:extLst>
                <a:ext uri="{FF2B5EF4-FFF2-40B4-BE49-F238E27FC236}">
                  <a16:creationId xmlns:a16="http://schemas.microsoft.com/office/drawing/2014/main" id="{12D5F885-EEB6-EA49-8F16-8E65F7B568A3}"/>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29" name="Group 956">
              <a:extLst>
                <a:ext uri="{FF2B5EF4-FFF2-40B4-BE49-F238E27FC236}">
                  <a16:creationId xmlns:a16="http://schemas.microsoft.com/office/drawing/2014/main" id="{4819CF1A-CAA2-2445-BACA-6333C67700FA}"/>
                </a:ext>
              </a:extLst>
            </p:cNvPr>
            <p:cNvGrpSpPr>
              <a:grpSpLocks/>
            </p:cNvGrpSpPr>
            <p:nvPr/>
          </p:nvGrpSpPr>
          <p:grpSpPr bwMode="auto">
            <a:xfrm>
              <a:off x="4749" y="668"/>
              <a:ext cx="581" cy="145"/>
              <a:chOff x="614" y="2568"/>
              <a:chExt cx="725" cy="139"/>
            </a:xfrm>
          </p:grpSpPr>
          <p:sp>
            <p:nvSpPr>
              <p:cNvPr id="354" name="AutoShape 957">
                <a:extLst>
                  <a:ext uri="{FF2B5EF4-FFF2-40B4-BE49-F238E27FC236}">
                    <a16:creationId xmlns:a16="http://schemas.microsoft.com/office/drawing/2014/main" id="{F403CAA7-7575-5B45-9B26-74060E67EDD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5" name="AutoShape 958">
                <a:extLst>
                  <a:ext uri="{FF2B5EF4-FFF2-40B4-BE49-F238E27FC236}">
                    <a16:creationId xmlns:a16="http://schemas.microsoft.com/office/drawing/2014/main" id="{E7C03107-B3D4-E74B-8026-51FC5FB4C97E}"/>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0" name="Rectangle 959">
              <a:extLst>
                <a:ext uri="{FF2B5EF4-FFF2-40B4-BE49-F238E27FC236}">
                  <a16:creationId xmlns:a16="http://schemas.microsoft.com/office/drawing/2014/main" id="{8C82FD14-8B3E-4C45-BA2F-1D536922BBF8}"/>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1" name="Group 960">
              <a:extLst>
                <a:ext uri="{FF2B5EF4-FFF2-40B4-BE49-F238E27FC236}">
                  <a16:creationId xmlns:a16="http://schemas.microsoft.com/office/drawing/2014/main" id="{848EC42A-6B0F-D74E-99AF-9287D4319DF2}"/>
                </a:ext>
              </a:extLst>
            </p:cNvPr>
            <p:cNvGrpSpPr>
              <a:grpSpLocks/>
            </p:cNvGrpSpPr>
            <p:nvPr/>
          </p:nvGrpSpPr>
          <p:grpSpPr bwMode="auto">
            <a:xfrm>
              <a:off x="4747" y="994"/>
              <a:ext cx="581" cy="134"/>
              <a:chOff x="614" y="2568"/>
              <a:chExt cx="725" cy="139"/>
            </a:xfrm>
          </p:grpSpPr>
          <p:sp>
            <p:nvSpPr>
              <p:cNvPr id="352" name="AutoShape 961">
                <a:extLst>
                  <a:ext uri="{FF2B5EF4-FFF2-40B4-BE49-F238E27FC236}">
                    <a16:creationId xmlns:a16="http://schemas.microsoft.com/office/drawing/2014/main" id="{5837F05C-C8FD-5D48-B46A-FAF46F8F6D0B}"/>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3" name="AutoShape 962">
                <a:extLst>
                  <a:ext uri="{FF2B5EF4-FFF2-40B4-BE49-F238E27FC236}">
                    <a16:creationId xmlns:a16="http://schemas.microsoft.com/office/drawing/2014/main" id="{85884ACD-1556-C049-9208-BBD38D4BCBC0}"/>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2" name="Rectangle 963">
              <a:extLst>
                <a:ext uri="{FF2B5EF4-FFF2-40B4-BE49-F238E27FC236}">
                  <a16:creationId xmlns:a16="http://schemas.microsoft.com/office/drawing/2014/main" id="{BB3BDCEC-6ABC-7E44-B9C4-70680B6560C5}"/>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3" name="Rectangle 964">
              <a:extLst>
                <a:ext uri="{FF2B5EF4-FFF2-40B4-BE49-F238E27FC236}">
                  <a16:creationId xmlns:a16="http://schemas.microsoft.com/office/drawing/2014/main" id="{BF659529-BF75-D64D-A398-3F5F02E8D6F0}"/>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334" name="Group 965">
              <a:extLst>
                <a:ext uri="{FF2B5EF4-FFF2-40B4-BE49-F238E27FC236}">
                  <a16:creationId xmlns:a16="http://schemas.microsoft.com/office/drawing/2014/main" id="{08EED94E-296E-6944-AB01-4E0F74CF6006}"/>
                </a:ext>
              </a:extLst>
            </p:cNvPr>
            <p:cNvGrpSpPr>
              <a:grpSpLocks/>
            </p:cNvGrpSpPr>
            <p:nvPr/>
          </p:nvGrpSpPr>
          <p:grpSpPr bwMode="auto">
            <a:xfrm>
              <a:off x="4735" y="1627"/>
              <a:ext cx="582" cy="151"/>
              <a:chOff x="614" y="2568"/>
              <a:chExt cx="725" cy="139"/>
            </a:xfrm>
          </p:grpSpPr>
          <p:sp>
            <p:nvSpPr>
              <p:cNvPr id="350" name="AutoShape 966">
                <a:extLst>
                  <a:ext uri="{FF2B5EF4-FFF2-40B4-BE49-F238E27FC236}">
                    <a16:creationId xmlns:a16="http://schemas.microsoft.com/office/drawing/2014/main" id="{E45BC691-EDAB-5043-B974-6931BF4A1A74}"/>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51" name="AutoShape 967">
                <a:extLst>
                  <a:ext uri="{FF2B5EF4-FFF2-40B4-BE49-F238E27FC236}">
                    <a16:creationId xmlns:a16="http://schemas.microsoft.com/office/drawing/2014/main" id="{BC4BCC73-0226-7344-A90F-A319311EB05E}"/>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5" name="Freeform 968">
              <a:extLst>
                <a:ext uri="{FF2B5EF4-FFF2-40B4-BE49-F238E27FC236}">
                  <a16:creationId xmlns:a16="http://schemas.microsoft.com/office/drawing/2014/main" id="{4D3CB3E6-04E9-DD42-A1E2-B9CFDE5F4080}"/>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36" name="Group 969">
              <a:extLst>
                <a:ext uri="{FF2B5EF4-FFF2-40B4-BE49-F238E27FC236}">
                  <a16:creationId xmlns:a16="http://schemas.microsoft.com/office/drawing/2014/main" id="{D3A85C8F-5C9D-004C-BED1-826FD6B7538B}"/>
                </a:ext>
              </a:extLst>
            </p:cNvPr>
            <p:cNvGrpSpPr>
              <a:grpSpLocks/>
            </p:cNvGrpSpPr>
            <p:nvPr/>
          </p:nvGrpSpPr>
          <p:grpSpPr bwMode="auto">
            <a:xfrm>
              <a:off x="4739" y="1327"/>
              <a:ext cx="582" cy="139"/>
              <a:chOff x="614" y="2568"/>
              <a:chExt cx="725" cy="139"/>
            </a:xfrm>
          </p:grpSpPr>
          <p:sp>
            <p:nvSpPr>
              <p:cNvPr id="348" name="AutoShape 970">
                <a:extLst>
                  <a:ext uri="{FF2B5EF4-FFF2-40B4-BE49-F238E27FC236}">
                    <a16:creationId xmlns:a16="http://schemas.microsoft.com/office/drawing/2014/main" id="{61DC189F-D857-CE49-9706-A99AFD074139}"/>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9" name="AutoShape 971">
                <a:extLst>
                  <a:ext uri="{FF2B5EF4-FFF2-40B4-BE49-F238E27FC236}">
                    <a16:creationId xmlns:a16="http://schemas.microsoft.com/office/drawing/2014/main" id="{8FED6611-7057-CD45-9474-CA215533CFCA}"/>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37" name="Rectangle 972">
              <a:extLst>
                <a:ext uri="{FF2B5EF4-FFF2-40B4-BE49-F238E27FC236}">
                  <a16:creationId xmlns:a16="http://schemas.microsoft.com/office/drawing/2014/main" id="{043E3E2C-723D-CA49-8604-B8FA4FD29217}"/>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38" name="Freeform 973">
              <a:extLst>
                <a:ext uri="{FF2B5EF4-FFF2-40B4-BE49-F238E27FC236}">
                  <a16:creationId xmlns:a16="http://schemas.microsoft.com/office/drawing/2014/main" id="{A7D59DBF-B240-2743-8F05-CD66521792A4}"/>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9" name="Freeform 974">
              <a:extLst>
                <a:ext uri="{FF2B5EF4-FFF2-40B4-BE49-F238E27FC236}">
                  <a16:creationId xmlns:a16="http://schemas.microsoft.com/office/drawing/2014/main" id="{782758E0-5FA1-2541-8957-4820DA264444}"/>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0" name="Oval 975">
              <a:extLst>
                <a:ext uri="{FF2B5EF4-FFF2-40B4-BE49-F238E27FC236}">
                  <a16:creationId xmlns:a16="http://schemas.microsoft.com/office/drawing/2014/main" id="{E43434A9-1771-1841-B10D-00C68B13FB31}"/>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1" name="Freeform 976">
              <a:extLst>
                <a:ext uri="{FF2B5EF4-FFF2-40B4-BE49-F238E27FC236}">
                  <a16:creationId xmlns:a16="http://schemas.microsoft.com/office/drawing/2014/main" id="{7F3BC29B-77D4-0345-BC99-5EBDE517864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2" name="AutoShape 977">
              <a:extLst>
                <a:ext uri="{FF2B5EF4-FFF2-40B4-BE49-F238E27FC236}">
                  <a16:creationId xmlns:a16="http://schemas.microsoft.com/office/drawing/2014/main" id="{AB8C4D5D-D558-0E48-B735-10A1700F94AB}"/>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3" name="AutoShape 978">
              <a:extLst>
                <a:ext uri="{FF2B5EF4-FFF2-40B4-BE49-F238E27FC236}">
                  <a16:creationId xmlns:a16="http://schemas.microsoft.com/office/drawing/2014/main" id="{A52E34C3-2A4E-6E43-AEAD-80E9029E9F40}"/>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4" name="Oval 979">
              <a:extLst>
                <a:ext uri="{FF2B5EF4-FFF2-40B4-BE49-F238E27FC236}">
                  <a16:creationId xmlns:a16="http://schemas.microsoft.com/office/drawing/2014/main" id="{CF996EB8-B8AF-1645-81FB-5C4480FC1083}"/>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5" name="Oval 980">
              <a:extLst>
                <a:ext uri="{FF2B5EF4-FFF2-40B4-BE49-F238E27FC236}">
                  <a16:creationId xmlns:a16="http://schemas.microsoft.com/office/drawing/2014/main" id="{6ABBF416-3D25-A54A-B9CB-9BC7B8D8BD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6" name="Oval 981">
              <a:extLst>
                <a:ext uri="{FF2B5EF4-FFF2-40B4-BE49-F238E27FC236}">
                  <a16:creationId xmlns:a16="http://schemas.microsoft.com/office/drawing/2014/main" id="{BEBFB614-43B9-5A4B-8E5D-794244BE125E}"/>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347" name="Rectangle 982">
              <a:extLst>
                <a:ext uri="{FF2B5EF4-FFF2-40B4-BE49-F238E27FC236}">
                  <a16:creationId xmlns:a16="http://schemas.microsoft.com/office/drawing/2014/main" id="{C5CE1C8E-4047-8540-B7FB-EBAB3DBC646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484" name="Group 950">
            <a:extLst>
              <a:ext uri="{FF2B5EF4-FFF2-40B4-BE49-F238E27FC236}">
                <a16:creationId xmlns:a16="http://schemas.microsoft.com/office/drawing/2014/main" id="{7CEBBAF6-579E-3943-B1EB-BB883618D6D9}"/>
              </a:ext>
            </a:extLst>
          </p:cNvPr>
          <p:cNvGrpSpPr>
            <a:grpSpLocks/>
          </p:cNvGrpSpPr>
          <p:nvPr/>
        </p:nvGrpSpPr>
        <p:grpSpPr bwMode="auto">
          <a:xfrm>
            <a:off x="10002508" y="5616400"/>
            <a:ext cx="214974" cy="403920"/>
            <a:chOff x="4140" y="429"/>
            <a:chExt cx="1425" cy="2396"/>
          </a:xfrm>
        </p:grpSpPr>
        <p:sp>
          <p:nvSpPr>
            <p:cNvPr id="485" name="Freeform 951">
              <a:extLst>
                <a:ext uri="{FF2B5EF4-FFF2-40B4-BE49-F238E27FC236}">
                  <a16:creationId xmlns:a16="http://schemas.microsoft.com/office/drawing/2014/main" id="{984581C6-7CED-A042-809F-11066F04B55E}"/>
                </a:ext>
              </a:extLst>
            </p:cNvPr>
            <p:cNvSpPr>
              <a:spLocks/>
            </p:cNvSpPr>
            <p:nvPr/>
          </p:nvSpPr>
          <p:spPr bwMode="auto">
            <a:xfrm>
              <a:off x="5268" y="433"/>
              <a:ext cx="283" cy="2286"/>
            </a:xfrm>
            <a:custGeom>
              <a:avLst/>
              <a:gdLst>
                <a:gd name="T0" fmla="*/ 3 w 354"/>
                <a:gd name="T1" fmla="*/ 0 h 2742"/>
                <a:gd name="T2" fmla="*/ 15 w 354"/>
                <a:gd name="T3" fmla="*/ 27 h 2742"/>
                <a:gd name="T4" fmla="*/ 15 w 354"/>
                <a:gd name="T5" fmla="*/ 205 h 2742"/>
                <a:gd name="T6" fmla="*/ 0 w 354"/>
                <a:gd name="T7" fmla="*/ 215 h 2742"/>
                <a:gd name="T8" fmla="*/ 3 w 354"/>
                <a:gd name="T9" fmla="*/ 0 h 2742"/>
                <a:gd name="T10" fmla="*/ 0 60000 65536"/>
                <a:gd name="T11" fmla="*/ 0 60000 65536"/>
                <a:gd name="T12" fmla="*/ 0 60000 65536"/>
                <a:gd name="T13" fmla="*/ 0 60000 65536"/>
                <a:gd name="T14" fmla="*/ 0 60000 65536"/>
                <a:gd name="T15" fmla="*/ 0 w 354"/>
                <a:gd name="T16" fmla="*/ 0 h 2742"/>
                <a:gd name="T17" fmla="*/ 354 w 354"/>
                <a:gd name="T18" fmla="*/ 2742 h 2742"/>
              </a:gdLst>
              <a:ahLst/>
              <a:cxnLst>
                <a:cxn ang="T10">
                  <a:pos x="T0" y="T1"/>
                </a:cxn>
                <a:cxn ang="T11">
                  <a:pos x="T2" y="T3"/>
                </a:cxn>
                <a:cxn ang="T12">
                  <a:pos x="T4" y="T5"/>
                </a:cxn>
                <a:cxn ang="T13">
                  <a:pos x="T6" y="T7"/>
                </a:cxn>
                <a:cxn ang="T14">
                  <a:pos x="T8" y="T9"/>
                </a:cxn>
              </a:cxnLst>
              <a:rect l="T15" t="T16" r="T17" b="T18"/>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Rectangle 952">
              <a:extLst>
                <a:ext uri="{FF2B5EF4-FFF2-40B4-BE49-F238E27FC236}">
                  <a16:creationId xmlns:a16="http://schemas.microsoft.com/office/drawing/2014/main" id="{0E0A78D4-7C3B-2143-AE69-FA504AD75E5E}"/>
                </a:ext>
              </a:extLst>
            </p:cNvPr>
            <p:cNvSpPr>
              <a:spLocks noChangeArrowheads="1"/>
            </p:cNvSpPr>
            <p:nvPr/>
          </p:nvSpPr>
          <p:spPr bwMode="auto">
            <a:xfrm>
              <a:off x="4210" y="429"/>
              <a:ext cx="1046" cy="2285"/>
            </a:xfrm>
            <a:prstGeom prst="rect">
              <a:avLst/>
            </a:pr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87" name="Freeform 953">
              <a:extLst>
                <a:ext uri="{FF2B5EF4-FFF2-40B4-BE49-F238E27FC236}">
                  <a16:creationId xmlns:a16="http://schemas.microsoft.com/office/drawing/2014/main" id="{B0C7F238-A8B7-7443-8BA5-8939FF6B5572}"/>
                </a:ext>
              </a:extLst>
            </p:cNvPr>
            <p:cNvSpPr>
              <a:spLocks/>
            </p:cNvSpPr>
            <p:nvPr/>
          </p:nvSpPr>
          <p:spPr bwMode="auto">
            <a:xfrm>
              <a:off x="5321" y="570"/>
              <a:ext cx="169" cy="2115"/>
            </a:xfrm>
            <a:custGeom>
              <a:avLst/>
              <a:gdLst>
                <a:gd name="T0" fmla="*/ 2 w 211"/>
                <a:gd name="T1" fmla="*/ 0 h 2537"/>
                <a:gd name="T2" fmla="*/ 9 w 211"/>
                <a:gd name="T3" fmla="*/ 18 h 2537"/>
                <a:gd name="T4" fmla="*/ 2 w 211"/>
                <a:gd name="T5" fmla="*/ 196 h 2537"/>
                <a:gd name="T6" fmla="*/ 2 w 211"/>
                <a:gd name="T7" fmla="*/ 0 h 2537"/>
                <a:gd name="T8" fmla="*/ 0 60000 65536"/>
                <a:gd name="T9" fmla="*/ 0 60000 65536"/>
                <a:gd name="T10" fmla="*/ 0 60000 65536"/>
                <a:gd name="T11" fmla="*/ 0 60000 65536"/>
                <a:gd name="T12" fmla="*/ 0 w 211"/>
                <a:gd name="T13" fmla="*/ 0 h 2537"/>
                <a:gd name="T14" fmla="*/ 211 w 211"/>
                <a:gd name="T15" fmla="*/ 2537 h 2537"/>
              </a:gdLst>
              <a:ahLst/>
              <a:cxnLst>
                <a:cxn ang="T8">
                  <a:pos x="T0" y="T1"/>
                </a:cxn>
                <a:cxn ang="T9">
                  <a:pos x="T2" y="T3"/>
                </a:cxn>
                <a:cxn ang="T10">
                  <a:pos x="T4" y="T5"/>
                </a:cxn>
                <a:cxn ang="T11">
                  <a:pos x="T6" y="T7"/>
                </a:cxn>
              </a:cxnLst>
              <a:rect l="T12" t="T13" r="T14" b="T15"/>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8" name="Freeform 954">
              <a:extLst>
                <a:ext uri="{FF2B5EF4-FFF2-40B4-BE49-F238E27FC236}">
                  <a16:creationId xmlns:a16="http://schemas.microsoft.com/office/drawing/2014/main" id="{6F90FD17-11E4-EE4F-AF2F-7122C053E0C1}"/>
                </a:ext>
              </a:extLst>
            </p:cNvPr>
            <p:cNvSpPr>
              <a:spLocks/>
            </p:cNvSpPr>
            <p:nvPr/>
          </p:nvSpPr>
          <p:spPr bwMode="auto">
            <a:xfrm>
              <a:off x="5284" y="1640"/>
              <a:ext cx="263" cy="189"/>
            </a:xfrm>
            <a:custGeom>
              <a:avLst/>
              <a:gdLst>
                <a:gd name="T0" fmla="*/ 2 w 328"/>
                <a:gd name="T1" fmla="*/ 0 h 226"/>
                <a:gd name="T2" fmla="*/ 14 w 328"/>
                <a:gd name="T3" fmla="*/ 11 h 226"/>
                <a:gd name="T4" fmla="*/ 14 w 328"/>
                <a:gd name="T5" fmla="*/ 19 h 226"/>
                <a:gd name="T6" fmla="*/ 0 w 328"/>
                <a:gd name="T7" fmla="*/ 8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Rectangle 955">
              <a:extLst>
                <a:ext uri="{FF2B5EF4-FFF2-40B4-BE49-F238E27FC236}">
                  <a16:creationId xmlns:a16="http://schemas.microsoft.com/office/drawing/2014/main" id="{53A75298-B138-094F-9787-1B231F48063D}"/>
                </a:ext>
              </a:extLst>
            </p:cNvPr>
            <p:cNvSpPr>
              <a:spLocks noChangeArrowheads="1"/>
            </p:cNvSpPr>
            <p:nvPr/>
          </p:nvSpPr>
          <p:spPr bwMode="auto">
            <a:xfrm>
              <a:off x="4210" y="690"/>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0" name="Group 956">
              <a:extLst>
                <a:ext uri="{FF2B5EF4-FFF2-40B4-BE49-F238E27FC236}">
                  <a16:creationId xmlns:a16="http://schemas.microsoft.com/office/drawing/2014/main" id="{AD456B50-CD82-6F4C-9CF1-09ABBC571C85}"/>
                </a:ext>
              </a:extLst>
            </p:cNvPr>
            <p:cNvGrpSpPr>
              <a:grpSpLocks/>
            </p:cNvGrpSpPr>
            <p:nvPr/>
          </p:nvGrpSpPr>
          <p:grpSpPr bwMode="auto">
            <a:xfrm>
              <a:off x="4749" y="668"/>
              <a:ext cx="581" cy="145"/>
              <a:chOff x="614" y="2568"/>
              <a:chExt cx="725" cy="139"/>
            </a:xfrm>
          </p:grpSpPr>
          <p:sp>
            <p:nvSpPr>
              <p:cNvPr id="515" name="AutoShape 957">
                <a:extLst>
                  <a:ext uri="{FF2B5EF4-FFF2-40B4-BE49-F238E27FC236}">
                    <a16:creationId xmlns:a16="http://schemas.microsoft.com/office/drawing/2014/main" id="{4C074F81-A723-5F4E-9479-CE1CDCFBCB88}"/>
                  </a:ext>
                </a:extLst>
              </p:cNvPr>
              <p:cNvSpPr>
                <a:spLocks noChangeArrowheads="1"/>
              </p:cNvSpPr>
              <p:nvPr/>
            </p:nvSpPr>
            <p:spPr bwMode="auto">
              <a:xfrm>
                <a:off x="613" y="2566"/>
                <a:ext cx="721" cy="14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6" name="AutoShape 958">
                <a:extLst>
                  <a:ext uri="{FF2B5EF4-FFF2-40B4-BE49-F238E27FC236}">
                    <a16:creationId xmlns:a16="http://schemas.microsoft.com/office/drawing/2014/main" id="{4DE71513-1E1D-B644-992C-AE6AB0DB1197}"/>
                  </a:ext>
                </a:extLst>
              </p:cNvPr>
              <p:cNvSpPr>
                <a:spLocks noChangeArrowheads="1"/>
              </p:cNvSpPr>
              <p:nvPr/>
            </p:nvSpPr>
            <p:spPr bwMode="auto">
              <a:xfrm>
                <a:off x="625" y="2581"/>
                <a:ext cx="696" cy="114"/>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1" name="Rectangle 959">
              <a:extLst>
                <a:ext uri="{FF2B5EF4-FFF2-40B4-BE49-F238E27FC236}">
                  <a16:creationId xmlns:a16="http://schemas.microsoft.com/office/drawing/2014/main" id="{05D448DB-B3CB-C64D-8C4B-72D790DFFD42}"/>
                </a:ext>
              </a:extLst>
            </p:cNvPr>
            <p:cNvSpPr>
              <a:spLocks noChangeArrowheads="1"/>
            </p:cNvSpPr>
            <p:nvPr/>
          </p:nvSpPr>
          <p:spPr bwMode="auto">
            <a:xfrm>
              <a:off x="4220" y="1022"/>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2" name="Group 960">
              <a:extLst>
                <a:ext uri="{FF2B5EF4-FFF2-40B4-BE49-F238E27FC236}">
                  <a16:creationId xmlns:a16="http://schemas.microsoft.com/office/drawing/2014/main" id="{9CDEBDA5-A066-D749-B9E9-47DB05253D32}"/>
                </a:ext>
              </a:extLst>
            </p:cNvPr>
            <p:cNvGrpSpPr>
              <a:grpSpLocks/>
            </p:cNvGrpSpPr>
            <p:nvPr/>
          </p:nvGrpSpPr>
          <p:grpSpPr bwMode="auto">
            <a:xfrm>
              <a:off x="4747" y="994"/>
              <a:ext cx="581" cy="134"/>
              <a:chOff x="614" y="2568"/>
              <a:chExt cx="725" cy="139"/>
            </a:xfrm>
          </p:grpSpPr>
          <p:sp>
            <p:nvSpPr>
              <p:cNvPr id="513" name="AutoShape 961">
                <a:extLst>
                  <a:ext uri="{FF2B5EF4-FFF2-40B4-BE49-F238E27FC236}">
                    <a16:creationId xmlns:a16="http://schemas.microsoft.com/office/drawing/2014/main" id="{8E73CA32-EF58-EA45-A4FE-37E560EBE8C6}"/>
                  </a:ext>
                </a:extLst>
              </p:cNvPr>
              <p:cNvSpPr>
                <a:spLocks noChangeArrowheads="1"/>
              </p:cNvSpPr>
              <p:nvPr/>
            </p:nvSpPr>
            <p:spPr bwMode="auto">
              <a:xfrm>
                <a:off x="615" y="2564"/>
                <a:ext cx="721" cy="139"/>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4" name="AutoShape 962">
                <a:extLst>
                  <a:ext uri="{FF2B5EF4-FFF2-40B4-BE49-F238E27FC236}">
                    <a16:creationId xmlns:a16="http://schemas.microsoft.com/office/drawing/2014/main" id="{2E2C05F9-1F42-CF46-83F8-339E874CF6FB}"/>
                  </a:ext>
                </a:extLst>
              </p:cNvPr>
              <p:cNvSpPr>
                <a:spLocks noChangeArrowheads="1"/>
              </p:cNvSpPr>
              <p:nvPr/>
            </p:nvSpPr>
            <p:spPr bwMode="auto">
              <a:xfrm>
                <a:off x="628" y="2581"/>
                <a:ext cx="696" cy="107"/>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3" name="Rectangle 963">
              <a:extLst>
                <a:ext uri="{FF2B5EF4-FFF2-40B4-BE49-F238E27FC236}">
                  <a16:creationId xmlns:a16="http://schemas.microsoft.com/office/drawing/2014/main" id="{D2B5715C-9E55-D04D-BD32-A700B9DCC1E1}"/>
                </a:ext>
              </a:extLst>
            </p:cNvPr>
            <p:cNvSpPr>
              <a:spLocks noChangeArrowheads="1"/>
            </p:cNvSpPr>
            <p:nvPr/>
          </p:nvSpPr>
          <p:spPr bwMode="auto">
            <a:xfrm>
              <a:off x="4220" y="1354"/>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4" name="Rectangle 964">
              <a:extLst>
                <a:ext uri="{FF2B5EF4-FFF2-40B4-BE49-F238E27FC236}">
                  <a16:creationId xmlns:a16="http://schemas.microsoft.com/office/drawing/2014/main" id="{3A8FF8A7-C248-1B42-80FA-051974D95224}"/>
                </a:ext>
              </a:extLst>
            </p:cNvPr>
            <p:cNvSpPr>
              <a:spLocks noChangeArrowheads="1"/>
            </p:cNvSpPr>
            <p:nvPr/>
          </p:nvSpPr>
          <p:spPr bwMode="auto">
            <a:xfrm>
              <a:off x="4230" y="1655"/>
              <a:ext cx="598" cy="47"/>
            </a:xfrm>
            <a:prstGeom prst="rect">
              <a:avLst/>
            </a:prstGeom>
            <a:solidFill>
              <a:schemeClr val="tx1"/>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495" name="Group 965">
              <a:extLst>
                <a:ext uri="{FF2B5EF4-FFF2-40B4-BE49-F238E27FC236}">
                  <a16:creationId xmlns:a16="http://schemas.microsoft.com/office/drawing/2014/main" id="{8E71E5B0-A3F5-D344-B255-99112EB195F7}"/>
                </a:ext>
              </a:extLst>
            </p:cNvPr>
            <p:cNvGrpSpPr>
              <a:grpSpLocks/>
            </p:cNvGrpSpPr>
            <p:nvPr/>
          </p:nvGrpSpPr>
          <p:grpSpPr bwMode="auto">
            <a:xfrm>
              <a:off x="4735" y="1627"/>
              <a:ext cx="582" cy="151"/>
              <a:chOff x="614" y="2568"/>
              <a:chExt cx="725" cy="139"/>
            </a:xfrm>
          </p:grpSpPr>
          <p:sp>
            <p:nvSpPr>
              <p:cNvPr id="511" name="AutoShape 966">
                <a:extLst>
                  <a:ext uri="{FF2B5EF4-FFF2-40B4-BE49-F238E27FC236}">
                    <a16:creationId xmlns:a16="http://schemas.microsoft.com/office/drawing/2014/main" id="{A2F22898-EA39-FB4D-B255-ABCB1B7C1663}"/>
                  </a:ext>
                </a:extLst>
              </p:cNvPr>
              <p:cNvSpPr>
                <a:spLocks noChangeArrowheads="1"/>
              </p:cNvSpPr>
              <p:nvPr/>
            </p:nvSpPr>
            <p:spPr bwMode="auto">
              <a:xfrm>
                <a:off x="618" y="2586"/>
                <a:ext cx="720" cy="12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2" name="AutoShape 967">
                <a:extLst>
                  <a:ext uri="{FF2B5EF4-FFF2-40B4-BE49-F238E27FC236}">
                    <a16:creationId xmlns:a16="http://schemas.microsoft.com/office/drawing/2014/main" id="{FBF034BA-270B-6F40-B57B-8A19ABF2818D}"/>
                  </a:ext>
                </a:extLst>
              </p:cNvPr>
              <p:cNvSpPr>
                <a:spLocks noChangeArrowheads="1"/>
              </p:cNvSpPr>
              <p:nvPr/>
            </p:nvSpPr>
            <p:spPr bwMode="auto">
              <a:xfrm>
                <a:off x="630" y="2586"/>
                <a:ext cx="695" cy="109"/>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6" name="Freeform 968">
              <a:extLst>
                <a:ext uri="{FF2B5EF4-FFF2-40B4-BE49-F238E27FC236}">
                  <a16:creationId xmlns:a16="http://schemas.microsoft.com/office/drawing/2014/main" id="{C6616798-D999-124B-8365-0FF6B1AC6B22}"/>
                </a:ext>
              </a:extLst>
            </p:cNvPr>
            <p:cNvSpPr>
              <a:spLocks/>
            </p:cNvSpPr>
            <p:nvPr/>
          </p:nvSpPr>
          <p:spPr bwMode="auto">
            <a:xfrm>
              <a:off x="5288" y="1354"/>
              <a:ext cx="263" cy="188"/>
            </a:xfrm>
            <a:custGeom>
              <a:avLst/>
              <a:gdLst>
                <a:gd name="T0" fmla="*/ 2 w 328"/>
                <a:gd name="T1" fmla="*/ 0 h 226"/>
                <a:gd name="T2" fmla="*/ 14 w 328"/>
                <a:gd name="T3" fmla="*/ 10 h 226"/>
                <a:gd name="T4" fmla="*/ 14 w 328"/>
                <a:gd name="T5" fmla="*/ 17 h 226"/>
                <a:gd name="T6" fmla="*/ 0 w 328"/>
                <a:gd name="T7" fmla="*/ 7 h 226"/>
                <a:gd name="T8" fmla="*/ 2 w 328"/>
                <a:gd name="T9" fmla="*/ 0 h 226"/>
                <a:gd name="T10" fmla="*/ 0 60000 65536"/>
                <a:gd name="T11" fmla="*/ 0 60000 65536"/>
                <a:gd name="T12" fmla="*/ 0 60000 65536"/>
                <a:gd name="T13" fmla="*/ 0 60000 65536"/>
                <a:gd name="T14" fmla="*/ 0 60000 65536"/>
                <a:gd name="T15" fmla="*/ 0 w 328"/>
                <a:gd name="T16" fmla="*/ 0 h 226"/>
                <a:gd name="T17" fmla="*/ 328 w 328"/>
                <a:gd name="T18" fmla="*/ 226 h 226"/>
              </a:gdLst>
              <a:ahLst/>
              <a:cxnLst>
                <a:cxn ang="T10">
                  <a:pos x="T0" y="T1"/>
                </a:cxn>
                <a:cxn ang="T11">
                  <a:pos x="T2" y="T3"/>
                </a:cxn>
                <a:cxn ang="T12">
                  <a:pos x="T4" y="T5"/>
                </a:cxn>
                <a:cxn ang="T13">
                  <a:pos x="T6" y="T7"/>
                </a:cxn>
                <a:cxn ang="T14">
                  <a:pos x="T8" y="T9"/>
                </a:cxn>
              </a:cxnLst>
              <a:rect l="T15" t="T16" r="T17" b="T18"/>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97" name="Group 969">
              <a:extLst>
                <a:ext uri="{FF2B5EF4-FFF2-40B4-BE49-F238E27FC236}">
                  <a16:creationId xmlns:a16="http://schemas.microsoft.com/office/drawing/2014/main" id="{0D2B7299-399C-9748-80B1-8B82EA570848}"/>
                </a:ext>
              </a:extLst>
            </p:cNvPr>
            <p:cNvGrpSpPr>
              <a:grpSpLocks/>
            </p:cNvGrpSpPr>
            <p:nvPr/>
          </p:nvGrpSpPr>
          <p:grpSpPr bwMode="auto">
            <a:xfrm>
              <a:off x="4739" y="1327"/>
              <a:ext cx="582" cy="139"/>
              <a:chOff x="614" y="2568"/>
              <a:chExt cx="725" cy="139"/>
            </a:xfrm>
          </p:grpSpPr>
          <p:sp>
            <p:nvSpPr>
              <p:cNvPr id="509" name="AutoShape 970">
                <a:extLst>
                  <a:ext uri="{FF2B5EF4-FFF2-40B4-BE49-F238E27FC236}">
                    <a16:creationId xmlns:a16="http://schemas.microsoft.com/office/drawing/2014/main" id="{791F8FFE-36CE-5D47-899C-7B6F5471D9AF}"/>
                  </a:ext>
                </a:extLst>
              </p:cNvPr>
              <p:cNvSpPr>
                <a:spLocks noChangeArrowheads="1"/>
              </p:cNvSpPr>
              <p:nvPr/>
            </p:nvSpPr>
            <p:spPr bwMode="auto">
              <a:xfrm>
                <a:off x="613" y="2571"/>
                <a:ext cx="732" cy="134"/>
              </a:xfrm>
              <a:prstGeom prst="roundRect">
                <a:avLst>
                  <a:gd name="adj" fmla="val 50000"/>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10" name="AutoShape 971">
                <a:extLst>
                  <a:ext uri="{FF2B5EF4-FFF2-40B4-BE49-F238E27FC236}">
                    <a16:creationId xmlns:a16="http://schemas.microsoft.com/office/drawing/2014/main" id="{96614370-C84C-644E-AF93-94853FD47AF1}"/>
                  </a:ext>
                </a:extLst>
              </p:cNvPr>
              <p:cNvSpPr>
                <a:spLocks noChangeArrowheads="1"/>
              </p:cNvSpPr>
              <p:nvPr/>
            </p:nvSpPr>
            <p:spPr bwMode="auto">
              <a:xfrm>
                <a:off x="625" y="2587"/>
                <a:ext cx="720" cy="103"/>
              </a:xfrm>
              <a:prstGeom prst="roundRect">
                <a:avLst>
                  <a:gd name="adj" fmla="val 50000"/>
                </a:avLst>
              </a:prstGeom>
              <a:gradFill rotWithShape="1">
                <a:gsLst>
                  <a:gs pos="0">
                    <a:srgbClr val="0000FF"/>
                  </a:gs>
                  <a:gs pos="50000">
                    <a:srgbClr val="99CCFF"/>
                  </a:gs>
                  <a:gs pos="100000">
                    <a:srgbClr val="0000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498" name="Rectangle 972">
              <a:extLst>
                <a:ext uri="{FF2B5EF4-FFF2-40B4-BE49-F238E27FC236}">
                  <a16:creationId xmlns:a16="http://schemas.microsoft.com/office/drawing/2014/main" id="{3024E21F-4580-974D-A923-DBF7106EF158}"/>
                </a:ext>
              </a:extLst>
            </p:cNvPr>
            <p:cNvSpPr>
              <a:spLocks noChangeArrowheads="1"/>
            </p:cNvSpPr>
            <p:nvPr/>
          </p:nvSpPr>
          <p:spPr bwMode="auto">
            <a:xfrm>
              <a:off x="5246" y="429"/>
              <a:ext cx="70" cy="2285"/>
            </a:xfrm>
            <a:prstGeom prst="rect">
              <a:avLst/>
            </a:prstGeom>
            <a:gradFill rotWithShape="1">
              <a:gsLst>
                <a:gs pos="0">
                  <a:srgbClr val="333333"/>
                </a:gs>
                <a:gs pos="50000">
                  <a:srgbClr val="DDDDDD"/>
                </a:gs>
                <a:gs pos="100000">
                  <a:srgbClr val="333333"/>
                </a:gs>
              </a:gsLst>
              <a:lin ang="0" scaled="1"/>
            </a:gra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499" name="Freeform 973">
              <a:extLst>
                <a:ext uri="{FF2B5EF4-FFF2-40B4-BE49-F238E27FC236}">
                  <a16:creationId xmlns:a16="http://schemas.microsoft.com/office/drawing/2014/main" id="{355CC750-A436-114A-B13D-15B18BE0099A}"/>
                </a:ext>
              </a:extLst>
            </p:cNvPr>
            <p:cNvSpPr>
              <a:spLocks/>
            </p:cNvSpPr>
            <p:nvPr/>
          </p:nvSpPr>
          <p:spPr bwMode="auto">
            <a:xfrm>
              <a:off x="5312" y="1007"/>
              <a:ext cx="237" cy="213"/>
            </a:xfrm>
            <a:custGeom>
              <a:avLst/>
              <a:gdLst>
                <a:gd name="T0" fmla="*/ 2 w 296"/>
                <a:gd name="T1" fmla="*/ 0 h 256"/>
                <a:gd name="T2" fmla="*/ 14 w 296"/>
                <a:gd name="T3" fmla="*/ 10 h 256"/>
                <a:gd name="T4" fmla="*/ 14 w 296"/>
                <a:gd name="T5" fmla="*/ 19 h 256"/>
                <a:gd name="T6" fmla="*/ 0 w 296"/>
                <a:gd name="T7" fmla="*/ 7 h 256"/>
                <a:gd name="T8" fmla="*/ 2 w 296"/>
                <a:gd name="T9" fmla="*/ 0 h 256"/>
                <a:gd name="T10" fmla="*/ 0 60000 65536"/>
                <a:gd name="T11" fmla="*/ 0 60000 65536"/>
                <a:gd name="T12" fmla="*/ 0 60000 65536"/>
                <a:gd name="T13" fmla="*/ 0 60000 65536"/>
                <a:gd name="T14" fmla="*/ 0 60000 65536"/>
                <a:gd name="T15" fmla="*/ 0 w 296"/>
                <a:gd name="T16" fmla="*/ 0 h 256"/>
                <a:gd name="T17" fmla="*/ 296 w 296"/>
                <a:gd name="T18" fmla="*/ 256 h 256"/>
              </a:gdLst>
              <a:ahLst/>
              <a:cxnLst>
                <a:cxn ang="T10">
                  <a:pos x="T0" y="T1"/>
                </a:cxn>
                <a:cxn ang="T11">
                  <a:pos x="T2" y="T3"/>
                </a:cxn>
                <a:cxn ang="T12">
                  <a:pos x="T4" y="T5"/>
                </a:cxn>
                <a:cxn ang="T13">
                  <a:pos x="T6" y="T7"/>
                </a:cxn>
                <a:cxn ang="T14">
                  <a:pos x="T8" y="T9"/>
                </a:cxn>
              </a:cxnLst>
              <a:rect l="T15" t="T16" r="T17" b="T18"/>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0" name="Freeform 974">
              <a:extLst>
                <a:ext uri="{FF2B5EF4-FFF2-40B4-BE49-F238E27FC236}">
                  <a16:creationId xmlns:a16="http://schemas.microsoft.com/office/drawing/2014/main" id="{D88AEB08-419C-994D-B9AF-2D260494D178}"/>
                </a:ext>
              </a:extLst>
            </p:cNvPr>
            <p:cNvSpPr>
              <a:spLocks/>
            </p:cNvSpPr>
            <p:nvPr/>
          </p:nvSpPr>
          <p:spPr bwMode="auto">
            <a:xfrm>
              <a:off x="5315" y="680"/>
              <a:ext cx="244" cy="240"/>
            </a:xfrm>
            <a:custGeom>
              <a:avLst/>
              <a:gdLst>
                <a:gd name="T0" fmla="*/ 0 w 304"/>
                <a:gd name="T1" fmla="*/ 0 h 288"/>
                <a:gd name="T2" fmla="*/ 14 w 304"/>
                <a:gd name="T3" fmla="*/ 13 h 288"/>
                <a:gd name="T4" fmla="*/ 13 w 304"/>
                <a:gd name="T5" fmla="*/ 23 h 288"/>
                <a:gd name="T6" fmla="*/ 2 w 304"/>
                <a:gd name="T7" fmla="*/ 10 h 288"/>
                <a:gd name="T8" fmla="*/ 0 w 304"/>
                <a:gd name="T9" fmla="*/ 0 h 288"/>
                <a:gd name="T10" fmla="*/ 0 60000 65536"/>
                <a:gd name="T11" fmla="*/ 0 60000 65536"/>
                <a:gd name="T12" fmla="*/ 0 60000 65536"/>
                <a:gd name="T13" fmla="*/ 0 60000 65536"/>
                <a:gd name="T14" fmla="*/ 0 60000 65536"/>
                <a:gd name="T15" fmla="*/ 0 w 304"/>
                <a:gd name="T16" fmla="*/ 0 h 288"/>
                <a:gd name="T17" fmla="*/ 304 w 304"/>
                <a:gd name="T18" fmla="*/ 288 h 288"/>
              </a:gdLst>
              <a:ahLst/>
              <a:cxnLst>
                <a:cxn ang="T10">
                  <a:pos x="T0" y="T1"/>
                </a:cxn>
                <a:cxn ang="T11">
                  <a:pos x="T2" y="T3"/>
                </a:cxn>
                <a:cxn ang="T12">
                  <a:pos x="T4" y="T5"/>
                </a:cxn>
                <a:cxn ang="T13">
                  <a:pos x="T6" y="T7"/>
                </a:cxn>
                <a:cxn ang="T14">
                  <a:pos x="T8" y="T9"/>
                </a:cxn>
              </a:cxnLst>
              <a:rect l="T15" t="T16" r="T17" b="T18"/>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Oval 975">
              <a:extLst>
                <a:ext uri="{FF2B5EF4-FFF2-40B4-BE49-F238E27FC236}">
                  <a16:creationId xmlns:a16="http://schemas.microsoft.com/office/drawing/2014/main" id="{A70DC3D0-7F41-FB4E-BF25-4A8051E0D90D}"/>
                </a:ext>
              </a:extLst>
            </p:cNvPr>
            <p:cNvSpPr>
              <a:spLocks noChangeArrowheads="1"/>
            </p:cNvSpPr>
            <p:nvPr/>
          </p:nvSpPr>
          <p:spPr bwMode="auto">
            <a:xfrm>
              <a:off x="5515" y="2611"/>
              <a:ext cx="50" cy="9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2" name="Freeform 976">
              <a:extLst>
                <a:ext uri="{FF2B5EF4-FFF2-40B4-BE49-F238E27FC236}">
                  <a16:creationId xmlns:a16="http://schemas.microsoft.com/office/drawing/2014/main" id="{00011472-61BE-7D4E-BF36-C4C4F0A5D727}"/>
                </a:ext>
              </a:extLst>
            </p:cNvPr>
            <p:cNvSpPr>
              <a:spLocks/>
            </p:cNvSpPr>
            <p:nvPr/>
          </p:nvSpPr>
          <p:spPr bwMode="auto">
            <a:xfrm>
              <a:off x="5302" y="2614"/>
              <a:ext cx="245" cy="200"/>
            </a:xfrm>
            <a:custGeom>
              <a:avLst/>
              <a:gdLst>
                <a:gd name="T0" fmla="*/ 0 w 306"/>
                <a:gd name="T1" fmla="*/ 9 h 240"/>
                <a:gd name="T2" fmla="*/ 2 w 306"/>
                <a:gd name="T3" fmla="*/ 19 h 240"/>
                <a:gd name="T4" fmla="*/ 14 w 306"/>
                <a:gd name="T5" fmla="*/ 9 h 240"/>
                <a:gd name="T6" fmla="*/ 14 w 306"/>
                <a:gd name="T7" fmla="*/ 0 h 240"/>
                <a:gd name="T8" fmla="*/ 0 w 306"/>
                <a:gd name="T9" fmla="*/ 9 h 240"/>
                <a:gd name="T10" fmla="*/ 0 60000 65536"/>
                <a:gd name="T11" fmla="*/ 0 60000 65536"/>
                <a:gd name="T12" fmla="*/ 0 60000 65536"/>
                <a:gd name="T13" fmla="*/ 0 60000 65536"/>
                <a:gd name="T14" fmla="*/ 0 60000 65536"/>
                <a:gd name="T15" fmla="*/ 0 w 306"/>
                <a:gd name="T16" fmla="*/ 0 h 240"/>
                <a:gd name="T17" fmla="*/ 306 w 306"/>
                <a:gd name="T18" fmla="*/ 240 h 240"/>
              </a:gdLst>
              <a:ahLst/>
              <a:cxnLst>
                <a:cxn ang="T10">
                  <a:pos x="T0" y="T1"/>
                </a:cxn>
                <a:cxn ang="T11">
                  <a:pos x="T2" y="T3"/>
                </a:cxn>
                <a:cxn ang="T12">
                  <a:pos x="T4" y="T5"/>
                </a:cxn>
                <a:cxn ang="T13">
                  <a:pos x="T6" y="T7"/>
                </a:cxn>
                <a:cxn ang="T14">
                  <a:pos x="T8" y="T9"/>
                </a:cxn>
              </a:cxnLst>
              <a:rect l="T15" t="T16" r="T17" b="T18"/>
              <a:pathLst>
                <a:path w="306" h="240">
                  <a:moveTo>
                    <a:pt x="0" y="106"/>
                  </a:moveTo>
                  <a:lnTo>
                    <a:pt x="2" y="240"/>
                  </a:lnTo>
                  <a:lnTo>
                    <a:pt x="306" y="110"/>
                  </a:lnTo>
                  <a:lnTo>
                    <a:pt x="300" y="0"/>
                  </a:lnTo>
                  <a:lnTo>
                    <a:pt x="0" y="10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AutoShape 977">
              <a:extLst>
                <a:ext uri="{FF2B5EF4-FFF2-40B4-BE49-F238E27FC236}">
                  <a16:creationId xmlns:a16="http://schemas.microsoft.com/office/drawing/2014/main" id="{369D2889-1BFC-A340-B67F-54F258D6F1F5}"/>
                </a:ext>
              </a:extLst>
            </p:cNvPr>
            <p:cNvSpPr>
              <a:spLocks noChangeArrowheads="1"/>
            </p:cNvSpPr>
            <p:nvPr/>
          </p:nvSpPr>
          <p:spPr bwMode="auto">
            <a:xfrm>
              <a:off x="4140" y="2675"/>
              <a:ext cx="1196" cy="150"/>
            </a:xfrm>
            <a:prstGeom prst="roundRect">
              <a:avLst>
                <a:gd name="adj" fmla="val 50000"/>
              </a:avLst>
            </a:prstGeom>
            <a:solidFill>
              <a:srgbClr val="DDDDDD"/>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4" name="AutoShape 978">
              <a:extLst>
                <a:ext uri="{FF2B5EF4-FFF2-40B4-BE49-F238E27FC236}">
                  <a16:creationId xmlns:a16="http://schemas.microsoft.com/office/drawing/2014/main" id="{CEFA09E5-3186-4445-AD94-60C0E15196AC}"/>
                </a:ext>
              </a:extLst>
            </p:cNvPr>
            <p:cNvSpPr>
              <a:spLocks noChangeArrowheads="1"/>
            </p:cNvSpPr>
            <p:nvPr/>
          </p:nvSpPr>
          <p:spPr bwMode="auto">
            <a:xfrm>
              <a:off x="4210" y="2714"/>
              <a:ext cx="1066" cy="79"/>
            </a:xfrm>
            <a:prstGeom prst="roundRect">
              <a:avLst>
                <a:gd name="adj" fmla="val 50000"/>
              </a:avLst>
            </a:prstGeom>
            <a:gradFill rotWithShape="1">
              <a:gsLst>
                <a:gs pos="0">
                  <a:schemeClr val="tx2"/>
                </a:gs>
                <a:gs pos="100000">
                  <a:schemeClr val="bg2"/>
                </a:gs>
              </a:gsLst>
              <a:lin ang="0" scaled="1"/>
            </a:gra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5" name="Oval 979">
              <a:extLst>
                <a:ext uri="{FF2B5EF4-FFF2-40B4-BE49-F238E27FC236}">
                  <a16:creationId xmlns:a16="http://schemas.microsoft.com/office/drawing/2014/main" id="{9AFADA62-C3CB-594F-8048-88710642763B}"/>
                </a:ext>
              </a:extLst>
            </p:cNvPr>
            <p:cNvSpPr>
              <a:spLocks noChangeArrowheads="1"/>
            </p:cNvSpPr>
            <p:nvPr/>
          </p:nvSpPr>
          <p:spPr bwMode="auto">
            <a:xfrm>
              <a:off x="4309"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6" name="Oval 980">
              <a:extLst>
                <a:ext uri="{FF2B5EF4-FFF2-40B4-BE49-F238E27FC236}">
                  <a16:creationId xmlns:a16="http://schemas.microsoft.com/office/drawing/2014/main" id="{C82FFABC-4C4C-6243-9D2D-3C99FBC51814}"/>
                </a:ext>
              </a:extLst>
            </p:cNvPr>
            <p:cNvSpPr>
              <a:spLocks noChangeArrowheads="1"/>
            </p:cNvSpPr>
            <p:nvPr/>
          </p:nvSpPr>
          <p:spPr bwMode="auto">
            <a:xfrm>
              <a:off x="4489" y="2382"/>
              <a:ext cx="159" cy="142"/>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7" name="Oval 981">
              <a:extLst>
                <a:ext uri="{FF2B5EF4-FFF2-40B4-BE49-F238E27FC236}">
                  <a16:creationId xmlns:a16="http://schemas.microsoft.com/office/drawing/2014/main" id="{C0EFDD4D-FB5A-6D4E-97DD-CFA89D4A9696}"/>
                </a:ext>
              </a:extLst>
            </p:cNvPr>
            <p:cNvSpPr>
              <a:spLocks noChangeArrowheads="1"/>
            </p:cNvSpPr>
            <p:nvPr/>
          </p:nvSpPr>
          <p:spPr bwMode="auto">
            <a:xfrm>
              <a:off x="4658" y="2382"/>
              <a:ext cx="159" cy="142"/>
            </a:xfrm>
            <a:prstGeom prst="ellipse">
              <a:avLst/>
            </a:prstGeom>
            <a:solidFill>
              <a:srgbClr val="33CC33"/>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508" name="Rectangle 982">
              <a:extLst>
                <a:ext uri="{FF2B5EF4-FFF2-40B4-BE49-F238E27FC236}">
                  <a16:creationId xmlns:a16="http://schemas.microsoft.com/office/drawing/2014/main" id="{99A1B872-581F-BE49-AADF-3A6775C166D0}"/>
                </a:ext>
              </a:extLst>
            </p:cNvPr>
            <p:cNvSpPr>
              <a:spLocks noChangeArrowheads="1"/>
            </p:cNvSpPr>
            <p:nvPr/>
          </p:nvSpPr>
          <p:spPr bwMode="auto">
            <a:xfrm>
              <a:off x="5067" y="1837"/>
              <a:ext cx="80" cy="759"/>
            </a:xfrm>
            <a:prstGeom prst="rect">
              <a:avLst/>
            </a:prstGeom>
            <a:solidFill>
              <a:srgbClr val="292929"/>
            </a:solidFill>
            <a:ln w="9525">
              <a:solidFill>
                <a:schemeClr val="tx1"/>
              </a:solidFill>
              <a:miter lim="800000"/>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grpSp>
        <p:nvGrpSpPr>
          <p:cNvPr id="193" name="Group 192">
            <a:extLst>
              <a:ext uri="{FF2B5EF4-FFF2-40B4-BE49-F238E27FC236}">
                <a16:creationId xmlns:a16="http://schemas.microsoft.com/office/drawing/2014/main" id="{E38FF4C3-D0A2-D548-89C0-C35D3E53032F}"/>
              </a:ext>
            </a:extLst>
          </p:cNvPr>
          <p:cNvGrpSpPr/>
          <p:nvPr/>
        </p:nvGrpSpPr>
        <p:grpSpPr>
          <a:xfrm>
            <a:off x="9098788" y="3956624"/>
            <a:ext cx="367224" cy="240304"/>
            <a:chOff x="7493876" y="2774731"/>
            <a:chExt cx="1481958" cy="894622"/>
          </a:xfrm>
        </p:grpSpPr>
        <p:sp>
          <p:nvSpPr>
            <p:cNvPr id="194" name="Freeform 193">
              <a:extLst>
                <a:ext uri="{FF2B5EF4-FFF2-40B4-BE49-F238E27FC236}">
                  <a16:creationId xmlns:a16="http://schemas.microsoft.com/office/drawing/2014/main" id="{027716F5-6A2D-404B-ADB2-50CDACB0206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95" name="Oval 194">
              <a:extLst>
                <a:ext uri="{FF2B5EF4-FFF2-40B4-BE49-F238E27FC236}">
                  <a16:creationId xmlns:a16="http://schemas.microsoft.com/office/drawing/2014/main" id="{C3297389-072E-FE41-B64F-4D54440AB36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96" name="Group 195">
              <a:extLst>
                <a:ext uri="{FF2B5EF4-FFF2-40B4-BE49-F238E27FC236}">
                  <a16:creationId xmlns:a16="http://schemas.microsoft.com/office/drawing/2014/main" id="{36323224-311B-EE47-BE36-F2BE4EA6BC7F}"/>
                </a:ext>
              </a:extLst>
            </p:cNvPr>
            <p:cNvGrpSpPr/>
            <p:nvPr/>
          </p:nvGrpSpPr>
          <p:grpSpPr>
            <a:xfrm>
              <a:off x="7713663" y="2848339"/>
              <a:ext cx="1042107" cy="425543"/>
              <a:chOff x="7786941" y="2884917"/>
              <a:chExt cx="897649" cy="353919"/>
            </a:xfrm>
          </p:grpSpPr>
          <p:sp>
            <p:nvSpPr>
              <p:cNvPr id="197" name="Freeform 196">
                <a:extLst>
                  <a:ext uri="{FF2B5EF4-FFF2-40B4-BE49-F238E27FC236}">
                    <a16:creationId xmlns:a16="http://schemas.microsoft.com/office/drawing/2014/main" id="{BD802D6F-DAFD-DC41-83D1-DF0F4A2A794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8" name="Freeform 197">
                <a:extLst>
                  <a:ext uri="{FF2B5EF4-FFF2-40B4-BE49-F238E27FC236}">
                    <a16:creationId xmlns:a16="http://schemas.microsoft.com/office/drawing/2014/main" id="{2CE211BA-1FF8-2548-A6C8-5CD1E12C3E1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9" name="Freeform 198">
                <a:extLst>
                  <a:ext uri="{FF2B5EF4-FFF2-40B4-BE49-F238E27FC236}">
                    <a16:creationId xmlns:a16="http://schemas.microsoft.com/office/drawing/2014/main" id="{D363DDD6-C621-F146-B8DA-4A9DDE186BE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0" name="Freeform 199">
                <a:extLst>
                  <a:ext uri="{FF2B5EF4-FFF2-40B4-BE49-F238E27FC236}">
                    <a16:creationId xmlns:a16="http://schemas.microsoft.com/office/drawing/2014/main" id="{BB3402A2-EE9C-A240-899D-8BDF14CF43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7" name="Group 216">
            <a:extLst>
              <a:ext uri="{FF2B5EF4-FFF2-40B4-BE49-F238E27FC236}">
                <a16:creationId xmlns:a16="http://schemas.microsoft.com/office/drawing/2014/main" id="{5123C752-3FFB-E84D-9E48-DBC9A9F48F37}"/>
              </a:ext>
            </a:extLst>
          </p:cNvPr>
          <p:cNvGrpSpPr/>
          <p:nvPr/>
        </p:nvGrpSpPr>
        <p:grpSpPr>
          <a:xfrm>
            <a:off x="9601554" y="3999763"/>
            <a:ext cx="367224" cy="240304"/>
            <a:chOff x="7493876" y="2774731"/>
            <a:chExt cx="1481958" cy="894622"/>
          </a:xfrm>
        </p:grpSpPr>
        <p:sp>
          <p:nvSpPr>
            <p:cNvPr id="218" name="Freeform 217">
              <a:extLst>
                <a:ext uri="{FF2B5EF4-FFF2-40B4-BE49-F238E27FC236}">
                  <a16:creationId xmlns:a16="http://schemas.microsoft.com/office/drawing/2014/main" id="{D524F684-301C-7542-A0A4-37573182739D}"/>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9" name="Oval 218">
              <a:extLst>
                <a:ext uri="{FF2B5EF4-FFF2-40B4-BE49-F238E27FC236}">
                  <a16:creationId xmlns:a16="http://schemas.microsoft.com/office/drawing/2014/main" id="{9BF20040-D9C8-B74E-BC0D-F15797752EA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0" name="Group 219">
              <a:extLst>
                <a:ext uri="{FF2B5EF4-FFF2-40B4-BE49-F238E27FC236}">
                  <a16:creationId xmlns:a16="http://schemas.microsoft.com/office/drawing/2014/main" id="{79553B03-2EF0-1445-BD4E-875D98E58492}"/>
                </a:ext>
              </a:extLst>
            </p:cNvPr>
            <p:cNvGrpSpPr/>
            <p:nvPr/>
          </p:nvGrpSpPr>
          <p:grpSpPr>
            <a:xfrm>
              <a:off x="7713663" y="2848339"/>
              <a:ext cx="1042107" cy="425543"/>
              <a:chOff x="7786941" y="2884917"/>
              <a:chExt cx="897649" cy="353919"/>
            </a:xfrm>
          </p:grpSpPr>
          <p:sp>
            <p:nvSpPr>
              <p:cNvPr id="221" name="Freeform 220">
                <a:extLst>
                  <a:ext uri="{FF2B5EF4-FFF2-40B4-BE49-F238E27FC236}">
                    <a16:creationId xmlns:a16="http://schemas.microsoft.com/office/drawing/2014/main" id="{DAB927EA-DECF-FE4A-BE5D-802F016FB19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2414339B-8AC7-2444-AC70-285A203D1160}"/>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AEF6DCDC-2F65-B349-B551-DC3FACF6D57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2" name="Freeform 221">
                <a:extLst>
                  <a:ext uri="{FF2B5EF4-FFF2-40B4-BE49-F238E27FC236}">
                    <a16:creationId xmlns:a16="http://schemas.microsoft.com/office/drawing/2014/main" id="{8F1EA0F6-ACA7-C443-A514-F770A383688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5" name="Group 144">
            <a:extLst>
              <a:ext uri="{FF2B5EF4-FFF2-40B4-BE49-F238E27FC236}">
                <a16:creationId xmlns:a16="http://schemas.microsoft.com/office/drawing/2014/main" id="{8ECEC947-F5C8-414B-A56E-EBE5DFFEDB1C}"/>
              </a:ext>
            </a:extLst>
          </p:cNvPr>
          <p:cNvGrpSpPr/>
          <p:nvPr/>
        </p:nvGrpSpPr>
        <p:grpSpPr>
          <a:xfrm>
            <a:off x="8050070" y="3965994"/>
            <a:ext cx="354986" cy="175668"/>
            <a:chOff x="7493876" y="2774731"/>
            <a:chExt cx="1481958" cy="894622"/>
          </a:xfrm>
        </p:grpSpPr>
        <p:sp>
          <p:nvSpPr>
            <p:cNvPr id="146" name="Freeform 145">
              <a:extLst>
                <a:ext uri="{FF2B5EF4-FFF2-40B4-BE49-F238E27FC236}">
                  <a16:creationId xmlns:a16="http://schemas.microsoft.com/office/drawing/2014/main" id="{86294923-1C02-5240-95DE-EA2186392E2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47" name="Oval 146">
              <a:extLst>
                <a:ext uri="{FF2B5EF4-FFF2-40B4-BE49-F238E27FC236}">
                  <a16:creationId xmlns:a16="http://schemas.microsoft.com/office/drawing/2014/main" id="{2AB3674D-1CCE-274D-BF8E-CEFECF766B3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48" name="Group 147">
              <a:extLst>
                <a:ext uri="{FF2B5EF4-FFF2-40B4-BE49-F238E27FC236}">
                  <a16:creationId xmlns:a16="http://schemas.microsoft.com/office/drawing/2014/main" id="{86166535-C584-C14C-9137-7498CC96E8FD}"/>
                </a:ext>
              </a:extLst>
            </p:cNvPr>
            <p:cNvGrpSpPr/>
            <p:nvPr/>
          </p:nvGrpSpPr>
          <p:grpSpPr>
            <a:xfrm>
              <a:off x="7713663" y="2848339"/>
              <a:ext cx="1042107" cy="425543"/>
              <a:chOff x="7786941" y="2884917"/>
              <a:chExt cx="897649" cy="353919"/>
            </a:xfrm>
          </p:grpSpPr>
          <p:sp>
            <p:nvSpPr>
              <p:cNvPr id="149" name="Freeform 148">
                <a:extLst>
                  <a:ext uri="{FF2B5EF4-FFF2-40B4-BE49-F238E27FC236}">
                    <a16:creationId xmlns:a16="http://schemas.microsoft.com/office/drawing/2014/main" id="{17514CA1-86B8-BA44-B4A0-0CEB1F62C26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0" name="Freeform 149">
                <a:extLst>
                  <a:ext uri="{FF2B5EF4-FFF2-40B4-BE49-F238E27FC236}">
                    <a16:creationId xmlns:a16="http://schemas.microsoft.com/office/drawing/2014/main" id="{8D28E726-BB5D-5644-9E9D-DEEB2E0B1FF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BDE8E149-5BA9-CB4C-9AC6-1EED7308D87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BAF1B228-D777-8846-8B1B-6476F6C2AA6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3" name="Group 232">
            <a:extLst>
              <a:ext uri="{FF2B5EF4-FFF2-40B4-BE49-F238E27FC236}">
                <a16:creationId xmlns:a16="http://schemas.microsoft.com/office/drawing/2014/main" id="{A8973B1E-A991-8E45-9FF7-7AF7F179E328}"/>
              </a:ext>
            </a:extLst>
          </p:cNvPr>
          <p:cNvGrpSpPr/>
          <p:nvPr/>
        </p:nvGrpSpPr>
        <p:grpSpPr>
          <a:xfrm>
            <a:off x="9247893" y="4775686"/>
            <a:ext cx="393760" cy="218578"/>
            <a:chOff x="7493876" y="2774731"/>
            <a:chExt cx="1481958" cy="894622"/>
          </a:xfrm>
        </p:grpSpPr>
        <p:sp>
          <p:nvSpPr>
            <p:cNvPr id="234" name="Freeform 233">
              <a:extLst>
                <a:ext uri="{FF2B5EF4-FFF2-40B4-BE49-F238E27FC236}">
                  <a16:creationId xmlns:a16="http://schemas.microsoft.com/office/drawing/2014/main" id="{5A098E30-A66F-FA4D-9EE8-C0C83DE6D50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35" name="Oval 234">
              <a:extLst>
                <a:ext uri="{FF2B5EF4-FFF2-40B4-BE49-F238E27FC236}">
                  <a16:creationId xmlns:a16="http://schemas.microsoft.com/office/drawing/2014/main" id="{051367D4-C1D9-AF45-9A24-031126A6294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36" name="Group 235">
              <a:extLst>
                <a:ext uri="{FF2B5EF4-FFF2-40B4-BE49-F238E27FC236}">
                  <a16:creationId xmlns:a16="http://schemas.microsoft.com/office/drawing/2014/main" id="{8C4167F2-26A6-0A41-9F23-581BB1D6E53B}"/>
                </a:ext>
              </a:extLst>
            </p:cNvPr>
            <p:cNvGrpSpPr/>
            <p:nvPr/>
          </p:nvGrpSpPr>
          <p:grpSpPr>
            <a:xfrm>
              <a:off x="7713663" y="2848339"/>
              <a:ext cx="1042107" cy="425543"/>
              <a:chOff x="7786941" y="2884917"/>
              <a:chExt cx="897649" cy="353919"/>
            </a:xfrm>
          </p:grpSpPr>
          <p:sp>
            <p:nvSpPr>
              <p:cNvPr id="237" name="Freeform 236">
                <a:extLst>
                  <a:ext uri="{FF2B5EF4-FFF2-40B4-BE49-F238E27FC236}">
                    <a16:creationId xmlns:a16="http://schemas.microsoft.com/office/drawing/2014/main" id="{8AABD328-91C1-C94D-8CB5-66F9CC0DC0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8" name="Freeform 237">
                <a:extLst>
                  <a:ext uri="{FF2B5EF4-FFF2-40B4-BE49-F238E27FC236}">
                    <a16:creationId xmlns:a16="http://schemas.microsoft.com/office/drawing/2014/main" id="{23CBCA43-9398-E043-A20B-00567B73DB89}"/>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9" name="Freeform 238">
                <a:extLst>
                  <a:ext uri="{FF2B5EF4-FFF2-40B4-BE49-F238E27FC236}">
                    <a16:creationId xmlns:a16="http://schemas.microsoft.com/office/drawing/2014/main" id="{06C3D6EF-A0CB-F34C-9C57-9FA04035028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0" name="Freeform 239">
                <a:extLst>
                  <a:ext uri="{FF2B5EF4-FFF2-40B4-BE49-F238E27FC236}">
                    <a16:creationId xmlns:a16="http://schemas.microsoft.com/office/drawing/2014/main" id="{66D08B47-1DCF-994C-84EE-6C7E588A1D2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05" name="Group 104">
            <a:extLst>
              <a:ext uri="{FF2B5EF4-FFF2-40B4-BE49-F238E27FC236}">
                <a16:creationId xmlns:a16="http://schemas.microsoft.com/office/drawing/2014/main" id="{EEFE641A-589B-7942-BC31-34CA4265ECA8}"/>
              </a:ext>
            </a:extLst>
          </p:cNvPr>
          <p:cNvGrpSpPr/>
          <p:nvPr/>
        </p:nvGrpSpPr>
        <p:grpSpPr>
          <a:xfrm>
            <a:off x="9783558" y="4989983"/>
            <a:ext cx="393760" cy="218578"/>
            <a:chOff x="7493876" y="2774731"/>
            <a:chExt cx="1481958" cy="894622"/>
          </a:xfrm>
        </p:grpSpPr>
        <p:sp>
          <p:nvSpPr>
            <p:cNvPr id="106" name="Freeform 105">
              <a:extLst>
                <a:ext uri="{FF2B5EF4-FFF2-40B4-BE49-F238E27FC236}">
                  <a16:creationId xmlns:a16="http://schemas.microsoft.com/office/drawing/2014/main" id="{236DE3EE-811C-674F-9142-302E5E9C559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07" name="Oval 106">
              <a:extLst>
                <a:ext uri="{FF2B5EF4-FFF2-40B4-BE49-F238E27FC236}">
                  <a16:creationId xmlns:a16="http://schemas.microsoft.com/office/drawing/2014/main" id="{1800B155-CF25-D24C-9B92-B08AAAB8313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08" name="Group 107">
              <a:extLst>
                <a:ext uri="{FF2B5EF4-FFF2-40B4-BE49-F238E27FC236}">
                  <a16:creationId xmlns:a16="http://schemas.microsoft.com/office/drawing/2014/main" id="{B0AEF1A2-025A-BC41-A84F-2DC3E058332F}"/>
                </a:ext>
              </a:extLst>
            </p:cNvPr>
            <p:cNvGrpSpPr/>
            <p:nvPr/>
          </p:nvGrpSpPr>
          <p:grpSpPr>
            <a:xfrm>
              <a:off x="7713663" y="2848339"/>
              <a:ext cx="1042107" cy="425543"/>
              <a:chOff x="7786941" y="2884917"/>
              <a:chExt cx="897649" cy="353919"/>
            </a:xfrm>
          </p:grpSpPr>
          <p:sp>
            <p:nvSpPr>
              <p:cNvPr id="109" name="Freeform 108">
                <a:extLst>
                  <a:ext uri="{FF2B5EF4-FFF2-40B4-BE49-F238E27FC236}">
                    <a16:creationId xmlns:a16="http://schemas.microsoft.com/office/drawing/2014/main" id="{8D3F6F1A-FE14-8948-A78A-73AA88A44A7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Freeform 109">
                <a:extLst>
                  <a:ext uri="{FF2B5EF4-FFF2-40B4-BE49-F238E27FC236}">
                    <a16:creationId xmlns:a16="http://schemas.microsoft.com/office/drawing/2014/main" id="{B90EE21A-C2A8-0D42-B6A5-6C7D12BEBF0A}"/>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1" name="Freeform 110">
                <a:extLst>
                  <a:ext uri="{FF2B5EF4-FFF2-40B4-BE49-F238E27FC236}">
                    <a16:creationId xmlns:a16="http://schemas.microsoft.com/office/drawing/2014/main" id="{8A5097ED-FFBF-4544-860B-3817BA811B2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2" name="Freeform 111">
                <a:extLst>
                  <a:ext uri="{FF2B5EF4-FFF2-40B4-BE49-F238E27FC236}">
                    <a16:creationId xmlns:a16="http://schemas.microsoft.com/office/drawing/2014/main" id="{6DF62723-77FE-9247-98F5-987E793C56F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47" name="Group 850">
            <a:extLst>
              <a:ext uri="{FF2B5EF4-FFF2-40B4-BE49-F238E27FC236}">
                <a16:creationId xmlns:a16="http://schemas.microsoft.com/office/drawing/2014/main" id="{4F552D9E-30F7-A14F-B4D6-B51A5A66BDB8}"/>
              </a:ext>
            </a:extLst>
          </p:cNvPr>
          <p:cNvGrpSpPr>
            <a:grpSpLocks/>
          </p:cNvGrpSpPr>
          <p:nvPr/>
        </p:nvGrpSpPr>
        <p:grpSpPr bwMode="auto">
          <a:xfrm>
            <a:off x="7566349" y="3812814"/>
            <a:ext cx="496588" cy="96676"/>
            <a:chOff x="2199" y="955"/>
            <a:chExt cx="2547" cy="506"/>
          </a:xfrm>
        </p:grpSpPr>
        <p:sp>
          <p:nvSpPr>
            <p:cNvPr id="548" name="Freeform 851">
              <a:extLst>
                <a:ext uri="{FF2B5EF4-FFF2-40B4-BE49-F238E27FC236}">
                  <a16:creationId xmlns:a16="http://schemas.microsoft.com/office/drawing/2014/main" id="{47E21BF6-929B-3A47-8266-F43071DB405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852">
              <a:extLst>
                <a:ext uri="{FF2B5EF4-FFF2-40B4-BE49-F238E27FC236}">
                  <a16:creationId xmlns:a16="http://schemas.microsoft.com/office/drawing/2014/main" id="{977E0CCA-A1C1-F142-8BCA-8B6415F0037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853">
              <a:extLst>
                <a:ext uri="{FF2B5EF4-FFF2-40B4-BE49-F238E27FC236}">
                  <a16:creationId xmlns:a16="http://schemas.microsoft.com/office/drawing/2014/main" id="{AFEC8E43-9448-CC47-A12E-E3D3988EA28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854">
              <a:extLst>
                <a:ext uri="{FF2B5EF4-FFF2-40B4-BE49-F238E27FC236}">
                  <a16:creationId xmlns:a16="http://schemas.microsoft.com/office/drawing/2014/main" id="{9974E21E-DE2A-F14B-9EEA-8E995ACB2F4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2" name="Freeform 855">
              <a:extLst>
                <a:ext uri="{FF2B5EF4-FFF2-40B4-BE49-F238E27FC236}">
                  <a16:creationId xmlns:a16="http://schemas.microsoft.com/office/drawing/2014/main" id="{526B7E0C-0C34-C149-980C-9D4078DFB7FF}"/>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3" name="Freeform 856">
              <a:extLst>
                <a:ext uri="{FF2B5EF4-FFF2-40B4-BE49-F238E27FC236}">
                  <a16:creationId xmlns:a16="http://schemas.microsoft.com/office/drawing/2014/main" id="{8F99464E-957F-4E48-BA20-3C5D8011E64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8" name="Group 850">
            <a:extLst>
              <a:ext uri="{FF2B5EF4-FFF2-40B4-BE49-F238E27FC236}">
                <a16:creationId xmlns:a16="http://schemas.microsoft.com/office/drawing/2014/main" id="{29210D43-18C8-0641-B681-3446080C3F9A}"/>
              </a:ext>
            </a:extLst>
          </p:cNvPr>
          <p:cNvGrpSpPr>
            <a:grpSpLocks/>
          </p:cNvGrpSpPr>
          <p:nvPr/>
        </p:nvGrpSpPr>
        <p:grpSpPr bwMode="auto">
          <a:xfrm>
            <a:off x="7801777" y="3327400"/>
            <a:ext cx="269073" cy="46492"/>
            <a:chOff x="2199" y="955"/>
            <a:chExt cx="2547" cy="506"/>
          </a:xfrm>
        </p:grpSpPr>
        <p:sp>
          <p:nvSpPr>
            <p:cNvPr id="597" name="Freeform 851">
              <a:extLst>
                <a:ext uri="{FF2B5EF4-FFF2-40B4-BE49-F238E27FC236}">
                  <a16:creationId xmlns:a16="http://schemas.microsoft.com/office/drawing/2014/main" id="{36DCC3D2-0891-2541-A191-1251BBEF9908}"/>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Freeform 852">
              <a:extLst>
                <a:ext uri="{FF2B5EF4-FFF2-40B4-BE49-F238E27FC236}">
                  <a16:creationId xmlns:a16="http://schemas.microsoft.com/office/drawing/2014/main" id="{D5277460-B4E3-524F-9433-384917AEC32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Freeform 853">
              <a:extLst>
                <a:ext uri="{FF2B5EF4-FFF2-40B4-BE49-F238E27FC236}">
                  <a16:creationId xmlns:a16="http://schemas.microsoft.com/office/drawing/2014/main" id="{B805595D-4D0C-7944-A9AD-4D3ADF56132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Freeform 854">
              <a:extLst>
                <a:ext uri="{FF2B5EF4-FFF2-40B4-BE49-F238E27FC236}">
                  <a16:creationId xmlns:a16="http://schemas.microsoft.com/office/drawing/2014/main" id="{E00F00F5-C22C-9E4F-AD64-60E1AB2F49C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1" name="Freeform 855">
              <a:extLst>
                <a:ext uri="{FF2B5EF4-FFF2-40B4-BE49-F238E27FC236}">
                  <a16:creationId xmlns:a16="http://schemas.microsoft.com/office/drawing/2014/main" id="{91BD7366-39AE-8B41-B7C8-8425503699EC}"/>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2" name="Freeform 856">
              <a:extLst>
                <a:ext uri="{FF2B5EF4-FFF2-40B4-BE49-F238E27FC236}">
                  <a16:creationId xmlns:a16="http://schemas.microsoft.com/office/drawing/2014/main" id="{7FC3F21F-3A7A-BD48-A40A-00C122D9857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03" name="Group 850">
            <a:extLst>
              <a:ext uri="{FF2B5EF4-FFF2-40B4-BE49-F238E27FC236}">
                <a16:creationId xmlns:a16="http://schemas.microsoft.com/office/drawing/2014/main" id="{BE7F245F-72C2-A043-82DE-6C0AE3E66523}"/>
              </a:ext>
            </a:extLst>
          </p:cNvPr>
          <p:cNvGrpSpPr>
            <a:grpSpLocks/>
          </p:cNvGrpSpPr>
          <p:nvPr/>
        </p:nvGrpSpPr>
        <p:grpSpPr bwMode="auto">
          <a:xfrm>
            <a:off x="7493802" y="3422650"/>
            <a:ext cx="269073" cy="46492"/>
            <a:chOff x="2199" y="955"/>
            <a:chExt cx="2547" cy="506"/>
          </a:xfrm>
        </p:grpSpPr>
        <p:sp>
          <p:nvSpPr>
            <p:cNvPr id="604" name="Freeform 851">
              <a:extLst>
                <a:ext uri="{FF2B5EF4-FFF2-40B4-BE49-F238E27FC236}">
                  <a16:creationId xmlns:a16="http://schemas.microsoft.com/office/drawing/2014/main" id="{B712963A-1E2A-3643-B5C3-4E552B192EF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Freeform 852">
              <a:extLst>
                <a:ext uri="{FF2B5EF4-FFF2-40B4-BE49-F238E27FC236}">
                  <a16:creationId xmlns:a16="http://schemas.microsoft.com/office/drawing/2014/main" id="{470DE5CF-9167-9246-A722-9E84422744D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Freeform 853">
              <a:extLst>
                <a:ext uri="{FF2B5EF4-FFF2-40B4-BE49-F238E27FC236}">
                  <a16:creationId xmlns:a16="http://schemas.microsoft.com/office/drawing/2014/main" id="{BD37A15B-27DE-5640-BDCC-45492602C15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Freeform 854">
              <a:extLst>
                <a:ext uri="{FF2B5EF4-FFF2-40B4-BE49-F238E27FC236}">
                  <a16:creationId xmlns:a16="http://schemas.microsoft.com/office/drawing/2014/main" id="{8F353A5D-F3B9-A24E-A816-361069C5BDB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855">
              <a:extLst>
                <a:ext uri="{FF2B5EF4-FFF2-40B4-BE49-F238E27FC236}">
                  <a16:creationId xmlns:a16="http://schemas.microsoft.com/office/drawing/2014/main" id="{2A37387A-9AD7-7347-9B59-5E3423DC08E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9" name="Freeform 856">
              <a:extLst>
                <a:ext uri="{FF2B5EF4-FFF2-40B4-BE49-F238E27FC236}">
                  <a16:creationId xmlns:a16="http://schemas.microsoft.com/office/drawing/2014/main" id="{EE58E058-DE5E-E74A-88A3-CEE247A6FBD0}"/>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10" name="Group 850">
            <a:extLst>
              <a:ext uri="{FF2B5EF4-FFF2-40B4-BE49-F238E27FC236}">
                <a16:creationId xmlns:a16="http://schemas.microsoft.com/office/drawing/2014/main" id="{E3F84402-6524-194E-A94B-4A0A73FB3611}"/>
              </a:ext>
            </a:extLst>
          </p:cNvPr>
          <p:cNvGrpSpPr>
            <a:grpSpLocks/>
          </p:cNvGrpSpPr>
          <p:nvPr/>
        </p:nvGrpSpPr>
        <p:grpSpPr bwMode="auto">
          <a:xfrm>
            <a:off x="7439349" y="2355850"/>
            <a:ext cx="399726" cy="74090"/>
            <a:chOff x="2199" y="955"/>
            <a:chExt cx="2547" cy="506"/>
          </a:xfrm>
        </p:grpSpPr>
        <p:sp>
          <p:nvSpPr>
            <p:cNvPr id="611" name="Freeform 851">
              <a:extLst>
                <a:ext uri="{FF2B5EF4-FFF2-40B4-BE49-F238E27FC236}">
                  <a16:creationId xmlns:a16="http://schemas.microsoft.com/office/drawing/2014/main" id="{1E84A0F2-859D-ED43-B462-FB6DCAD4E5C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2" name="Freeform 852">
              <a:extLst>
                <a:ext uri="{FF2B5EF4-FFF2-40B4-BE49-F238E27FC236}">
                  <a16:creationId xmlns:a16="http://schemas.microsoft.com/office/drawing/2014/main" id="{F5ACD2B7-2AE4-D246-A087-5ECDBCFE34D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3" name="Freeform 853">
              <a:extLst>
                <a:ext uri="{FF2B5EF4-FFF2-40B4-BE49-F238E27FC236}">
                  <a16:creationId xmlns:a16="http://schemas.microsoft.com/office/drawing/2014/main" id="{759F9135-879C-BF4F-AFC5-818266E3251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4" name="Freeform 854">
              <a:extLst>
                <a:ext uri="{FF2B5EF4-FFF2-40B4-BE49-F238E27FC236}">
                  <a16:creationId xmlns:a16="http://schemas.microsoft.com/office/drawing/2014/main" id="{6CCBF41C-B507-F94D-948A-DE3FCE8B0A1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5" name="Freeform 855">
              <a:extLst>
                <a:ext uri="{FF2B5EF4-FFF2-40B4-BE49-F238E27FC236}">
                  <a16:creationId xmlns:a16="http://schemas.microsoft.com/office/drawing/2014/main" id="{F49FB24E-6FA4-654E-852C-85E4BB85529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16" name="Freeform 856">
              <a:extLst>
                <a:ext uri="{FF2B5EF4-FFF2-40B4-BE49-F238E27FC236}">
                  <a16:creationId xmlns:a16="http://schemas.microsoft.com/office/drawing/2014/main" id="{BC5E9B76-5823-534D-A665-5761962C2BE3}"/>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24" name="Group 850">
            <a:extLst>
              <a:ext uri="{FF2B5EF4-FFF2-40B4-BE49-F238E27FC236}">
                <a16:creationId xmlns:a16="http://schemas.microsoft.com/office/drawing/2014/main" id="{D967DD69-1C1F-4942-88FF-DBC278423524}"/>
              </a:ext>
            </a:extLst>
          </p:cNvPr>
          <p:cNvGrpSpPr>
            <a:grpSpLocks/>
          </p:cNvGrpSpPr>
          <p:nvPr/>
        </p:nvGrpSpPr>
        <p:grpSpPr bwMode="auto">
          <a:xfrm>
            <a:off x="7756849" y="1863725"/>
            <a:ext cx="399726" cy="74090"/>
            <a:chOff x="2199" y="955"/>
            <a:chExt cx="2547" cy="506"/>
          </a:xfrm>
        </p:grpSpPr>
        <p:sp>
          <p:nvSpPr>
            <p:cNvPr id="625" name="Freeform 851">
              <a:extLst>
                <a:ext uri="{FF2B5EF4-FFF2-40B4-BE49-F238E27FC236}">
                  <a16:creationId xmlns:a16="http://schemas.microsoft.com/office/drawing/2014/main" id="{C0A1A462-018A-7347-8CBD-7006888DF72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6" name="Freeform 852">
              <a:extLst>
                <a:ext uri="{FF2B5EF4-FFF2-40B4-BE49-F238E27FC236}">
                  <a16:creationId xmlns:a16="http://schemas.microsoft.com/office/drawing/2014/main" id="{22F09480-8DE6-5D4E-A19F-5BA801D7A64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7" name="Freeform 853">
              <a:extLst>
                <a:ext uri="{FF2B5EF4-FFF2-40B4-BE49-F238E27FC236}">
                  <a16:creationId xmlns:a16="http://schemas.microsoft.com/office/drawing/2014/main" id="{53F1DF53-28BC-264A-BBA0-4D802EB0297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8" name="Freeform 854">
              <a:extLst>
                <a:ext uri="{FF2B5EF4-FFF2-40B4-BE49-F238E27FC236}">
                  <a16:creationId xmlns:a16="http://schemas.microsoft.com/office/drawing/2014/main" id="{61608420-02E2-254C-ACD1-27ABB5ED1667}"/>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29" name="Freeform 855">
              <a:extLst>
                <a:ext uri="{FF2B5EF4-FFF2-40B4-BE49-F238E27FC236}">
                  <a16:creationId xmlns:a16="http://schemas.microsoft.com/office/drawing/2014/main" id="{0670B0D6-0581-E44E-ADBE-91BB69BB57B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0" name="Freeform 856">
              <a:extLst>
                <a:ext uri="{FF2B5EF4-FFF2-40B4-BE49-F238E27FC236}">
                  <a16:creationId xmlns:a16="http://schemas.microsoft.com/office/drawing/2014/main" id="{AD6F69E6-2C1F-CC46-A5B9-D1AC96F68C8C}"/>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1" name="Group 850">
            <a:extLst>
              <a:ext uri="{FF2B5EF4-FFF2-40B4-BE49-F238E27FC236}">
                <a16:creationId xmlns:a16="http://schemas.microsoft.com/office/drawing/2014/main" id="{62F6DC99-EDA6-6948-A435-6A965BBBDC7F}"/>
              </a:ext>
            </a:extLst>
          </p:cNvPr>
          <p:cNvGrpSpPr>
            <a:grpSpLocks/>
          </p:cNvGrpSpPr>
          <p:nvPr/>
        </p:nvGrpSpPr>
        <p:grpSpPr bwMode="auto">
          <a:xfrm>
            <a:off x="8709349" y="2057400"/>
            <a:ext cx="399726" cy="74090"/>
            <a:chOff x="2199" y="955"/>
            <a:chExt cx="2547" cy="506"/>
          </a:xfrm>
        </p:grpSpPr>
        <p:sp>
          <p:nvSpPr>
            <p:cNvPr id="632" name="Freeform 851">
              <a:extLst>
                <a:ext uri="{FF2B5EF4-FFF2-40B4-BE49-F238E27FC236}">
                  <a16:creationId xmlns:a16="http://schemas.microsoft.com/office/drawing/2014/main" id="{9E06E7BD-A2EF-5A4E-A34B-606CF638590A}"/>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3" name="Freeform 852">
              <a:extLst>
                <a:ext uri="{FF2B5EF4-FFF2-40B4-BE49-F238E27FC236}">
                  <a16:creationId xmlns:a16="http://schemas.microsoft.com/office/drawing/2014/main" id="{A8B52BE3-CB73-904C-84C5-EB4ED34708C6}"/>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4" name="Freeform 853">
              <a:extLst>
                <a:ext uri="{FF2B5EF4-FFF2-40B4-BE49-F238E27FC236}">
                  <a16:creationId xmlns:a16="http://schemas.microsoft.com/office/drawing/2014/main" id="{13C0497F-B26E-6347-8A3D-7B1091C04AA1}"/>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5" name="Freeform 854">
              <a:extLst>
                <a:ext uri="{FF2B5EF4-FFF2-40B4-BE49-F238E27FC236}">
                  <a16:creationId xmlns:a16="http://schemas.microsoft.com/office/drawing/2014/main" id="{D5A7D90C-8586-EC4C-B8AE-53ADC2C0E8A6}"/>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6" name="Freeform 855">
              <a:extLst>
                <a:ext uri="{FF2B5EF4-FFF2-40B4-BE49-F238E27FC236}">
                  <a16:creationId xmlns:a16="http://schemas.microsoft.com/office/drawing/2014/main" id="{C7871F0A-571C-A942-9C96-20D90FBDB413}"/>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37" name="Freeform 856">
              <a:extLst>
                <a:ext uri="{FF2B5EF4-FFF2-40B4-BE49-F238E27FC236}">
                  <a16:creationId xmlns:a16="http://schemas.microsoft.com/office/drawing/2014/main" id="{A1A01D86-638D-3644-B20B-066BDFC41236}"/>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38" name="Group 850">
            <a:extLst>
              <a:ext uri="{FF2B5EF4-FFF2-40B4-BE49-F238E27FC236}">
                <a16:creationId xmlns:a16="http://schemas.microsoft.com/office/drawing/2014/main" id="{C59EF036-7544-CD4B-98C5-190F592891A5}"/>
              </a:ext>
            </a:extLst>
          </p:cNvPr>
          <p:cNvGrpSpPr>
            <a:grpSpLocks/>
          </p:cNvGrpSpPr>
          <p:nvPr/>
        </p:nvGrpSpPr>
        <p:grpSpPr bwMode="auto">
          <a:xfrm>
            <a:off x="8639499" y="2320925"/>
            <a:ext cx="399726" cy="74090"/>
            <a:chOff x="2199" y="955"/>
            <a:chExt cx="2547" cy="506"/>
          </a:xfrm>
        </p:grpSpPr>
        <p:sp>
          <p:nvSpPr>
            <p:cNvPr id="639" name="Freeform 851">
              <a:extLst>
                <a:ext uri="{FF2B5EF4-FFF2-40B4-BE49-F238E27FC236}">
                  <a16:creationId xmlns:a16="http://schemas.microsoft.com/office/drawing/2014/main" id="{F5A6E6AF-D117-5E41-8785-04B0EC2CA4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0" name="Freeform 852">
              <a:extLst>
                <a:ext uri="{FF2B5EF4-FFF2-40B4-BE49-F238E27FC236}">
                  <a16:creationId xmlns:a16="http://schemas.microsoft.com/office/drawing/2014/main" id="{8595B388-6685-8E4F-BDEB-FA923F29148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1" name="Freeform 853">
              <a:extLst>
                <a:ext uri="{FF2B5EF4-FFF2-40B4-BE49-F238E27FC236}">
                  <a16:creationId xmlns:a16="http://schemas.microsoft.com/office/drawing/2014/main" id="{C4382DCB-82DC-E84A-BABC-A28B22D16FE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2" name="Freeform 854">
              <a:extLst>
                <a:ext uri="{FF2B5EF4-FFF2-40B4-BE49-F238E27FC236}">
                  <a16:creationId xmlns:a16="http://schemas.microsoft.com/office/drawing/2014/main" id="{8582F608-341E-2B44-81DA-A22C72A0DE9B}"/>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3" name="Freeform 855">
              <a:extLst>
                <a:ext uri="{FF2B5EF4-FFF2-40B4-BE49-F238E27FC236}">
                  <a16:creationId xmlns:a16="http://schemas.microsoft.com/office/drawing/2014/main" id="{E9219FD5-AC73-0E49-9022-036371064B5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4" name="Freeform 856">
              <a:extLst>
                <a:ext uri="{FF2B5EF4-FFF2-40B4-BE49-F238E27FC236}">
                  <a16:creationId xmlns:a16="http://schemas.microsoft.com/office/drawing/2014/main" id="{FF2B6185-8996-9D4A-95D8-B325E76BC00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45" name="Group 850">
            <a:extLst>
              <a:ext uri="{FF2B5EF4-FFF2-40B4-BE49-F238E27FC236}">
                <a16:creationId xmlns:a16="http://schemas.microsoft.com/office/drawing/2014/main" id="{C8198E09-7653-3F45-A431-F592CB853548}"/>
              </a:ext>
            </a:extLst>
          </p:cNvPr>
          <p:cNvGrpSpPr>
            <a:grpSpLocks/>
          </p:cNvGrpSpPr>
          <p:nvPr/>
        </p:nvGrpSpPr>
        <p:grpSpPr bwMode="auto">
          <a:xfrm>
            <a:off x="9245924" y="5476874"/>
            <a:ext cx="450526" cy="96315"/>
            <a:chOff x="2199" y="955"/>
            <a:chExt cx="2547" cy="506"/>
          </a:xfrm>
        </p:grpSpPr>
        <p:sp>
          <p:nvSpPr>
            <p:cNvPr id="646" name="Freeform 851">
              <a:extLst>
                <a:ext uri="{FF2B5EF4-FFF2-40B4-BE49-F238E27FC236}">
                  <a16:creationId xmlns:a16="http://schemas.microsoft.com/office/drawing/2014/main" id="{6E92E888-DA5C-8D45-96AD-D6A2E116446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7" name="Freeform 852">
              <a:extLst>
                <a:ext uri="{FF2B5EF4-FFF2-40B4-BE49-F238E27FC236}">
                  <a16:creationId xmlns:a16="http://schemas.microsoft.com/office/drawing/2014/main" id="{2754A16A-D74F-2C40-93DA-A9EAC7806B64}"/>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8" name="Freeform 853">
              <a:extLst>
                <a:ext uri="{FF2B5EF4-FFF2-40B4-BE49-F238E27FC236}">
                  <a16:creationId xmlns:a16="http://schemas.microsoft.com/office/drawing/2014/main" id="{B78947A0-D91C-E742-8A54-40B58A0EA73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49" name="Freeform 854">
              <a:extLst>
                <a:ext uri="{FF2B5EF4-FFF2-40B4-BE49-F238E27FC236}">
                  <a16:creationId xmlns:a16="http://schemas.microsoft.com/office/drawing/2014/main" id="{A3BC268E-C50E-F64F-A6DD-8829085043E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0" name="Freeform 855">
              <a:extLst>
                <a:ext uri="{FF2B5EF4-FFF2-40B4-BE49-F238E27FC236}">
                  <a16:creationId xmlns:a16="http://schemas.microsoft.com/office/drawing/2014/main" id="{C609CF41-4A74-014E-A94A-F5C707D3150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1" name="Freeform 856">
              <a:extLst>
                <a:ext uri="{FF2B5EF4-FFF2-40B4-BE49-F238E27FC236}">
                  <a16:creationId xmlns:a16="http://schemas.microsoft.com/office/drawing/2014/main" id="{6E8FDB88-4766-E44A-8E83-FA0CEA8287AD}"/>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2" name="Group 850">
            <a:extLst>
              <a:ext uri="{FF2B5EF4-FFF2-40B4-BE49-F238E27FC236}">
                <a16:creationId xmlns:a16="http://schemas.microsoft.com/office/drawing/2014/main" id="{D8195E5E-B336-324B-8B0B-ACC4CA2C6E80}"/>
              </a:ext>
            </a:extLst>
          </p:cNvPr>
          <p:cNvGrpSpPr>
            <a:grpSpLocks/>
          </p:cNvGrpSpPr>
          <p:nvPr/>
        </p:nvGrpSpPr>
        <p:grpSpPr bwMode="auto">
          <a:xfrm>
            <a:off x="9195602" y="5857875"/>
            <a:ext cx="230973" cy="45719"/>
            <a:chOff x="2199" y="955"/>
            <a:chExt cx="2547" cy="506"/>
          </a:xfrm>
        </p:grpSpPr>
        <p:sp>
          <p:nvSpPr>
            <p:cNvPr id="653" name="Freeform 851">
              <a:extLst>
                <a:ext uri="{FF2B5EF4-FFF2-40B4-BE49-F238E27FC236}">
                  <a16:creationId xmlns:a16="http://schemas.microsoft.com/office/drawing/2014/main" id="{D70C4FD5-7449-EB41-AE91-674A29E480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852">
              <a:extLst>
                <a:ext uri="{FF2B5EF4-FFF2-40B4-BE49-F238E27FC236}">
                  <a16:creationId xmlns:a16="http://schemas.microsoft.com/office/drawing/2014/main" id="{A43D749A-E763-1A49-ABFC-3F8866DC1D65}"/>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853">
              <a:extLst>
                <a:ext uri="{FF2B5EF4-FFF2-40B4-BE49-F238E27FC236}">
                  <a16:creationId xmlns:a16="http://schemas.microsoft.com/office/drawing/2014/main" id="{1984E37F-68A6-AE44-9F93-DD410B4FBD85}"/>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854">
              <a:extLst>
                <a:ext uri="{FF2B5EF4-FFF2-40B4-BE49-F238E27FC236}">
                  <a16:creationId xmlns:a16="http://schemas.microsoft.com/office/drawing/2014/main" id="{F1E5C680-79A8-FE44-84E3-2153EA200052}"/>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855">
              <a:extLst>
                <a:ext uri="{FF2B5EF4-FFF2-40B4-BE49-F238E27FC236}">
                  <a16:creationId xmlns:a16="http://schemas.microsoft.com/office/drawing/2014/main" id="{10AB1C0F-439F-734D-9512-EB095894FAE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856">
              <a:extLst>
                <a:ext uri="{FF2B5EF4-FFF2-40B4-BE49-F238E27FC236}">
                  <a16:creationId xmlns:a16="http://schemas.microsoft.com/office/drawing/2014/main" id="{E674261C-9C74-1045-A006-34903B78C01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9" name="Group 850">
            <a:extLst>
              <a:ext uri="{FF2B5EF4-FFF2-40B4-BE49-F238E27FC236}">
                <a16:creationId xmlns:a16="http://schemas.microsoft.com/office/drawing/2014/main" id="{085C02C9-1A7F-0642-B79C-6EDB2FE9C908}"/>
              </a:ext>
            </a:extLst>
          </p:cNvPr>
          <p:cNvGrpSpPr>
            <a:grpSpLocks/>
          </p:cNvGrpSpPr>
          <p:nvPr/>
        </p:nvGrpSpPr>
        <p:grpSpPr bwMode="auto">
          <a:xfrm>
            <a:off x="9538502" y="5794375"/>
            <a:ext cx="230973" cy="45719"/>
            <a:chOff x="2199" y="955"/>
            <a:chExt cx="2547" cy="506"/>
          </a:xfrm>
        </p:grpSpPr>
        <p:sp>
          <p:nvSpPr>
            <p:cNvPr id="660" name="Freeform 851">
              <a:extLst>
                <a:ext uri="{FF2B5EF4-FFF2-40B4-BE49-F238E27FC236}">
                  <a16:creationId xmlns:a16="http://schemas.microsoft.com/office/drawing/2014/main" id="{9C005DC5-E020-664D-90A8-D62468BEA01F}"/>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852">
              <a:extLst>
                <a:ext uri="{FF2B5EF4-FFF2-40B4-BE49-F238E27FC236}">
                  <a16:creationId xmlns:a16="http://schemas.microsoft.com/office/drawing/2014/main" id="{51687CFF-3135-3B4D-B333-BB62A87BF9B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853">
              <a:extLst>
                <a:ext uri="{FF2B5EF4-FFF2-40B4-BE49-F238E27FC236}">
                  <a16:creationId xmlns:a16="http://schemas.microsoft.com/office/drawing/2014/main" id="{C7F3B199-2EBF-AE46-B38B-543EED8CFB15}"/>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854">
              <a:extLst>
                <a:ext uri="{FF2B5EF4-FFF2-40B4-BE49-F238E27FC236}">
                  <a16:creationId xmlns:a16="http://schemas.microsoft.com/office/drawing/2014/main" id="{1A13A5D2-6717-724F-9FA9-7AE0BB5F67D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855">
              <a:extLst>
                <a:ext uri="{FF2B5EF4-FFF2-40B4-BE49-F238E27FC236}">
                  <a16:creationId xmlns:a16="http://schemas.microsoft.com/office/drawing/2014/main" id="{4E9B1CE6-94BA-CB4A-BAA3-20583CDAEF3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856">
              <a:extLst>
                <a:ext uri="{FF2B5EF4-FFF2-40B4-BE49-F238E27FC236}">
                  <a16:creationId xmlns:a16="http://schemas.microsoft.com/office/drawing/2014/main" id="{F15D2A24-844D-7345-AF84-FEA40BD351A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635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66" name="Group 817">
            <a:extLst>
              <a:ext uri="{FF2B5EF4-FFF2-40B4-BE49-F238E27FC236}">
                <a16:creationId xmlns:a16="http://schemas.microsoft.com/office/drawing/2014/main" id="{5B996586-264C-3643-9E41-3632345BFB87}"/>
              </a:ext>
            </a:extLst>
          </p:cNvPr>
          <p:cNvGrpSpPr>
            <a:grpSpLocks/>
          </p:cNvGrpSpPr>
          <p:nvPr/>
        </p:nvGrpSpPr>
        <p:grpSpPr bwMode="auto">
          <a:xfrm>
            <a:off x="7975063" y="2094561"/>
            <a:ext cx="466245" cy="434369"/>
            <a:chOff x="2920" y="1424"/>
            <a:chExt cx="326" cy="320"/>
          </a:xfrm>
        </p:grpSpPr>
        <p:sp>
          <p:nvSpPr>
            <p:cNvPr id="667" name="Oval 818">
              <a:extLst>
                <a:ext uri="{FF2B5EF4-FFF2-40B4-BE49-F238E27FC236}">
                  <a16:creationId xmlns:a16="http://schemas.microsoft.com/office/drawing/2014/main" id="{AA4661F1-54B8-A146-BC66-9B5A3CD272EA}"/>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68" name="Group 819">
              <a:extLst>
                <a:ext uri="{FF2B5EF4-FFF2-40B4-BE49-F238E27FC236}">
                  <a16:creationId xmlns:a16="http://schemas.microsoft.com/office/drawing/2014/main" id="{1686DBB0-11C0-D34B-972B-2CCF69324CCC}"/>
                </a:ext>
              </a:extLst>
            </p:cNvPr>
            <p:cNvGrpSpPr>
              <a:grpSpLocks/>
            </p:cNvGrpSpPr>
            <p:nvPr/>
          </p:nvGrpSpPr>
          <p:grpSpPr bwMode="auto">
            <a:xfrm>
              <a:off x="2949" y="1424"/>
              <a:ext cx="265" cy="280"/>
              <a:chOff x="2949" y="1424"/>
              <a:chExt cx="265" cy="280"/>
            </a:xfrm>
          </p:grpSpPr>
          <p:sp>
            <p:nvSpPr>
              <p:cNvPr id="670" name="Oval 820">
                <a:extLst>
                  <a:ext uri="{FF2B5EF4-FFF2-40B4-BE49-F238E27FC236}">
                    <a16:creationId xmlns:a16="http://schemas.microsoft.com/office/drawing/2014/main" id="{65562299-A7B0-E748-8DA9-F125E00B96FB}"/>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Oval 821">
                <a:extLst>
                  <a:ext uri="{FF2B5EF4-FFF2-40B4-BE49-F238E27FC236}">
                    <a16:creationId xmlns:a16="http://schemas.microsoft.com/office/drawing/2014/main" id="{4C2D7ED2-03EA-DD40-B7CA-8CF81250D4E0}"/>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Oval 822">
                <a:extLst>
                  <a:ext uri="{FF2B5EF4-FFF2-40B4-BE49-F238E27FC236}">
                    <a16:creationId xmlns:a16="http://schemas.microsoft.com/office/drawing/2014/main" id="{52DEB089-EF3D-7E47-9DFD-BCE7FFF4F5DD}"/>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Oval 823">
                <a:extLst>
                  <a:ext uri="{FF2B5EF4-FFF2-40B4-BE49-F238E27FC236}">
                    <a16:creationId xmlns:a16="http://schemas.microsoft.com/office/drawing/2014/main" id="{27812B4C-C2A3-A34E-8C48-C8022BA5CC4A}"/>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4" name="Freeform 824">
                <a:extLst>
                  <a:ext uri="{FF2B5EF4-FFF2-40B4-BE49-F238E27FC236}">
                    <a16:creationId xmlns:a16="http://schemas.microsoft.com/office/drawing/2014/main" id="{A83A4BD2-C0FC-0243-9444-4BE1DEF5443B}"/>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9CE0FA"/>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9" name="Freeform 825">
              <a:extLst>
                <a:ext uri="{FF2B5EF4-FFF2-40B4-BE49-F238E27FC236}">
                  <a16:creationId xmlns:a16="http://schemas.microsoft.com/office/drawing/2014/main" id="{88940FE6-2121-E047-B5D1-709EEEA5D1FA}"/>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rgbClr val="9CE0FA"/>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87" name="Group 783">
            <a:extLst>
              <a:ext uri="{FF2B5EF4-FFF2-40B4-BE49-F238E27FC236}">
                <a16:creationId xmlns:a16="http://schemas.microsoft.com/office/drawing/2014/main" id="{D14ED3CD-0929-5445-B9CD-FC1AEB08F0F0}"/>
              </a:ext>
            </a:extLst>
          </p:cNvPr>
          <p:cNvGrpSpPr>
            <a:grpSpLocks/>
          </p:cNvGrpSpPr>
          <p:nvPr/>
        </p:nvGrpSpPr>
        <p:grpSpPr bwMode="auto">
          <a:xfrm>
            <a:off x="8050698" y="2309376"/>
            <a:ext cx="298450" cy="464008"/>
            <a:chOff x="3130" y="3288"/>
            <a:chExt cx="410" cy="742"/>
          </a:xfrm>
        </p:grpSpPr>
        <p:sp>
          <p:nvSpPr>
            <p:cNvPr id="88" name="Line 270">
              <a:extLst>
                <a:ext uri="{FF2B5EF4-FFF2-40B4-BE49-F238E27FC236}">
                  <a16:creationId xmlns:a16="http://schemas.microsoft.com/office/drawing/2014/main" id="{7ABD4004-114C-724F-BAC3-6F9DA6DE1F0C}"/>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9" name="Line 271">
              <a:extLst>
                <a:ext uri="{FF2B5EF4-FFF2-40B4-BE49-F238E27FC236}">
                  <a16:creationId xmlns:a16="http://schemas.microsoft.com/office/drawing/2014/main" id="{1A244344-E514-B64F-9963-6369BD9BE1B3}"/>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 name="Line 272">
              <a:extLst>
                <a:ext uri="{FF2B5EF4-FFF2-40B4-BE49-F238E27FC236}">
                  <a16:creationId xmlns:a16="http://schemas.microsoft.com/office/drawing/2014/main" id="{EB3A4111-A6F1-154E-9274-6BFFCDBAB6AB}"/>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 name="Line 273">
              <a:extLst>
                <a:ext uri="{FF2B5EF4-FFF2-40B4-BE49-F238E27FC236}">
                  <a16:creationId xmlns:a16="http://schemas.microsoft.com/office/drawing/2014/main" id="{714583CC-4366-B448-8BCD-BEB3688ECA7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 name="Line 274">
              <a:extLst>
                <a:ext uri="{FF2B5EF4-FFF2-40B4-BE49-F238E27FC236}">
                  <a16:creationId xmlns:a16="http://schemas.microsoft.com/office/drawing/2014/main" id="{06696B02-1354-964A-892D-7D1A072DD376}"/>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3" name="Line 275">
              <a:extLst>
                <a:ext uri="{FF2B5EF4-FFF2-40B4-BE49-F238E27FC236}">
                  <a16:creationId xmlns:a16="http://schemas.microsoft.com/office/drawing/2014/main" id="{C744D6E3-66B2-4349-A4C7-A96CCC727200}"/>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4" name="Line 276">
              <a:extLst>
                <a:ext uri="{FF2B5EF4-FFF2-40B4-BE49-F238E27FC236}">
                  <a16:creationId xmlns:a16="http://schemas.microsoft.com/office/drawing/2014/main" id="{9AD49573-21B8-594C-A124-75FF6787F57A}"/>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5" name="Line 277">
              <a:extLst>
                <a:ext uri="{FF2B5EF4-FFF2-40B4-BE49-F238E27FC236}">
                  <a16:creationId xmlns:a16="http://schemas.microsoft.com/office/drawing/2014/main" id="{F5B9977B-7FCA-934E-8672-B6E02820BAA5}"/>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6" name="Line 278">
              <a:extLst>
                <a:ext uri="{FF2B5EF4-FFF2-40B4-BE49-F238E27FC236}">
                  <a16:creationId xmlns:a16="http://schemas.microsoft.com/office/drawing/2014/main" id="{90BBE456-8113-E140-9697-13DE1099C425}"/>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7" name="Line 279">
              <a:extLst>
                <a:ext uri="{FF2B5EF4-FFF2-40B4-BE49-F238E27FC236}">
                  <a16:creationId xmlns:a16="http://schemas.microsoft.com/office/drawing/2014/main" id="{8B179862-B59B-0340-81D5-D6460EDA625B}"/>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8" name="Line 280">
              <a:extLst>
                <a:ext uri="{FF2B5EF4-FFF2-40B4-BE49-F238E27FC236}">
                  <a16:creationId xmlns:a16="http://schemas.microsoft.com/office/drawing/2014/main" id="{5E3E4AF0-3A1E-634F-B106-0E1BAE93263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9" name="Line 281">
              <a:extLst>
                <a:ext uri="{FF2B5EF4-FFF2-40B4-BE49-F238E27FC236}">
                  <a16:creationId xmlns:a16="http://schemas.microsoft.com/office/drawing/2014/main" id="{51EBD3A2-D943-F443-A868-FD6059B0D77A}"/>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Line 282">
              <a:extLst>
                <a:ext uri="{FF2B5EF4-FFF2-40B4-BE49-F238E27FC236}">
                  <a16:creationId xmlns:a16="http://schemas.microsoft.com/office/drawing/2014/main" id="{CE35DACD-3834-3A4F-BF5D-05FD16494C16}"/>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1" name="Line 283">
              <a:extLst>
                <a:ext uri="{FF2B5EF4-FFF2-40B4-BE49-F238E27FC236}">
                  <a16:creationId xmlns:a16="http://schemas.microsoft.com/office/drawing/2014/main" id="{F225C514-F00F-374D-A3A6-0E00BBF2ABD0}"/>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2" name="Line 284">
              <a:extLst>
                <a:ext uri="{FF2B5EF4-FFF2-40B4-BE49-F238E27FC236}">
                  <a16:creationId xmlns:a16="http://schemas.microsoft.com/office/drawing/2014/main" id="{5AB5EE34-E853-4349-982D-7BA8A0223AA8}"/>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75" name="Group 674">
            <a:extLst>
              <a:ext uri="{FF2B5EF4-FFF2-40B4-BE49-F238E27FC236}">
                <a16:creationId xmlns:a16="http://schemas.microsoft.com/office/drawing/2014/main" id="{CAA0DAAC-D388-5E4E-8B1F-AA359B358F91}"/>
              </a:ext>
            </a:extLst>
          </p:cNvPr>
          <p:cNvGrpSpPr/>
          <p:nvPr/>
        </p:nvGrpSpPr>
        <p:grpSpPr>
          <a:xfrm>
            <a:off x="9885167" y="5352639"/>
            <a:ext cx="309187" cy="167750"/>
            <a:chOff x="3668110" y="2448910"/>
            <a:chExt cx="3794234" cy="2165130"/>
          </a:xfrm>
        </p:grpSpPr>
        <p:sp>
          <p:nvSpPr>
            <p:cNvPr id="676" name="Rectangle 675">
              <a:extLst>
                <a:ext uri="{FF2B5EF4-FFF2-40B4-BE49-F238E27FC236}">
                  <a16:creationId xmlns:a16="http://schemas.microsoft.com/office/drawing/2014/main" id="{46F75940-BD62-504A-8C73-FDDA0A3399AF}"/>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77" name="Freeform 676">
              <a:extLst>
                <a:ext uri="{FF2B5EF4-FFF2-40B4-BE49-F238E27FC236}">
                  <a16:creationId xmlns:a16="http://schemas.microsoft.com/office/drawing/2014/main" id="{B68551CE-211F-A242-AF0E-8E6622E334D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678" name="Group 677">
              <a:extLst>
                <a:ext uri="{FF2B5EF4-FFF2-40B4-BE49-F238E27FC236}">
                  <a16:creationId xmlns:a16="http://schemas.microsoft.com/office/drawing/2014/main" id="{074BFC43-A3A5-964D-8135-081414E76B2E}"/>
                </a:ext>
              </a:extLst>
            </p:cNvPr>
            <p:cNvGrpSpPr/>
            <p:nvPr/>
          </p:nvGrpSpPr>
          <p:grpSpPr>
            <a:xfrm>
              <a:off x="3941378" y="2603243"/>
              <a:ext cx="3202061" cy="1066110"/>
              <a:chOff x="7939341" y="3037317"/>
              <a:chExt cx="897649" cy="353919"/>
            </a:xfrm>
          </p:grpSpPr>
          <p:sp>
            <p:nvSpPr>
              <p:cNvPr id="679" name="Freeform 678">
                <a:extLst>
                  <a:ext uri="{FF2B5EF4-FFF2-40B4-BE49-F238E27FC236}">
                    <a16:creationId xmlns:a16="http://schemas.microsoft.com/office/drawing/2014/main" id="{1EEBCE37-5065-464B-A991-2B6D441624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0" name="Freeform 679">
                <a:extLst>
                  <a:ext uri="{FF2B5EF4-FFF2-40B4-BE49-F238E27FC236}">
                    <a16:creationId xmlns:a16="http://schemas.microsoft.com/office/drawing/2014/main" id="{1119C91B-532D-914D-A174-D49B02868A2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1" name="Freeform 680">
                <a:extLst>
                  <a:ext uri="{FF2B5EF4-FFF2-40B4-BE49-F238E27FC236}">
                    <a16:creationId xmlns:a16="http://schemas.microsoft.com/office/drawing/2014/main" id="{201345D5-2C2E-D144-AAB9-B54FD240A64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82" name="Freeform 681">
                <a:extLst>
                  <a:ext uri="{FF2B5EF4-FFF2-40B4-BE49-F238E27FC236}">
                    <a16:creationId xmlns:a16="http://schemas.microsoft.com/office/drawing/2014/main" id="{6040CCAF-188D-9140-80B6-CA6A424D689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 name="Group 2">
            <a:extLst>
              <a:ext uri="{FF2B5EF4-FFF2-40B4-BE49-F238E27FC236}">
                <a16:creationId xmlns:a16="http://schemas.microsoft.com/office/drawing/2014/main" id="{E7A394CC-D70F-8E43-8065-B95B6A0A5E94}"/>
              </a:ext>
            </a:extLst>
          </p:cNvPr>
          <p:cNvGrpSpPr/>
          <p:nvPr/>
        </p:nvGrpSpPr>
        <p:grpSpPr>
          <a:xfrm>
            <a:off x="1104900" y="5189517"/>
            <a:ext cx="5226627" cy="1233055"/>
            <a:chOff x="1104900" y="5320145"/>
            <a:chExt cx="5226627" cy="1233055"/>
          </a:xfrm>
        </p:grpSpPr>
        <p:sp>
          <p:nvSpPr>
            <p:cNvPr id="683" name="Text Box 467">
              <a:extLst>
                <a:ext uri="{FF2B5EF4-FFF2-40B4-BE49-F238E27FC236}">
                  <a16:creationId xmlns:a16="http://schemas.microsoft.com/office/drawing/2014/main" id="{1E3B9681-8FF1-EC4D-B168-3EC992789628}"/>
                </a:ext>
              </a:extLst>
            </p:cNvPr>
            <p:cNvSpPr txBox="1">
              <a:spLocks noChangeArrowheads="1"/>
            </p:cNvSpPr>
            <p:nvPr/>
          </p:nvSpPr>
          <p:spPr bwMode="auto">
            <a:xfrm>
              <a:off x="1262675" y="5424331"/>
              <a:ext cx="4933787" cy="1036887"/>
            </a:xfrm>
            <a:prstGeom prst="rect">
              <a:avLst/>
            </a:prstGeom>
            <a:noFill/>
            <a:ln w="19050">
              <a:no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link layer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has responsibility of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transferring datagram from one node </a:t>
              </a:r>
            </a:p>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to </a:t>
              </a:r>
              <a:r>
                <a:rPr kumimoji="0" lang="en-US" sz="2400" b="0" i="1"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physically adjacent </a:t>
              </a:r>
              <a:r>
                <a:rPr kumimoji="0" lang="en-US" sz="24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node over a link</a:t>
              </a:r>
              <a:endParaRPr kumimoji="0" lang="en-US" sz="1800" b="0" i="1"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p:txBody>
        </p:sp>
        <p:sp>
          <p:nvSpPr>
            <p:cNvPr id="5" name="Rectangle 4">
              <a:extLst>
                <a:ext uri="{FF2B5EF4-FFF2-40B4-BE49-F238E27FC236}">
                  <a16:creationId xmlns:a16="http://schemas.microsoft.com/office/drawing/2014/main" id="{40D408BE-7166-1A47-AA93-D02ED37AA439}"/>
                </a:ext>
              </a:extLst>
            </p:cNvPr>
            <p:cNvSpPr/>
            <p:nvPr/>
          </p:nvSpPr>
          <p:spPr>
            <a:xfrm>
              <a:off x="1104900" y="5320145"/>
              <a:ext cx="5226627" cy="123305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9" name="Slide Number Placeholder 8">
            <a:extLst>
              <a:ext uri="{FF2B5EF4-FFF2-40B4-BE49-F238E27FC236}">
                <a16:creationId xmlns:a16="http://schemas.microsoft.com/office/drawing/2014/main" id="{080136AE-5E28-E527-6F11-F40D08A335DC}"/>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781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dissolve">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dissolve">
                                      <p:cBhvr>
                                        <p:cTn id="12" dur="500"/>
                                        <p:tgtEl>
                                          <p:spTgt spid="6">
                                            <p:txEl>
                                              <p:pRg st="2" end="2"/>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animEffect transition="in" filter="dissolve">
                                      <p:cBhvr>
                                        <p:cTn id="15" dur="500"/>
                                        <p:tgtEl>
                                          <p:spTgt spid="6">
                                            <p:txEl>
                                              <p:pRg st="3" end="3"/>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6">
                                            <p:txEl>
                                              <p:pRg st="4" end="4"/>
                                            </p:txEl>
                                          </p:spTgt>
                                        </p:tgtEl>
                                        <p:attrNameLst>
                                          <p:attrName>style.visibility</p:attrName>
                                        </p:attrNameLst>
                                      </p:cBhvr>
                                      <p:to>
                                        <p:strVal val="visible"/>
                                      </p:to>
                                    </p:set>
                                    <p:animEffect transition="in" filter="dissolve">
                                      <p:cBhvr>
                                        <p:cTn id="18" dur="500"/>
                                        <p:tgtEl>
                                          <p:spTgt spid="6">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animEffect transition="in" filter="dissolve">
                                      <p:cBhvr>
                                        <p:cTn id="23" dur="500"/>
                                        <p:tgtEl>
                                          <p:spTgt spid="6">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dissolve">
                                      <p:cBhvr>
                                        <p:cTn id="2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 Summary of </a:t>
            </a:r>
            <a:r>
              <a:rPr lang="en-US" sz="4000" b="0" kern="0" dirty="0">
                <a:solidFill>
                  <a:srgbClr val="000099"/>
                </a:solidFill>
                <a:latin typeface="+mn-lt"/>
                <a:ea typeface="ＭＳ Ｐゴシック" charset="0"/>
              </a:rPr>
              <a:t>MAC</a:t>
            </a:r>
            <a:r>
              <a:rPr lang="en-US" b="0" kern="0" dirty="0">
                <a:solidFill>
                  <a:srgbClr val="000099"/>
                </a:solidFill>
                <a:latin typeface="+mn-lt"/>
                <a:ea typeface="ＭＳ Ｐゴシック" charset="0"/>
              </a:rPr>
              <a:t> protocols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r>
              <a:rPr lang="en-US" dirty="0"/>
              <a:t>Link Layer: 6-</a:t>
            </a:r>
            <a:fld id="{C4204591-24BD-A542-B9D5-F8D8A88D2FEE}" type="slidenum">
              <a:rPr lang="en-US" smtClean="0"/>
              <a:pPr/>
              <a:t>30</a:t>
            </a:fld>
            <a:endParaRPr lang="en-US" dirty="0"/>
          </a:p>
        </p:txBody>
      </p:sp>
      <p:sp>
        <p:nvSpPr>
          <p:cNvPr id="38" name="Rectangle 3">
            <a:extLst>
              <a:ext uri="{FF2B5EF4-FFF2-40B4-BE49-F238E27FC236}">
                <a16:creationId xmlns:a16="http://schemas.microsoft.com/office/drawing/2014/main" id="{40E2AF9C-1A65-774D-917A-173687CEF53C}"/>
              </a:ext>
            </a:extLst>
          </p:cNvPr>
          <p:cNvSpPr txBox="1">
            <a:spLocks noChangeArrowheads="1"/>
          </p:cNvSpPr>
          <p:nvPr/>
        </p:nvSpPr>
        <p:spPr>
          <a:xfrm>
            <a:off x="1219199" y="1414670"/>
            <a:ext cx="10588487" cy="4906963"/>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indent="-231775">
              <a:defRPr/>
            </a:pPr>
            <a:r>
              <a:rPr lang="en-US" dirty="0">
                <a:solidFill>
                  <a:srgbClr val="C00000"/>
                </a:solidFill>
              </a:rPr>
              <a:t>channel partitioning, </a:t>
            </a:r>
            <a:r>
              <a:rPr lang="en-US" dirty="0"/>
              <a:t>by time, frequency or code</a:t>
            </a:r>
          </a:p>
          <a:p>
            <a:pPr marL="690563" lvl="1" indent="-233363">
              <a:defRPr/>
            </a:pPr>
            <a:r>
              <a:rPr lang="en-US" dirty="0"/>
              <a:t>Time Division, Frequency Division</a:t>
            </a:r>
          </a:p>
          <a:p>
            <a:pPr marL="231775" indent="-231775">
              <a:defRPr/>
            </a:pPr>
            <a:r>
              <a:rPr lang="en-US" dirty="0">
                <a:solidFill>
                  <a:srgbClr val="C00000"/>
                </a:solidFill>
              </a:rPr>
              <a:t>random access </a:t>
            </a:r>
            <a:r>
              <a:rPr lang="en-US" dirty="0"/>
              <a:t>(dynamic), </a:t>
            </a:r>
          </a:p>
          <a:p>
            <a:pPr marL="690563" lvl="1" indent="-233363">
              <a:defRPr/>
            </a:pPr>
            <a:r>
              <a:rPr lang="en-US" sz="2800" dirty="0"/>
              <a:t>ALOHA, S-ALOHA, CSMA, CSMA/CD</a:t>
            </a:r>
          </a:p>
          <a:p>
            <a:pPr marL="690563" lvl="1" indent="-233363">
              <a:defRPr/>
            </a:pPr>
            <a:r>
              <a:rPr lang="en-US" sz="2800" dirty="0"/>
              <a:t>carrier sensing: easy in some technologies (wire), hard in others (wireless)</a:t>
            </a:r>
          </a:p>
          <a:p>
            <a:pPr marL="690563" lvl="1" indent="-233363">
              <a:defRPr/>
            </a:pPr>
            <a:r>
              <a:rPr lang="en-US" sz="2800" dirty="0"/>
              <a:t>CSMA/CD used in Ethernet</a:t>
            </a:r>
          </a:p>
          <a:p>
            <a:pPr marL="690563" lvl="1" indent="-233363">
              <a:defRPr/>
            </a:pPr>
            <a:r>
              <a:rPr lang="en-US" sz="2800" dirty="0"/>
              <a:t>CSMA/CA used in 802.11</a:t>
            </a:r>
          </a:p>
          <a:p>
            <a:pPr marL="231775" indent="-231775">
              <a:tabLst>
                <a:tab pos="279400" algn="l"/>
              </a:tabLst>
              <a:defRPr/>
            </a:pPr>
            <a:r>
              <a:rPr lang="en-US" dirty="0">
                <a:solidFill>
                  <a:srgbClr val="C00000"/>
                </a:solidFill>
              </a:rPr>
              <a:t>taking turns</a:t>
            </a:r>
          </a:p>
          <a:p>
            <a:pPr marL="690563" lvl="1" indent="-233363">
              <a:defRPr/>
            </a:pPr>
            <a:r>
              <a:rPr lang="en-US" sz="2800" dirty="0"/>
              <a:t>polling from central site, token passing</a:t>
            </a:r>
          </a:p>
          <a:p>
            <a:pPr marL="690563" lvl="1" indent="-233363">
              <a:defRPr/>
            </a:pPr>
            <a:r>
              <a:rPr lang="en-US" sz="2800" dirty="0"/>
              <a:t>Bluetooth, FDDI,  token ring </a:t>
            </a:r>
          </a:p>
        </p:txBody>
      </p:sp>
    </p:spTree>
    <p:extLst>
      <p:ext uri="{BB962C8B-B14F-4D97-AF65-F5344CB8AC3E}">
        <p14:creationId xmlns:p14="http://schemas.microsoft.com/office/powerpoint/2010/main" val="340310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Link layer, LANs: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chemeClr val="bg1">
                  <a:lumMod val="75000"/>
                </a:schemeClr>
              </a:buClr>
              <a:defRPr/>
            </a:pPr>
            <a:r>
              <a:rPr lang="en-US" dirty="0">
                <a:solidFill>
                  <a:schemeClr val="bg1">
                    <a:lumMod val="75000"/>
                  </a:schemeClr>
                </a:solidFill>
              </a:rPr>
              <a:t>a day in the life of a web request</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error detection, correction </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multiple access protocols</a:t>
            </a:r>
          </a:p>
          <a:p>
            <a:pPr marL="285750" indent="-274638">
              <a:spcBef>
                <a:spcPts val="600"/>
              </a:spcBef>
              <a:buClr>
                <a:srgbClr val="0000A8"/>
              </a:buClr>
            </a:pPr>
            <a:r>
              <a:rPr lang="en-US" altLang="en-US" sz="3200" dirty="0">
                <a:solidFill>
                  <a:srgbClr val="C00000"/>
                </a:solidFill>
                <a:ea typeface="ＭＳ Ｐゴシック" panose="020B0600070205080204" pitchFamily="34" charset="-128"/>
                <a:cs typeface="Arial" panose="020B0604020202020204" pitchFamily="34" charset="0"/>
              </a:rPr>
              <a:t>LANs</a:t>
            </a:r>
          </a:p>
          <a:p>
            <a:pPr marL="628650" lvl="1" indent="-274638">
              <a:spcBef>
                <a:spcPts val="600"/>
              </a:spcBef>
            </a:pPr>
            <a:r>
              <a:rPr lang="en-US" altLang="en-US" sz="2800" dirty="0">
                <a:solidFill>
                  <a:srgbClr val="C00000"/>
                </a:solidFill>
                <a:ea typeface="ＭＳ Ｐゴシック" panose="020B0600070205080204" pitchFamily="34" charset="-128"/>
                <a:cs typeface="Arial" panose="020B0604020202020204" pitchFamily="34" charset="0"/>
              </a:rPr>
              <a:t>addressing, ARP</a:t>
            </a:r>
          </a:p>
          <a:p>
            <a:pPr marL="628650" lvl="1" indent="-274638">
              <a:spcBef>
                <a:spcPts val="600"/>
              </a:spcBef>
            </a:pPr>
            <a:r>
              <a:rPr lang="en-US" altLang="en-US" sz="2800" dirty="0">
                <a:ea typeface="ＭＳ Ｐゴシック" panose="020B0600070205080204" pitchFamily="34" charset="-128"/>
                <a:cs typeface="Arial" panose="020B0604020202020204" pitchFamily="34" charset="0"/>
              </a:rPr>
              <a:t>Ethernet</a:t>
            </a:r>
          </a:p>
          <a:p>
            <a:pPr marL="628650" lvl="1" indent="-274638">
              <a:spcBef>
                <a:spcPts val="600"/>
              </a:spcBef>
            </a:pPr>
            <a:r>
              <a:rPr lang="en-US" altLang="en-US" sz="2800" dirty="0">
                <a:ea typeface="ＭＳ Ｐゴシック" panose="020B0600070205080204" pitchFamily="34" charset="-128"/>
                <a:cs typeface="Arial" panose="020B0604020202020204" pitchFamily="34" charset="0"/>
              </a:rPr>
              <a:t>switches</a:t>
            </a:r>
            <a:endParaRPr lang="en-US" altLang="en-US" sz="3200" dirty="0">
              <a:ea typeface="ＭＳ Ｐゴシック" panose="020B0600070205080204" pitchFamily="34" charset="-128"/>
              <a:cs typeface="Arial" panose="020B0604020202020204" pitchFamily="34" charset="0"/>
            </a:endParaRPr>
          </a:p>
          <a:p>
            <a:pPr marL="628650" lvl="1" indent="-274638">
              <a:spcBef>
                <a:spcPts val="600"/>
              </a:spcBef>
            </a:pPr>
            <a:endParaRPr lang="en-US" altLang="en-US" sz="2800" dirty="0">
              <a:ea typeface="ＭＳ Ｐゴシック" panose="020B0600070205080204" pitchFamily="34" charset="-128"/>
              <a:cs typeface="Arial" panose="020B0604020202020204" pitchFamily="34" charset="0"/>
            </a:endParaRP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Link Layer: 6-</a:t>
            </a:r>
            <a:fld id="{C4204591-24BD-A542-B9D5-F8D8A88D2FEE}" type="slidenum">
              <a:rPr lang="en-US" smtClean="0"/>
              <a:pPr/>
              <a:t>31</a:t>
            </a:fld>
            <a:endParaRPr lang="en-US" dirty="0"/>
          </a:p>
        </p:txBody>
      </p:sp>
    </p:spTree>
    <p:extLst>
      <p:ext uri="{BB962C8B-B14F-4D97-AF65-F5344CB8AC3E}">
        <p14:creationId xmlns:p14="http://schemas.microsoft.com/office/powerpoint/2010/main" val="3406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MAC addresses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ectangle 3">
            <a:extLst>
              <a:ext uri="{FF2B5EF4-FFF2-40B4-BE49-F238E27FC236}">
                <a16:creationId xmlns:a16="http://schemas.microsoft.com/office/drawing/2014/main" id="{1EBB3351-6E63-CD4D-9FD2-D6498F65C79A}"/>
              </a:ext>
            </a:extLst>
          </p:cNvPr>
          <p:cNvSpPr txBox="1">
            <a:spLocks noChangeArrowheads="1"/>
          </p:cNvSpPr>
          <p:nvPr/>
        </p:nvSpPr>
        <p:spPr>
          <a:xfrm>
            <a:off x="877956" y="1480930"/>
            <a:ext cx="10903227" cy="198179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32-bit IP address: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network-layer</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address for interface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used for layer 3 (network layer) forwarding</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e.g.: 128.119.40.136</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
        <p:nvSpPr>
          <p:cNvPr id="8" name="Rectangle 3">
            <a:extLst>
              <a:ext uri="{FF2B5EF4-FFF2-40B4-BE49-F238E27FC236}">
                <a16:creationId xmlns:a16="http://schemas.microsoft.com/office/drawing/2014/main" id="{2F51F861-D4AD-CD46-A67F-018CCE6A2B4D}"/>
              </a:ext>
            </a:extLst>
          </p:cNvPr>
          <p:cNvSpPr txBox="1">
            <a:spLocks noChangeArrowheads="1"/>
          </p:cNvSpPr>
          <p:nvPr/>
        </p:nvSpPr>
        <p:spPr>
          <a:xfrm>
            <a:off x="925425" y="3402170"/>
            <a:ext cx="10903227" cy="22641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MAC (or LAN or physical or Ethernet) address:</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function:</a:t>
            </a:r>
            <a:r>
              <a:rPr kumimoji="0" lang="en-US" sz="2800" b="0"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used “locally” to get frame from one interface to another physically-connected interface (same subnet, in IP-addressing sense)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48-bit MAC address (for most LANs) burned in NIC ROM, also sometimes software settable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grpSp>
        <p:nvGrpSpPr>
          <p:cNvPr id="3" name="Group 2">
            <a:extLst>
              <a:ext uri="{FF2B5EF4-FFF2-40B4-BE49-F238E27FC236}">
                <a16:creationId xmlns:a16="http://schemas.microsoft.com/office/drawing/2014/main" id="{CA3974C1-45B4-5341-A96C-26EFA0BC954B}"/>
              </a:ext>
            </a:extLst>
          </p:cNvPr>
          <p:cNvGrpSpPr/>
          <p:nvPr/>
        </p:nvGrpSpPr>
        <p:grpSpPr>
          <a:xfrm>
            <a:off x="912934" y="5533272"/>
            <a:ext cx="10903227" cy="903016"/>
            <a:chOff x="912934" y="5533272"/>
            <a:chExt cx="10903227" cy="903016"/>
          </a:xfrm>
        </p:grpSpPr>
        <p:sp>
          <p:nvSpPr>
            <p:cNvPr id="6" name="Text Box 6">
              <a:extLst>
                <a:ext uri="{FF2B5EF4-FFF2-40B4-BE49-F238E27FC236}">
                  <a16:creationId xmlns:a16="http://schemas.microsoft.com/office/drawing/2014/main" id="{4108502E-90D7-684B-A7CF-A0EB238E3E78}"/>
                </a:ext>
              </a:extLst>
            </p:cNvPr>
            <p:cNvSpPr txBox="1">
              <a:spLocks noChangeArrowheads="1"/>
            </p:cNvSpPr>
            <p:nvPr/>
          </p:nvSpPr>
          <p:spPr bwMode="auto">
            <a:xfrm>
              <a:off x="5649171" y="5789957"/>
              <a:ext cx="3388685" cy="6463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hexadecimal (base 16) notation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99"/>
                  </a:solidFill>
                  <a:effectLst/>
                  <a:uLnTx/>
                  <a:uFillTx/>
                  <a:latin typeface="Calibri" panose="020F0502020204030204"/>
                  <a:ea typeface="ＭＳ Ｐゴシック" charset="0"/>
                  <a:cs typeface="+mn-cs"/>
                </a:rPr>
                <a:t>(each “numeral” represents 4 bits)</a:t>
              </a:r>
            </a:p>
          </p:txBody>
        </p:sp>
        <p:sp>
          <p:nvSpPr>
            <p:cNvPr id="7" name="Line 7">
              <a:extLst>
                <a:ext uri="{FF2B5EF4-FFF2-40B4-BE49-F238E27FC236}">
                  <a16:creationId xmlns:a16="http://schemas.microsoft.com/office/drawing/2014/main" id="{F3EB23B5-9722-524B-A947-6BAB90B5BF10}"/>
                </a:ext>
              </a:extLst>
            </p:cNvPr>
            <p:cNvSpPr>
              <a:spLocks noChangeShapeType="1"/>
            </p:cNvSpPr>
            <p:nvPr/>
          </p:nvSpPr>
          <p:spPr bwMode="auto">
            <a:xfrm flipH="1" flipV="1">
              <a:off x="5021744" y="5895906"/>
              <a:ext cx="623681" cy="21334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Rectangle 3">
              <a:extLst>
                <a:ext uri="{FF2B5EF4-FFF2-40B4-BE49-F238E27FC236}">
                  <a16:creationId xmlns:a16="http://schemas.microsoft.com/office/drawing/2014/main" id="{D04D30B9-A03D-3D4E-82B8-D739C54E39F8}"/>
                </a:ext>
              </a:extLst>
            </p:cNvPr>
            <p:cNvSpPr txBox="1">
              <a:spLocks noChangeArrowheads="1"/>
            </p:cNvSpPr>
            <p:nvPr/>
          </p:nvSpPr>
          <p:spPr>
            <a:xfrm>
              <a:off x="912934" y="5533272"/>
              <a:ext cx="10903227" cy="58271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e.g.: 1A-2F-BB-76-09-AD</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grpSp>
    </p:spTree>
    <p:extLst>
      <p:ext uri="{BB962C8B-B14F-4D97-AF65-F5344CB8AC3E}">
        <p14:creationId xmlns:p14="http://schemas.microsoft.com/office/powerpoint/2010/main" val="155051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4798734" y="4271477"/>
            <a:ext cx="9017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583225" y="3351624"/>
            <a:ext cx="0" cy="6556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359594" y="5298866"/>
            <a:ext cx="0" cy="4381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MAC addresses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5" name="Text Box 4">
            <a:extLst>
              <a:ext uri="{FF2B5EF4-FFF2-40B4-BE49-F238E27FC236}">
                <a16:creationId xmlns:a16="http://schemas.microsoft.com/office/drawing/2014/main" id="{639A8D23-CDBF-2646-8186-B3743129919D}"/>
              </a:ext>
            </a:extLst>
          </p:cNvPr>
          <p:cNvSpPr txBox="1">
            <a:spLocks noChangeArrowheads="1"/>
          </p:cNvSpPr>
          <p:nvPr/>
        </p:nvSpPr>
        <p:spPr bwMode="auto">
          <a:xfrm>
            <a:off x="1219200" y="1216922"/>
            <a:ext cx="8331255" cy="138499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each interface on LAN </a:t>
            </a:r>
          </a:p>
          <a:p>
            <a:pPr marL="457200" marR="0" lvl="0" indent="-274638"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has unique 48-bit </a:t>
            </a:r>
            <a:r>
              <a:rPr kumimoji="0" lang="en-US" sz="2800" b="0" i="0"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MAC</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address</a:t>
            </a:r>
          </a:p>
          <a:p>
            <a:pPr marL="457200" marR="0" lvl="0" indent="-274638" algn="l" defTabSz="914400" rtl="0" eaLnBrk="0" fontAlgn="base" latinLnBrk="0" hangingPunct="0">
              <a:lnSpc>
                <a:spcPct val="100000"/>
              </a:lnSpc>
              <a:spcBef>
                <a:spcPct val="0"/>
              </a:spcBef>
              <a:spcAft>
                <a:spcPct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has a locally unique 32-bit IP address (as we’ve seen)</a:t>
            </a: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425937" y="3593615"/>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446825" y="4320484"/>
            <a:ext cx="7969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2" name="Text Box 24">
            <a:extLst>
              <a:ext uri="{FF2B5EF4-FFF2-40B4-BE49-F238E27FC236}">
                <a16:creationId xmlns:a16="http://schemas.microsoft.com/office/drawing/2014/main" id="{0B96A29F-FA92-4046-A8C4-553BE3BB408B}"/>
              </a:ext>
            </a:extLst>
          </p:cNvPr>
          <p:cNvSpPr txBox="1">
            <a:spLocks noChangeArrowheads="1"/>
          </p:cNvSpPr>
          <p:nvPr/>
        </p:nvSpPr>
        <p:spPr bwMode="auto">
          <a:xfrm>
            <a:off x="6890648" y="3308137"/>
            <a:ext cx="178117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1A-2F-BB-76-09-AD</a:t>
            </a: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005327" y="4436502"/>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7909197" y="4779066"/>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56" name="Line 28">
            <a:extLst>
              <a:ext uri="{FF2B5EF4-FFF2-40B4-BE49-F238E27FC236}">
                <a16:creationId xmlns:a16="http://schemas.microsoft.com/office/drawing/2014/main" id="{75320AB1-33FB-E441-96FA-8A3695961F8E}"/>
              </a:ext>
            </a:extLst>
          </p:cNvPr>
          <p:cNvSpPr>
            <a:spLocks noChangeShapeType="1"/>
          </p:cNvSpPr>
          <p:nvPr/>
        </p:nvSpPr>
        <p:spPr bwMode="auto">
          <a:xfrm flipH="1">
            <a:off x="6462781" y="5733635"/>
            <a:ext cx="360363"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7" name="Text Box 29">
            <a:extLst>
              <a:ext uri="{FF2B5EF4-FFF2-40B4-BE49-F238E27FC236}">
                <a16:creationId xmlns:a16="http://schemas.microsoft.com/office/drawing/2014/main" id="{5200AA6C-1F84-3F41-9A67-F6A4557B0A51}"/>
              </a:ext>
            </a:extLst>
          </p:cNvPr>
          <p:cNvSpPr txBox="1">
            <a:spLocks noChangeArrowheads="1"/>
          </p:cNvSpPr>
          <p:nvPr/>
        </p:nvSpPr>
        <p:spPr bwMode="auto">
          <a:xfrm>
            <a:off x="6785122" y="5577774"/>
            <a:ext cx="174942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0C-C4-11-6F-E3-98</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4735234" y="4427052"/>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3817659" y="4801702"/>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60" name="Text Box 32">
            <a:extLst>
              <a:ext uri="{FF2B5EF4-FFF2-40B4-BE49-F238E27FC236}">
                <a16:creationId xmlns:a16="http://schemas.microsoft.com/office/drawing/2014/main" id="{4D80277F-6853-7C4B-8A3B-77BAE9A5AE2F}"/>
              </a:ext>
            </a:extLst>
          </p:cNvPr>
          <p:cNvSpPr txBox="1">
            <a:spLocks noChangeArrowheads="1"/>
          </p:cNvSpPr>
          <p:nvPr/>
        </p:nvSpPr>
        <p:spPr bwMode="auto">
          <a:xfrm>
            <a:off x="5327374" y="3992146"/>
            <a:ext cx="2173357" cy="8617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rPr>
              <a:t>   </a:t>
            </a: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LAN</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(wired or wireless)</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137.196.7/24</a:t>
            </a: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488853" y="335344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030223" y="2820774"/>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4597155" y="413978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287678" y="560675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031860" y="420170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3922434" y="3893652"/>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7880069" y="4049022"/>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cxnSp>
        <p:nvCxnSpPr>
          <p:cNvPr id="4" name="Straight Arrow Connector 3">
            <a:extLst>
              <a:ext uri="{FF2B5EF4-FFF2-40B4-BE49-F238E27FC236}">
                <a16:creationId xmlns:a16="http://schemas.microsoft.com/office/drawing/2014/main" id="{104DD163-DABA-C240-A6C6-E33234DB2F4D}"/>
              </a:ext>
            </a:extLst>
          </p:cNvPr>
          <p:cNvCxnSpPr/>
          <p:nvPr/>
        </p:nvCxnSpPr>
        <p:spPr>
          <a:xfrm flipH="1">
            <a:off x="6719722" y="3486836"/>
            <a:ext cx="25483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5832544" y="5800310"/>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7" name="Text Box 33">
            <a:extLst>
              <a:ext uri="{FF2B5EF4-FFF2-40B4-BE49-F238E27FC236}">
                <a16:creationId xmlns:a16="http://schemas.microsoft.com/office/drawing/2014/main" id="{4D60F09C-EEAE-8949-89C9-70CE657C87F3}"/>
              </a:ext>
            </a:extLst>
          </p:cNvPr>
          <p:cNvSpPr txBox="1">
            <a:spLocks noChangeArrowheads="1"/>
          </p:cNvSpPr>
          <p:nvPr/>
        </p:nvSpPr>
        <p:spPr bwMode="auto">
          <a:xfrm>
            <a:off x="6867458" y="3093691"/>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137.196.7.78</a:t>
            </a:r>
          </a:p>
        </p:txBody>
      </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7903609" y="4977848"/>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89" name="Text Box 39">
            <a:extLst>
              <a:ext uri="{FF2B5EF4-FFF2-40B4-BE49-F238E27FC236}">
                <a16:creationId xmlns:a16="http://schemas.microsoft.com/office/drawing/2014/main" id="{2D84C91A-F7A7-644A-9323-5E12ED7E9513}"/>
              </a:ext>
            </a:extLst>
          </p:cNvPr>
          <p:cNvSpPr txBox="1">
            <a:spLocks noChangeArrowheads="1"/>
          </p:cNvSpPr>
          <p:nvPr/>
        </p:nvSpPr>
        <p:spPr bwMode="auto">
          <a:xfrm>
            <a:off x="6746875" y="5795342"/>
            <a:ext cx="12176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137.196.7.88</a:t>
            </a:r>
          </a:p>
        </p:txBody>
      </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3822352" y="5017604"/>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Tree>
    <p:extLst>
      <p:ext uri="{BB962C8B-B14F-4D97-AF65-F5344CB8AC3E}">
        <p14:creationId xmlns:p14="http://schemas.microsoft.com/office/powerpoint/2010/main" val="369097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MAC addresses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6" name="Rectangle 3">
            <a:extLst>
              <a:ext uri="{FF2B5EF4-FFF2-40B4-BE49-F238E27FC236}">
                <a16:creationId xmlns:a16="http://schemas.microsoft.com/office/drawing/2014/main" id="{B986A0BA-C01E-D148-B175-80505AC80C09}"/>
              </a:ext>
            </a:extLst>
          </p:cNvPr>
          <p:cNvSpPr txBox="1">
            <a:spLocks noChangeArrowheads="1"/>
          </p:cNvSpPr>
          <p:nvPr/>
        </p:nvSpPr>
        <p:spPr>
          <a:xfrm>
            <a:off x="1010477" y="1441173"/>
            <a:ext cx="10028583" cy="501263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MAC address allocation administered by IEEE</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manufacturer buys portion of MAC address space (to assure uniqueness)</a:t>
            </a:r>
          </a:p>
          <a:p>
            <a:pPr marL="404813" marR="0" lvl="0" indent="-27463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analogy:</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MAC address: like Social Security Number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 address: like postal address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MAC flat address: portability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can move interface from one LAN to another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recall IP address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not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portable: depends on IP subnet to which node is attached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3200" b="0" i="0" u="none" strike="noStrike" kern="1200" cap="none" spc="0" normalizeH="0" baseline="0" noProof="0" dirty="0">
              <a:ln>
                <a:noFill/>
              </a:ln>
              <a:solidFill>
                <a:prstClr val="black"/>
              </a:solidFill>
              <a:effectLst/>
              <a:uLnTx/>
              <a:uFillTx/>
              <a:latin typeface="Gill Sans MT" charset="0"/>
              <a:ea typeface="+mn-ea"/>
              <a:cs typeface="+mn-cs"/>
            </a:endParaRPr>
          </a:p>
        </p:txBody>
      </p:sp>
    </p:spTree>
    <p:extLst>
      <p:ext uri="{BB962C8B-B14F-4D97-AF65-F5344CB8AC3E}">
        <p14:creationId xmlns:p14="http://schemas.microsoft.com/office/powerpoint/2010/main" val="497611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dissolve">
                                      <p:cBhvr>
                                        <p:cTn id="7" dur="500"/>
                                        <p:tgtEl>
                                          <p:spTgt spid="36">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dissolve">
                                      <p:cBhvr>
                                        <p:cTn id="10" dur="500"/>
                                        <p:tgtEl>
                                          <p:spTgt spid="36">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6">
                                            <p:txEl>
                                              <p:pRg st="2" end="2"/>
                                            </p:txEl>
                                          </p:spTgt>
                                        </p:tgtEl>
                                        <p:attrNameLst>
                                          <p:attrName>style.visibility</p:attrName>
                                        </p:attrNameLst>
                                      </p:cBhvr>
                                      <p:to>
                                        <p:strVal val="visible"/>
                                      </p:to>
                                    </p:set>
                                    <p:animEffect transition="in" filter="dissolve">
                                      <p:cBhvr>
                                        <p:cTn id="15" dur="500"/>
                                        <p:tgtEl>
                                          <p:spTgt spid="36">
                                            <p:txEl>
                                              <p:pRg st="2" end="2"/>
                                            </p:txEl>
                                          </p:spTgt>
                                        </p:tgtEl>
                                      </p:cBhvr>
                                    </p:animEffect>
                                  </p:childTnLst>
                                </p:cTn>
                              </p:par>
                              <p:par>
                                <p:cTn id="16" presetID="9" presetClass="entr" presetSubtype="0" fill="hold" nodeType="withEffect">
                                  <p:stCondLst>
                                    <p:cond delay="0"/>
                                  </p:stCondLst>
                                  <p:childTnLst>
                                    <p:set>
                                      <p:cBhvr>
                                        <p:cTn id="17" dur="1" fill="hold">
                                          <p:stCondLst>
                                            <p:cond delay="0"/>
                                          </p:stCondLst>
                                        </p:cTn>
                                        <p:tgtEl>
                                          <p:spTgt spid="36">
                                            <p:txEl>
                                              <p:pRg st="3" end="3"/>
                                            </p:txEl>
                                          </p:spTgt>
                                        </p:tgtEl>
                                        <p:attrNameLst>
                                          <p:attrName>style.visibility</p:attrName>
                                        </p:attrNameLst>
                                      </p:cBhvr>
                                      <p:to>
                                        <p:strVal val="visible"/>
                                      </p:to>
                                    </p:set>
                                    <p:animEffect transition="in" filter="dissolve">
                                      <p:cBhvr>
                                        <p:cTn id="18" dur="500"/>
                                        <p:tgtEl>
                                          <p:spTgt spid="36">
                                            <p:txEl>
                                              <p:pRg st="3" end="3"/>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36">
                                            <p:txEl>
                                              <p:pRg st="4" end="4"/>
                                            </p:txEl>
                                          </p:spTgt>
                                        </p:tgtEl>
                                        <p:attrNameLst>
                                          <p:attrName>style.visibility</p:attrName>
                                        </p:attrNameLst>
                                      </p:cBhvr>
                                      <p:to>
                                        <p:strVal val="visible"/>
                                      </p:to>
                                    </p:set>
                                    <p:animEffect transition="in" filter="dissolve">
                                      <p:cBhvr>
                                        <p:cTn id="21" dur="500"/>
                                        <p:tgtEl>
                                          <p:spTgt spid="3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36">
                                            <p:txEl>
                                              <p:pRg st="5" end="5"/>
                                            </p:txEl>
                                          </p:spTgt>
                                        </p:tgtEl>
                                        <p:attrNameLst>
                                          <p:attrName>style.visibility</p:attrName>
                                        </p:attrNameLst>
                                      </p:cBhvr>
                                      <p:to>
                                        <p:strVal val="visible"/>
                                      </p:to>
                                    </p:set>
                                    <p:animEffect transition="in" filter="dissolve">
                                      <p:cBhvr>
                                        <p:cTn id="26" dur="500"/>
                                        <p:tgtEl>
                                          <p:spTgt spid="36">
                                            <p:txEl>
                                              <p:pRg st="5" end="5"/>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36">
                                            <p:txEl>
                                              <p:pRg st="6" end="6"/>
                                            </p:txEl>
                                          </p:spTgt>
                                        </p:tgtEl>
                                        <p:attrNameLst>
                                          <p:attrName>style.visibility</p:attrName>
                                        </p:attrNameLst>
                                      </p:cBhvr>
                                      <p:to>
                                        <p:strVal val="visible"/>
                                      </p:to>
                                    </p:set>
                                    <p:animEffect transition="in" filter="dissolve">
                                      <p:cBhvr>
                                        <p:cTn id="29" dur="500"/>
                                        <p:tgtEl>
                                          <p:spTgt spid="36">
                                            <p:txEl>
                                              <p:pRg st="6" end="6"/>
                                            </p:txEl>
                                          </p:spTgt>
                                        </p:tgtEl>
                                      </p:cBhvr>
                                    </p:animEffect>
                                  </p:childTnLst>
                                </p:cTn>
                              </p:par>
                              <p:par>
                                <p:cTn id="30" presetID="9" presetClass="entr" presetSubtype="0" fill="hold" nodeType="withEffect">
                                  <p:stCondLst>
                                    <p:cond delay="0"/>
                                  </p:stCondLst>
                                  <p:childTnLst>
                                    <p:set>
                                      <p:cBhvr>
                                        <p:cTn id="31" dur="1" fill="hold">
                                          <p:stCondLst>
                                            <p:cond delay="0"/>
                                          </p:stCondLst>
                                        </p:cTn>
                                        <p:tgtEl>
                                          <p:spTgt spid="36">
                                            <p:txEl>
                                              <p:pRg st="7" end="7"/>
                                            </p:txEl>
                                          </p:spTgt>
                                        </p:tgtEl>
                                        <p:attrNameLst>
                                          <p:attrName>style.visibility</p:attrName>
                                        </p:attrNameLst>
                                      </p:cBhvr>
                                      <p:to>
                                        <p:strVal val="visible"/>
                                      </p:to>
                                    </p:set>
                                    <p:animEffect transition="in" filter="dissolve">
                                      <p:cBhvr>
                                        <p:cTn id="32" dur="500"/>
                                        <p:tgtEl>
                                          <p:spTgt spid="3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ARP: address resolution protocol</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E7D1271A-DBC6-204B-8B80-84096104E623}"/>
              </a:ext>
            </a:extLst>
          </p:cNvPr>
          <p:cNvSpPr txBox="1">
            <a:spLocks noChangeArrowheads="1"/>
          </p:cNvSpPr>
          <p:nvPr/>
        </p:nvSpPr>
        <p:spPr>
          <a:xfrm>
            <a:off x="6082748" y="2344599"/>
            <a:ext cx="5193195" cy="9532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ARP table: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IP node (host, router) on LAN has table</a:t>
            </a:r>
          </a:p>
        </p:txBody>
      </p:sp>
      <p:sp>
        <p:nvSpPr>
          <p:cNvPr id="7" name="Text Box 6">
            <a:extLst>
              <a:ext uri="{FF2B5EF4-FFF2-40B4-BE49-F238E27FC236}">
                <a16:creationId xmlns:a16="http://schemas.microsoft.com/office/drawing/2014/main" id="{8DB7D2E6-BC71-6342-8A7E-D3134900B7EA}"/>
              </a:ext>
            </a:extLst>
          </p:cNvPr>
          <p:cNvSpPr txBox="1">
            <a:spLocks noChangeArrowheads="1"/>
          </p:cNvSpPr>
          <p:nvPr/>
        </p:nvSpPr>
        <p:spPr bwMode="auto">
          <a:xfrm>
            <a:off x="786592" y="1314450"/>
            <a:ext cx="11034346" cy="95410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Question:</a:t>
            </a:r>
            <a:r>
              <a:rPr kumimoji="0" lang="en-US" sz="2800" b="0" i="0" u="none" strike="noStrike" kern="1200" cap="none" spc="0" normalizeH="0" baseline="0" noProof="0" dirty="0">
                <a:ln>
                  <a:noFill/>
                </a:ln>
                <a:solidFill>
                  <a:srgbClr val="0000A8"/>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how to determine interface’s MAC address, knowing its IP address?</a:t>
            </a:r>
          </a:p>
        </p:txBody>
      </p:sp>
      <p:grpSp>
        <p:nvGrpSpPr>
          <p:cNvPr id="50" name="Group 49">
            <a:extLst>
              <a:ext uri="{FF2B5EF4-FFF2-40B4-BE49-F238E27FC236}">
                <a16:creationId xmlns:a16="http://schemas.microsoft.com/office/drawing/2014/main" id="{46F90A8E-A97F-4B47-8617-1E0B801A3FBF}"/>
              </a:ext>
            </a:extLst>
          </p:cNvPr>
          <p:cNvGrpSpPr/>
          <p:nvPr/>
        </p:nvGrpSpPr>
        <p:grpSpPr>
          <a:xfrm>
            <a:off x="948563" y="2990022"/>
            <a:ext cx="4847955" cy="2799867"/>
            <a:chOff x="3970059" y="2973174"/>
            <a:chExt cx="6053187" cy="3638349"/>
          </a:xfrm>
        </p:grpSpPr>
        <p:sp>
          <p:nvSpPr>
            <p:cNvPr id="51" name="Line 19">
              <a:extLst>
                <a:ext uri="{FF2B5EF4-FFF2-40B4-BE49-F238E27FC236}">
                  <a16:creationId xmlns:a16="http://schemas.microsoft.com/office/drawing/2014/main" id="{EFCCF237-D462-A848-A2F9-0B5DDED1EC93}"/>
                </a:ext>
              </a:extLst>
            </p:cNvPr>
            <p:cNvSpPr>
              <a:spLocks noChangeShapeType="1"/>
            </p:cNvSpPr>
            <p:nvPr/>
          </p:nvSpPr>
          <p:spPr bwMode="auto">
            <a:xfrm>
              <a:off x="4951134" y="4423877"/>
              <a:ext cx="9017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2" name="Line 20">
              <a:extLst>
                <a:ext uri="{FF2B5EF4-FFF2-40B4-BE49-F238E27FC236}">
                  <a16:creationId xmlns:a16="http://schemas.microsoft.com/office/drawing/2014/main" id="{26F73C0C-F34D-EB41-919F-BDF66A1E557B}"/>
                </a:ext>
              </a:extLst>
            </p:cNvPr>
            <p:cNvSpPr>
              <a:spLocks noChangeShapeType="1"/>
            </p:cNvSpPr>
            <p:nvPr/>
          </p:nvSpPr>
          <p:spPr bwMode="auto">
            <a:xfrm>
              <a:off x="6735625" y="3504024"/>
              <a:ext cx="0" cy="6556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3" name="Line 22">
              <a:extLst>
                <a:ext uri="{FF2B5EF4-FFF2-40B4-BE49-F238E27FC236}">
                  <a16:creationId xmlns:a16="http://schemas.microsoft.com/office/drawing/2014/main" id="{F5CD6898-8663-6D43-BAA6-A8946A48AD83}"/>
                </a:ext>
              </a:extLst>
            </p:cNvPr>
            <p:cNvSpPr>
              <a:spLocks noChangeShapeType="1"/>
            </p:cNvSpPr>
            <p:nvPr/>
          </p:nvSpPr>
          <p:spPr bwMode="auto">
            <a:xfrm flipV="1">
              <a:off x="6511994" y="5451266"/>
              <a:ext cx="0" cy="4381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4" name="Freeform 8">
              <a:extLst>
                <a:ext uri="{FF2B5EF4-FFF2-40B4-BE49-F238E27FC236}">
                  <a16:creationId xmlns:a16="http://schemas.microsoft.com/office/drawing/2014/main" id="{BC091F0C-CFB4-544C-B235-9FB23A12BB73}"/>
                </a:ext>
              </a:extLst>
            </p:cNvPr>
            <p:cNvSpPr>
              <a:spLocks/>
            </p:cNvSpPr>
            <p:nvPr/>
          </p:nvSpPr>
          <p:spPr bwMode="auto">
            <a:xfrm>
              <a:off x="5578337" y="3746015"/>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5" name="Line 21">
              <a:extLst>
                <a:ext uri="{FF2B5EF4-FFF2-40B4-BE49-F238E27FC236}">
                  <a16:creationId xmlns:a16="http://schemas.microsoft.com/office/drawing/2014/main" id="{1F2D744C-309E-1748-8CEF-A191DA937537}"/>
                </a:ext>
              </a:extLst>
            </p:cNvPr>
            <p:cNvSpPr>
              <a:spLocks noChangeShapeType="1"/>
            </p:cNvSpPr>
            <p:nvPr/>
          </p:nvSpPr>
          <p:spPr bwMode="auto">
            <a:xfrm flipH="1">
              <a:off x="7599225" y="4472884"/>
              <a:ext cx="7969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6" name="Text Box 24">
              <a:extLst>
                <a:ext uri="{FF2B5EF4-FFF2-40B4-BE49-F238E27FC236}">
                  <a16:creationId xmlns:a16="http://schemas.microsoft.com/office/drawing/2014/main" id="{CBB39874-5BD1-5D4B-8E31-25BEBA2920E0}"/>
                </a:ext>
              </a:extLst>
            </p:cNvPr>
            <p:cNvSpPr txBox="1">
              <a:spLocks noChangeArrowheads="1"/>
            </p:cNvSpPr>
            <p:nvPr/>
          </p:nvSpPr>
          <p:spPr bwMode="auto">
            <a:xfrm>
              <a:off x="7043047" y="3460537"/>
              <a:ext cx="1998238"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1A-2F-BB-76-09-AD</a:t>
              </a:r>
            </a:p>
          </p:txBody>
        </p:sp>
        <p:sp>
          <p:nvSpPr>
            <p:cNvPr id="57" name="Line 26">
              <a:extLst>
                <a:ext uri="{FF2B5EF4-FFF2-40B4-BE49-F238E27FC236}">
                  <a16:creationId xmlns:a16="http://schemas.microsoft.com/office/drawing/2014/main" id="{7C2882E3-6473-EB4E-9538-2CCE1D1E6897}"/>
                </a:ext>
              </a:extLst>
            </p:cNvPr>
            <p:cNvSpPr>
              <a:spLocks noChangeShapeType="1"/>
            </p:cNvSpPr>
            <p:nvPr/>
          </p:nvSpPr>
          <p:spPr bwMode="auto">
            <a:xfrm flipV="1">
              <a:off x="8157727" y="4588902"/>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8" name="Text Box 27">
              <a:extLst>
                <a:ext uri="{FF2B5EF4-FFF2-40B4-BE49-F238E27FC236}">
                  <a16:creationId xmlns:a16="http://schemas.microsoft.com/office/drawing/2014/main" id="{5C7845EB-10F3-1149-A9A1-1A0A55753B0E}"/>
                </a:ext>
              </a:extLst>
            </p:cNvPr>
            <p:cNvSpPr txBox="1">
              <a:spLocks noChangeArrowheads="1"/>
            </p:cNvSpPr>
            <p:nvPr/>
          </p:nvSpPr>
          <p:spPr bwMode="auto">
            <a:xfrm>
              <a:off x="8061597" y="4931465"/>
              <a:ext cx="1961649"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58-23-D7-FA-20-B0</a:t>
              </a:r>
            </a:p>
          </p:txBody>
        </p:sp>
        <p:sp>
          <p:nvSpPr>
            <p:cNvPr id="59" name="Line 28">
              <a:extLst>
                <a:ext uri="{FF2B5EF4-FFF2-40B4-BE49-F238E27FC236}">
                  <a16:creationId xmlns:a16="http://schemas.microsoft.com/office/drawing/2014/main" id="{8915AAD7-DFE8-3C4C-854D-2C0B5A2460C3}"/>
                </a:ext>
              </a:extLst>
            </p:cNvPr>
            <p:cNvSpPr>
              <a:spLocks noChangeShapeType="1"/>
            </p:cNvSpPr>
            <p:nvPr/>
          </p:nvSpPr>
          <p:spPr bwMode="auto">
            <a:xfrm flipH="1">
              <a:off x="6615181" y="5886035"/>
              <a:ext cx="360363" cy="0"/>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0" name="Text Box 29">
              <a:extLst>
                <a:ext uri="{FF2B5EF4-FFF2-40B4-BE49-F238E27FC236}">
                  <a16:creationId xmlns:a16="http://schemas.microsoft.com/office/drawing/2014/main" id="{07636FFE-5FCF-0A44-960C-F51BD2EC917B}"/>
                </a:ext>
              </a:extLst>
            </p:cNvPr>
            <p:cNvSpPr txBox="1">
              <a:spLocks noChangeArrowheads="1"/>
            </p:cNvSpPr>
            <p:nvPr/>
          </p:nvSpPr>
          <p:spPr bwMode="auto">
            <a:xfrm>
              <a:off x="6937522" y="5730174"/>
              <a:ext cx="1935869"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0C-C4-11-6F-E3-98</a:t>
              </a:r>
            </a:p>
          </p:txBody>
        </p:sp>
        <p:sp>
          <p:nvSpPr>
            <p:cNvPr id="61" name="Line 30">
              <a:extLst>
                <a:ext uri="{FF2B5EF4-FFF2-40B4-BE49-F238E27FC236}">
                  <a16:creationId xmlns:a16="http://schemas.microsoft.com/office/drawing/2014/main" id="{65842429-83E8-C843-8F18-759730DAB212}"/>
                </a:ext>
              </a:extLst>
            </p:cNvPr>
            <p:cNvSpPr>
              <a:spLocks noChangeShapeType="1"/>
            </p:cNvSpPr>
            <p:nvPr/>
          </p:nvSpPr>
          <p:spPr bwMode="auto">
            <a:xfrm flipV="1">
              <a:off x="4887634" y="4579452"/>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2" name="Text Box 31">
              <a:extLst>
                <a:ext uri="{FF2B5EF4-FFF2-40B4-BE49-F238E27FC236}">
                  <a16:creationId xmlns:a16="http://schemas.microsoft.com/office/drawing/2014/main" id="{7472F3E3-B59C-CE45-A51F-F369BE06C257}"/>
                </a:ext>
              </a:extLst>
            </p:cNvPr>
            <p:cNvSpPr txBox="1">
              <a:spLocks noChangeArrowheads="1"/>
            </p:cNvSpPr>
            <p:nvPr/>
          </p:nvSpPr>
          <p:spPr bwMode="auto">
            <a:xfrm>
              <a:off x="3970059" y="4954102"/>
              <a:ext cx="1935869"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71-65-F7-2B-08-53</a:t>
              </a:r>
            </a:p>
          </p:txBody>
        </p:sp>
        <p:sp>
          <p:nvSpPr>
            <p:cNvPr id="63" name="Text Box 32">
              <a:extLst>
                <a:ext uri="{FF2B5EF4-FFF2-40B4-BE49-F238E27FC236}">
                  <a16:creationId xmlns:a16="http://schemas.microsoft.com/office/drawing/2014/main" id="{76E01186-F965-E044-8ADB-FE380CAFCF2D}"/>
                </a:ext>
              </a:extLst>
            </p:cNvPr>
            <p:cNvSpPr txBox="1">
              <a:spLocks noChangeArrowheads="1"/>
            </p:cNvSpPr>
            <p:nvPr/>
          </p:nvSpPr>
          <p:spPr bwMode="auto">
            <a:xfrm>
              <a:off x="5363947" y="4420079"/>
              <a:ext cx="2173356" cy="4799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LAN</a:t>
              </a:r>
            </a:p>
          </p:txBody>
        </p:sp>
        <p:sp>
          <p:nvSpPr>
            <p:cNvPr id="64" name="Rectangle 37">
              <a:extLst>
                <a:ext uri="{FF2B5EF4-FFF2-40B4-BE49-F238E27FC236}">
                  <a16:creationId xmlns:a16="http://schemas.microsoft.com/office/drawing/2014/main" id="{54AF773F-51B4-F84F-A15B-941A3EE37448}"/>
                </a:ext>
              </a:extLst>
            </p:cNvPr>
            <p:cNvSpPr>
              <a:spLocks noChangeArrowheads="1"/>
            </p:cNvSpPr>
            <p:nvPr/>
          </p:nvSpPr>
          <p:spPr bwMode="auto">
            <a:xfrm>
              <a:off x="6641253" y="350584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65" name="Group 44">
              <a:extLst>
                <a:ext uri="{FF2B5EF4-FFF2-40B4-BE49-F238E27FC236}">
                  <a16:creationId xmlns:a16="http://schemas.microsoft.com/office/drawing/2014/main" id="{85EE06A5-9204-7B4E-B07F-32BA1B5EDB15}"/>
                </a:ext>
              </a:extLst>
            </p:cNvPr>
            <p:cNvGrpSpPr>
              <a:grpSpLocks/>
            </p:cNvGrpSpPr>
            <p:nvPr/>
          </p:nvGrpSpPr>
          <p:grpSpPr bwMode="auto">
            <a:xfrm>
              <a:off x="6182623" y="2973174"/>
              <a:ext cx="812800" cy="658813"/>
              <a:chOff x="-44" y="1473"/>
              <a:chExt cx="981" cy="1105"/>
            </a:xfrm>
          </p:grpSpPr>
          <p:pic>
            <p:nvPicPr>
              <p:cNvPr id="83" name="Picture 45" descr="desktop_computer_stylized_medium">
                <a:extLst>
                  <a:ext uri="{FF2B5EF4-FFF2-40B4-BE49-F238E27FC236}">
                    <a16:creationId xmlns:a16="http://schemas.microsoft.com/office/drawing/2014/main" id="{23C296A6-6B32-A64A-9411-85507BE075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Freeform 46">
                <a:extLst>
                  <a:ext uri="{FF2B5EF4-FFF2-40B4-BE49-F238E27FC236}">
                    <a16:creationId xmlns:a16="http://schemas.microsoft.com/office/drawing/2014/main" id="{42ECB958-418E-FB44-BE70-E256C588C7A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66" name="Rectangle 37">
              <a:extLst>
                <a:ext uri="{FF2B5EF4-FFF2-40B4-BE49-F238E27FC236}">
                  <a16:creationId xmlns:a16="http://schemas.microsoft.com/office/drawing/2014/main" id="{BAB24AC1-02B1-BF40-BED4-B66E7B0C5E8C}"/>
                </a:ext>
              </a:extLst>
            </p:cNvPr>
            <p:cNvSpPr>
              <a:spLocks noChangeArrowheads="1"/>
            </p:cNvSpPr>
            <p:nvPr/>
          </p:nvSpPr>
          <p:spPr bwMode="auto">
            <a:xfrm rot="5400000">
              <a:off x="4749555" y="429218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7" name="Rectangle 37">
              <a:extLst>
                <a:ext uri="{FF2B5EF4-FFF2-40B4-BE49-F238E27FC236}">
                  <a16:creationId xmlns:a16="http://schemas.microsoft.com/office/drawing/2014/main" id="{6A5793AF-4220-9B4D-8408-5F7BDDF467B9}"/>
                </a:ext>
              </a:extLst>
            </p:cNvPr>
            <p:cNvSpPr>
              <a:spLocks noChangeArrowheads="1"/>
            </p:cNvSpPr>
            <p:nvPr/>
          </p:nvSpPr>
          <p:spPr bwMode="auto">
            <a:xfrm>
              <a:off x="6440078" y="5759156"/>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8" name="Rectangle 37">
              <a:extLst>
                <a:ext uri="{FF2B5EF4-FFF2-40B4-BE49-F238E27FC236}">
                  <a16:creationId xmlns:a16="http://schemas.microsoft.com/office/drawing/2014/main" id="{6D089618-C037-1B4F-A97C-2B85FEFFE198}"/>
                </a:ext>
              </a:extLst>
            </p:cNvPr>
            <p:cNvSpPr>
              <a:spLocks noChangeArrowheads="1"/>
            </p:cNvSpPr>
            <p:nvPr/>
          </p:nvSpPr>
          <p:spPr bwMode="auto">
            <a:xfrm rot="5400000">
              <a:off x="8184260" y="4354101"/>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69" name="Group 38">
              <a:extLst>
                <a:ext uri="{FF2B5EF4-FFF2-40B4-BE49-F238E27FC236}">
                  <a16:creationId xmlns:a16="http://schemas.microsoft.com/office/drawing/2014/main" id="{4EFC04DC-8B24-2C45-BBD0-44DC6D0A3648}"/>
                </a:ext>
              </a:extLst>
            </p:cNvPr>
            <p:cNvGrpSpPr>
              <a:grpSpLocks/>
            </p:cNvGrpSpPr>
            <p:nvPr/>
          </p:nvGrpSpPr>
          <p:grpSpPr bwMode="auto">
            <a:xfrm>
              <a:off x="4074834" y="4046052"/>
              <a:ext cx="812800" cy="658813"/>
              <a:chOff x="-44" y="1473"/>
              <a:chExt cx="981" cy="1105"/>
            </a:xfrm>
          </p:grpSpPr>
          <p:pic>
            <p:nvPicPr>
              <p:cNvPr id="81" name="Picture 39" descr="desktop_computer_stylized_medium">
                <a:extLst>
                  <a:ext uri="{FF2B5EF4-FFF2-40B4-BE49-F238E27FC236}">
                    <a16:creationId xmlns:a16="http://schemas.microsoft.com/office/drawing/2014/main" id="{39121052-FCC5-AA42-AFDF-F25E678CE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 name="Freeform 40">
                <a:extLst>
                  <a:ext uri="{FF2B5EF4-FFF2-40B4-BE49-F238E27FC236}">
                    <a16:creationId xmlns:a16="http://schemas.microsoft.com/office/drawing/2014/main" id="{24F752F7-3499-2C4B-A0BA-F2D78B11424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0" name="Group 47">
              <a:extLst>
                <a:ext uri="{FF2B5EF4-FFF2-40B4-BE49-F238E27FC236}">
                  <a16:creationId xmlns:a16="http://schemas.microsoft.com/office/drawing/2014/main" id="{5EBEAAB9-CDB4-CE49-8310-6B2AA6304E3F}"/>
                </a:ext>
              </a:extLst>
            </p:cNvPr>
            <p:cNvGrpSpPr>
              <a:grpSpLocks/>
            </p:cNvGrpSpPr>
            <p:nvPr/>
          </p:nvGrpSpPr>
          <p:grpSpPr bwMode="auto">
            <a:xfrm>
              <a:off x="8032469" y="4201422"/>
              <a:ext cx="812800" cy="658812"/>
              <a:chOff x="-26" y="1473"/>
              <a:chExt cx="981" cy="1105"/>
            </a:xfrm>
          </p:grpSpPr>
          <p:pic>
            <p:nvPicPr>
              <p:cNvPr id="79" name="Picture 48" descr="desktop_computer_stylized_medium">
                <a:extLst>
                  <a:ext uri="{FF2B5EF4-FFF2-40B4-BE49-F238E27FC236}">
                    <a16:creationId xmlns:a16="http://schemas.microsoft.com/office/drawing/2014/main" id="{A09AFECC-5A0F-0A4B-892C-44745CBEA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0" name="Freeform 49">
                <a:extLst>
                  <a:ext uri="{FF2B5EF4-FFF2-40B4-BE49-F238E27FC236}">
                    <a16:creationId xmlns:a16="http://schemas.microsoft.com/office/drawing/2014/main" id="{787BFF11-9679-4D43-96E9-7D4B1E9F39C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cxnSp>
          <p:nvCxnSpPr>
            <p:cNvPr id="71" name="Straight Arrow Connector 70">
              <a:extLst>
                <a:ext uri="{FF2B5EF4-FFF2-40B4-BE49-F238E27FC236}">
                  <a16:creationId xmlns:a16="http://schemas.microsoft.com/office/drawing/2014/main" id="{AF83B3ED-014E-C54B-8E5B-330331DC8FB4}"/>
                </a:ext>
              </a:extLst>
            </p:cNvPr>
            <p:cNvCxnSpPr/>
            <p:nvPr/>
          </p:nvCxnSpPr>
          <p:spPr>
            <a:xfrm flipH="1">
              <a:off x="6872122" y="3639236"/>
              <a:ext cx="254833" cy="0"/>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41">
              <a:extLst>
                <a:ext uri="{FF2B5EF4-FFF2-40B4-BE49-F238E27FC236}">
                  <a16:creationId xmlns:a16="http://schemas.microsoft.com/office/drawing/2014/main" id="{D892522E-B65A-3B4E-B03F-858DF69A7952}"/>
                </a:ext>
              </a:extLst>
            </p:cNvPr>
            <p:cNvGrpSpPr>
              <a:grpSpLocks/>
            </p:cNvGrpSpPr>
            <p:nvPr/>
          </p:nvGrpSpPr>
          <p:grpSpPr bwMode="auto">
            <a:xfrm>
              <a:off x="5984944" y="5952710"/>
              <a:ext cx="812800" cy="658813"/>
              <a:chOff x="-44" y="1473"/>
              <a:chExt cx="981" cy="1105"/>
            </a:xfrm>
          </p:grpSpPr>
          <p:pic>
            <p:nvPicPr>
              <p:cNvPr id="77" name="Picture 42" descr="desktop_computer_stylized_medium">
                <a:extLst>
                  <a:ext uri="{FF2B5EF4-FFF2-40B4-BE49-F238E27FC236}">
                    <a16:creationId xmlns:a16="http://schemas.microsoft.com/office/drawing/2014/main" id="{87EA0D93-21F4-2F41-BC21-3244E9F9EF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8" name="Freeform 43">
                <a:extLst>
                  <a:ext uri="{FF2B5EF4-FFF2-40B4-BE49-F238E27FC236}">
                    <a16:creationId xmlns:a16="http://schemas.microsoft.com/office/drawing/2014/main" id="{AC4ED98E-24ED-7845-948B-F37EC77BBA3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73" name="Text Box 33">
              <a:extLst>
                <a:ext uri="{FF2B5EF4-FFF2-40B4-BE49-F238E27FC236}">
                  <a16:creationId xmlns:a16="http://schemas.microsoft.com/office/drawing/2014/main" id="{AD56C76B-D256-BA45-B5C6-9C69CF3125C7}"/>
                </a:ext>
              </a:extLst>
            </p:cNvPr>
            <p:cNvSpPr txBox="1">
              <a:spLocks noChangeArrowheads="1"/>
            </p:cNvSpPr>
            <p:nvPr/>
          </p:nvSpPr>
          <p:spPr bwMode="auto">
            <a:xfrm>
              <a:off x="7019858" y="3246090"/>
              <a:ext cx="1425483"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137.196.7.78</a:t>
              </a:r>
            </a:p>
          </p:txBody>
        </p:sp>
        <p:sp>
          <p:nvSpPr>
            <p:cNvPr id="74" name="Text Box 36">
              <a:extLst>
                <a:ext uri="{FF2B5EF4-FFF2-40B4-BE49-F238E27FC236}">
                  <a16:creationId xmlns:a16="http://schemas.microsoft.com/office/drawing/2014/main" id="{9FE2DD02-437B-BD40-B8BC-D8F1E3FD10E9}"/>
                </a:ext>
              </a:extLst>
            </p:cNvPr>
            <p:cNvSpPr txBox="1">
              <a:spLocks noChangeArrowheads="1"/>
            </p:cNvSpPr>
            <p:nvPr/>
          </p:nvSpPr>
          <p:spPr bwMode="auto">
            <a:xfrm>
              <a:off x="8056009" y="5130248"/>
              <a:ext cx="1425483"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137.196.7.14</a:t>
              </a:r>
            </a:p>
          </p:txBody>
        </p:sp>
        <p:sp>
          <p:nvSpPr>
            <p:cNvPr id="75" name="Text Box 39">
              <a:extLst>
                <a:ext uri="{FF2B5EF4-FFF2-40B4-BE49-F238E27FC236}">
                  <a16:creationId xmlns:a16="http://schemas.microsoft.com/office/drawing/2014/main" id="{EC007CEB-B2AD-9C40-859B-963764C166EE}"/>
                </a:ext>
              </a:extLst>
            </p:cNvPr>
            <p:cNvSpPr txBox="1">
              <a:spLocks noChangeArrowheads="1"/>
            </p:cNvSpPr>
            <p:nvPr/>
          </p:nvSpPr>
          <p:spPr bwMode="auto">
            <a:xfrm>
              <a:off x="6899276" y="5947742"/>
              <a:ext cx="1425483"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137.196.7.88</a:t>
              </a:r>
            </a:p>
          </p:txBody>
        </p:sp>
        <p:sp>
          <p:nvSpPr>
            <p:cNvPr id="76" name="Text Box 31">
              <a:extLst>
                <a:ext uri="{FF2B5EF4-FFF2-40B4-BE49-F238E27FC236}">
                  <a16:creationId xmlns:a16="http://schemas.microsoft.com/office/drawing/2014/main" id="{BAA1C6E0-33E8-604C-BF4C-E7F8EED04B94}"/>
                </a:ext>
              </a:extLst>
            </p:cNvPr>
            <p:cNvSpPr txBox="1">
              <a:spLocks noChangeArrowheads="1"/>
            </p:cNvSpPr>
            <p:nvPr/>
          </p:nvSpPr>
          <p:spPr bwMode="auto">
            <a:xfrm>
              <a:off x="3974753" y="5170004"/>
              <a:ext cx="1425483" cy="3999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137.196.7.23</a:t>
              </a:r>
            </a:p>
          </p:txBody>
        </p:sp>
      </p:grpSp>
      <p:grpSp>
        <p:nvGrpSpPr>
          <p:cNvPr id="86" name="Group 85">
            <a:extLst>
              <a:ext uri="{FF2B5EF4-FFF2-40B4-BE49-F238E27FC236}">
                <a16:creationId xmlns:a16="http://schemas.microsoft.com/office/drawing/2014/main" id="{D546546A-4C05-6448-B20D-C122FF754D91}"/>
              </a:ext>
            </a:extLst>
          </p:cNvPr>
          <p:cNvGrpSpPr/>
          <p:nvPr/>
        </p:nvGrpSpPr>
        <p:grpSpPr>
          <a:xfrm>
            <a:off x="1446381" y="2663687"/>
            <a:ext cx="3653512" cy="2923999"/>
            <a:chOff x="1446381" y="2663687"/>
            <a:chExt cx="3653512" cy="2923999"/>
          </a:xfrm>
        </p:grpSpPr>
        <p:grpSp>
          <p:nvGrpSpPr>
            <p:cNvPr id="85" name="Group 84">
              <a:extLst>
                <a:ext uri="{FF2B5EF4-FFF2-40B4-BE49-F238E27FC236}">
                  <a16:creationId xmlns:a16="http://schemas.microsoft.com/office/drawing/2014/main" id="{1BA5E9CA-3EEB-3D4C-94D2-116047F3B04D}"/>
                </a:ext>
              </a:extLst>
            </p:cNvPr>
            <p:cNvGrpSpPr/>
            <p:nvPr/>
          </p:nvGrpSpPr>
          <p:grpSpPr>
            <a:xfrm>
              <a:off x="2754559" y="2663687"/>
              <a:ext cx="479618" cy="437323"/>
              <a:chOff x="2317237" y="2601212"/>
              <a:chExt cx="479618" cy="437323"/>
            </a:xfrm>
          </p:grpSpPr>
          <p:sp>
            <p:nvSpPr>
              <p:cNvPr id="3" name="Rectangle 2">
                <a:extLst>
                  <a:ext uri="{FF2B5EF4-FFF2-40B4-BE49-F238E27FC236}">
                    <a16:creationId xmlns:a16="http://schemas.microsoft.com/office/drawing/2014/main" id="{833F027A-1BC4-FF42-ABAF-326F9EBCDE7B}"/>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68CF5883-3135-F546-978F-2F1DF5A5FEDF}"/>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nvGrpSpPr>
            <p:cNvPr id="87" name="Group 86">
              <a:extLst>
                <a:ext uri="{FF2B5EF4-FFF2-40B4-BE49-F238E27FC236}">
                  <a16:creationId xmlns:a16="http://schemas.microsoft.com/office/drawing/2014/main" id="{49241A8B-79A4-9A44-84FC-DDD5D1C7E66D}"/>
                </a:ext>
              </a:extLst>
            </p:cNvPr>
            <p:cNvGrpSpPr/>
            <p:nvPr/>
          </p:nvGrpSpPr>
          <p:grpSpPr>
            <a:xfrm>
              <a:off x="2463958" y="5150363"/>
              <a:ext cx="479618" cy="437323"/>
              <a:chOff x="2317237" y="2601212"/>
              <a:chExt cx="479618" cy="437323"/>
            </a:xfrm>
          </p:grpSpPr>
          <p:sp>
            <p:nvSpPr>
              <p:cNvPr id="88" name="Rectangle 87">
                <a:extLst>
                  <a:ext uri="{FF2B5EF4-FFF2-40B4-BE49-F238E27FC236}">
                    <a16:creationId xmlns:a16="http://schemas.microsoft.com/office/drawing/2014/main" id="{1AA52BDC-E20B-CD42-92BD-D934D34CDE0F}"/>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9" name="TextBox 88">
                <a:extLst>
                  <a:ext uri="{FF2B5EF4-FFF2-40B4-BE49-F238E27FC236}">
                    <a16:creationId xmlns:a16="http://schemas.microsoft.com/office/drawing/2014/main" id="{3004BA43-DD92-2D48-A37B-B5AB88E8275D}"/>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nvGrpSpPr>
            <p:cNvPr id="90" name="Group 89">
              <a:extLst>
                <a:ext uri="{FF2B5EF4-FFF2-40B4-BE49-F238E27FC236}">
                  <a16:creationId xmlns:a16="http://schemas.microsoft.com/office/drawing/2014/main" id="{80B40655-D207-4B43-BDBC-5A8A359EB4BE}"/>
                </a:ext>
              </a:extLst>
            </p:cNvPr>
            <p:cNvGrpSpPr/>
            <p:nvPr/>
          </p:nvGrpSpPr>
          <p:grpSpPr>
            <a:xfrm>
              <a:off x="1446381" y="3530757"/>
              <a:ext cx="479618" cy="437323"/>
              <a:chOff x="2317237" y="2601212"/>
              <a:chExt cx="479618" cy="437323"/>
            </a:xfrm>
          </p:grpSpPr>
          <p:sp>
            <p:nvSpPr>
              <p:cNvPr id="91" name="Rectangle 90">
                <a:extLst>
                  <a:ext uri="{FF2B5EF4-FFF2-40B4-BE49-F238E27FC236}">
                    <a16:creationId xmlns:a16="http://schemas.microsoft.com/office/drawing/2014/main" id="{B09CB092-EC49-C748-9C60-C6C7BE5D230F}"/>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TextBox 91">
                <a:extLst>
                  <a:ext uri="{FF2B5EF4-FFF2-40B4-BE49-F238E27FC236}">
                    <a16:creationId xmlns:a16="http://schemas.microsoft.com/office/drawing/2014/main" id="{9310B648-0A48-B341-982E-67DBE3BC8F8C}"/>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nvGrpSpPr>
            <p:cNvPr id="93" name="Group 92">
              <a:extLst>
                <a:ext uri="{FF2B5EF4-FFF2-40B4-BE49-F238E27FC236}">
                  <a16:creationId xmlns:a16="http://schemas.microsoft.com/office/drawing/2014/main" id="{391EF928-0B96-E94A-9865-02E6EC100722}"/>
                </a:ext>
              </a:extLst>
            </p:cNvPr>
            <p:cNvGrpSpPr/>
            <p:nvPr/>
          </p:nvGrpSpPr>
          <p:grpSpPr>
            <a:xfrm>
              <a:off x="4620275" y="3785389"/>
              <a:ext cx="479618" cy="437323"/>
              <a:chOff x="2317237" y="2601212"/>
              <a:chExt cx="479618" cy="437323"/>
            </a:xfrm>
          </p:grpSpPr>
          <p:sp>
            <p:nvSpPr>
              <p:cNvPr id="94" name="Rectangle 93">
                <a:extLst>
                  <a:ext uri="{FF2B5EF4-FFF2-40B4-BE49-F238E27FC236}">
                    <a16:creationId xmlns:a16="http://schemas.microsoft.com/office/drawing/2014/main" id="{C271BF07-D4F0-984E-AF46-10383E6D9CCD}"/>
                  </a:ext>
                </a:extLst>
              </p:cNvPr>
              <p:cNvSpPr/>
              <p:nvPr/>
            </p:nvSpPr>
            <p:spPr>
              <a:xfrm>
                <a:off x="2381605" y="2654222"/>
                <a:ext cx="344557" cy="384313"/>
              </a:xfrm>
              <a:prstGeom prst="rect">
                <a:avLst/>
              </a:prstGeom>
              <a:solidFill>
                <a:schemeClr val="bg1"/>
              </a:solidFill>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5" name="TextBox 94">
                <a:extLst>
                  <a:ext uri="{FF2B5EF4-FFF2-40B4-BE49-F238E27FC236}">
                    <a16:creationId xmlns:a16="http://schemas.microsoft.com/office/drawing/2014/main" id="{8023F87F-F1C6-B24D-8EDA-F5FC3A9ACD24}"/>
                  </a:ext>
                </a:extLst>
              </p:cNvPr>
              <p:cNvSpPr txBox="1"/>
              <p:nvPr/>
            </p:nvSpPr>
            <p:spPr>
              <a:xfrm>
                <a:off x="2317237" y="2601212"/>
                <a:ext cx="479618"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ARP</a:t>
                </a:r>
              </a:p>
            </p:txBody>
          </p:sp>
        </p:grpSp>
      </p:grpSp>
      <p:sp>
        <p:nvSpPr>
          <p:cNvPr id="97" name="Rectangle 4">
            <a:extLst>
              <a:ext uri="{FF2B5EF4-FFF2-40B4-BE49-F238E27FC236}">
                <a16:creationId xmlns:a16="http://schemas.microsoft.com/office/drawing/2014/main" id="{4A83C14A-4461-9346-A5E9-676E90D4631D}"/>
              </a:ext>
            </a:extLst>
          </p:cNvPr>
          <p:cNvSpPr txBox="1">
            <a:spLocks noChangeArrowheads="1"/>
          </p:cNvSpPr>
          <p:nvPr/>
        </p:nvSpPr>
        <p:spPr>
          <a:xfrm>
            <a:off x="5785443" y="3298343"/>
            <a:ext cx="5472170" cy="2907585"/>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IP/MAC address mappings for some LAN nodes:</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rPr>
              <a:t>&lt; IP address; MAC address; TTL&gt;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TTL (Time To Live): time after which address mapping will be forgotten (typically 20 min)</a:t>
            </a:r>
          </a:p>
        </p:txBody>
      </p:sp>
    </p:spTree>
    <p:extLst>
      <p:ext uri="{BB962C8B-B14F-4D97-AF65-F5344CB8AC3E}">
        <p14:creationId xmlns:p14="http://schemas.microsoft.com/office/powerpoint/2010/main" val="4201208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animEffect transition="in" filter="dissolve">
                                      <p:cBhvr>
                                        <p:cTn id="9" dur="500"/>
                                        <p:tgtEl>
                                          <p:spTgt spid="86"/>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97">
                                            <p:txEl>
                                              <p:pRg st="0" end="0"/>
                                            </p:txEl>
                                          </p:spTgt>
                                        </p:tgtEl>
                                        <p:attrNameLst>
                                          <p:attrName>style.visibility</p:attrName>
                                        </p:attrNameLst>
                                      </p:cBhvr>
                                      <p:to>
                                        <p:strVal val="visible"/>
                                      </p:to>
                                    </p:set>
                                    <p:animEffect transition="in" filter="dissolve">
                                      <p:cBhvr>
                                        <p:cTn id="14" dur="500"/>
                                        <p:tgtEl>
                                          <p:spTgt spid="97">
                                            <p:txEl>
                                              <p:pRg st="0" end="0"/>
                                            </p:txEl>
                                          </p:spTgt>
                                        </p:tgtEl>
                                      </p:cBhvr>
                                    </p:animEffect>
                                  </p:childTnLst>
                                </p:cTn>
                              </p:par>
                              <p:par>
                                <p:cTn id="15" presetID="9" presetClass="entr" presetSubtype="0" fill="hold" nodeType="withEffect">
                                  <p:stCondLst>
                                    <p:cond delay="0"/>
                                  </p:stCondLst>
                                  <p:childTnLst>
                                    <p:set>
                                      <p:cBhvr>
                                        <p:cTn id="16" dur="1" fill="hold">
                                          <p:stCondLst>
                                            <p:cond delay="0"/>
                                          </p:stCondLst>
                                        </p:cTn>
                                        <p:tgtEl>
                                          <p:spTgt spid="97">
                                            <p:txEl>
                                              <p:pRg st="1" end="1"/>
                                            </p:txEl>
                                          </p:spTgt>
                                        </p:tgtEl>
                                        <p:attrNameLst>
                                          <p:attrName>style.visibility</p:attrName>
                                        </p:attrNameLst>
                                      </p:cBhvr>
                                      <p:to>
                                        <p:strVal val="visible"/>
                                      </p:to>
                                    </p:set>
                                    <p:animEffect transition="in" filter="dissolve">
                                      <p:cBhvr>
                                        <p:cTn id="17" dur="500"/>
                                        <p:tgtEl>
                                          <p:spTgt spid="97">
                                            <p:txEl>
                                              <p:pRg st="1" end="1"/>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97">
                                            <p:txEl>
                                              <p:pRg st="2" end="2"/>
                                            </p:txEl>
                                          </p:spTgt>
                                        </p:tgtEl>
                                        <p:attrNameLst>
                                          <p:attrName>style.visibility</p:attrName>
                                        </p:attrNameLst>
                                      </p:cBhvr>
                                      <p:to>
                                        <p:strVal val="visible"/>
                                      </p:to>
                                    </p:set>
                                    <p:animEffect transition="in" filter="dissolve">
                                      <p:cBhvr>
                                        <p:cTn id="20" dur="500"/>
                                        <p:tgtEl>
                                          <p:spTgt spid="9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5103533" y="4310144"/>
            <a:ext cx="9017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888024" y="3390291"/>
            <a:ext cx="0" cy="6556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664393" y="5337533"/>
            <a:ext cx="0" cy="4381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ARP protocol in action</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730736" y="3632282"/>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751624" y="4359151"/>
            <a:ext cx="7969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310126" y="4475169"/>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8213996" y="4817733"/>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793652" y="339211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335022" y="2859441"/>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592477" y="564542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336659" y="424036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8184868" y="4087689"/>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6137343" y="5838977"/>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8208408" y="5016515"/>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40" name="TextBox 39">
            <a:extLst>
              <a:ext uri="{FF2B5EF4-FFF2-40B4-BE49-F238E27FC236}">
                <a16:creationId xmlns:a16="http://schemas.microsoft.com/office/drawing/2014/main" id="{03975A74-FFE9-0245-9159-E13D4A71F8FF}"/>
              </a:ext>
            </a:extLst>
          </p:cNvPr>
          <p:cNvSpPr txBox="1"/>
          <p:nvPr/>
        </p:nvSpPr>
        <p:spPr>
          <a:xfrm>
            <a:off x="8196469" y="3835414"/>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sp>
        <p:nvSpPr>
          <p:cNvPr id="41" name="TextBox 40">
            <a:extLst>
              <a:ext uri="{FF2B5EF4-FFF2-40B4-BE49-F238E27FC236}">
                <a16:creationId xmlns:a16="http://schemas.microsoft.com/office/drawing/2014/main" id="{74B0E3B9-F445-2E4A-B8D9-5F1BEA2D72DF}"/>
              </a:ext>
            </a:extLst>
          </p:cNvPr>
          <p:cNvSpPr txBox="1"/>
          <p:nvPr/>
        </p:nvSpPr>
        <p:spPr>
          <a:xfrm>
            <a:off x="7116417" y="270235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p>
        </p:txBody>
      </p:sp>
      <p:sp>
        <p:nvSpPr>
          <p:cNvPr id="42" name="TextBox 41">
            <a:extLst>
              <a:ext uri="{FF2B5EF4-FFF2-40B4-BE49-F238E27FC236}">
                <a16:creationId xmlns:a16="http://schemas.microsoft.com/office/drawing/2014/main" id="{784875AD-DADA-E849-ABCB-F9455A5A60CE}"/>
              </a:ext>
            </a:extLst>
          </p:cNvPr>
          <p:cNvSpPr txBox="1"/>
          <p:nvPr/>
        </p:nvSpPr>
        <p:spPr>
          <a:xfrm>
            <a:off x="6871252" y="608828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D</a:t>
            </a:r>
          </a:p>
        </p:txBody>
      </p:sp>
      <p:sp>
        <p:nvSpPr>
          <p:cNvPr id="63" name="TextBox 62">
            <a:extLst>
              <a:ext uri="{FF2B5EF4-FFF2-40B4-BE49-F238E27FC236}">
                <a16:creationId xmlns:a16="http://schemas.microsoft.com/office/drawing/2014/main" id="{2E9B16A5-AC1C-0A48-BE4F-A199BCB6FFA7}"/>
              </a:ext>
            </a:extLst>
          </p:cNvPr>
          <p:cNvSpPr txBox="1"/>
          <p:nvPr/>
        </p:nvSpPr>
        <p:spPr>
          <a:xfrm>
            <a:off x="3664223" y="3615962"/>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5305073" y="4465719"/>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4387498" y="4840369"/>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5166994" y="417844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4479021" y="3932319"/>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4392191" y="5056271"/>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
        <p:nvSpPr>
          <p:cNvPr id="3" name="TextBox 2">
            <a:extLst>
              <a:ext uri="{FF2B5EF4-FFF2-40B4-BE49-F238E27FC236}">
                <a16:creationId xmlns:a16="http://schemas.microsoft.com/office/drawing/2014/main" id="{AE490856-D387-9F4E-92DD-613E16C75F36}"/>
              </a:ext>
            </a:extLst>
          </p:cNvPr>
          <p:cNvSpPr txBox="1"/>
          <p:nvPr/>
        </p:nvSpPr>
        <p:spPr>
          <a:xfrm>
            <a:off x="5274361" y="3775779"/>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7" name="Group 16">
            <a:extLst>
              <a:ext uri="{FF2B5EF4-FFF2-40B4-BE49-F238E27FC236}">
                <a16:creationId xmlns:a16="http://schemas.microsoft.com/office/drawing/2014/main" id="{2C4CA1B8-D7B0-FE45-9DAE-1BE097F0A873}"/>
              </a:ext>
            </a:extLst>
          </p:cNvPr>
          <p:cNvGrpSpPr/>
          <p:nvPr/>
        </p:nvGrpSpPr>
        <p:grpSpPr>
          <a:xfrm>
            <a:off x="1186072" y="3311953"/>
            <a:ext cx="3690728" cy="1373671"/>
            <a:chOff x="404194" y="2544417"/>
            <a:chExt cx="3690728" cy="1373671"/>
          </a:xfrm>
        </p:grpSpPr>
        <p:sp>
          <p:nvSpPr>
            <p:cNvPr id="16" name="Freeform 15">
              <a:extLst>
                <a:ext uri="{FF2B5EF4-FFF2-40B4-BE49-F238E27FC236}">
                  <a16:creationId xmlns:a16="http://schemas.microsoft.com/office/drawing/2014/main" id="{DA69A91A-6B5A-764F-8871-0FBCD21B5E20}"/>
                </a:ext>
              </a:extLst>
            </p:cNvPr>
            <p:cNvSpPr/>
            <p:nvPr/>
          </p:nvSpPr>
          <p:spPr>
            <a:xfrm>
              <a:off x="3617843" y="2842867"/>
              <a:ext cx="477079" cy="1075221"/>
            </a:xfrm>
            <a:custGeom>
              <a:avLst/>
              <a:gdLst>
                <a:gd name="connsiteX0" fmla="*/ 477079 w 477079"/>
                <a:gd name="connsiteY0" fmla="*/ 357808 h 1166191"/>
                <a:gd name="connsiteX1" fmla="*/ 0 w 477079"/>
                <a:gd name="connsiteY1" fmla="*/ 0 h 1166191"/>
                <a:gd name="connsiteX2" fmla="*/ 13253 w 477079"/>
                <a:gd name="connsiteY2" fmla="*/ 1166191 h 1166191"/>
                <a:gd name="connsiteX3" fmla="*/ 384314 w 477079"/>
                <a:gd name="connsiteY3" fmla="*/ 649356 h 1166191"/>
                <a:gd name="connsiteX0" fmla="*/ 477079 w 477079"/>
                <a:gd name="connsiteY0" fmla="*/ 357808 h 1051327"/>
                <a:gd name="connsiteX1" fmla="*/ 0 w 477079"/>
                <a:gd name="connsiteY1" fmla="*/ 0 h 1051327"/>
                <a:gd name="connsiteX2" fmla="*/ 13253 w 477079"/>
                <a:gd name="connsiteY2" fmla="*/ 1051327 h 1051327"/>
                <a:gd name="connsiteX3" fmla="*/ 384314 w 477079"/>
                <a:gd name="connsiteY3" fmla="*/ 649356 h 1051327"/>
              </a:gdLst>
              <a:ahLst/>
              <a:cxnLst>
                <a:cxn ang="0">
                  <a:pos x="connsiteX0" y="connsiteY0"/>
                </a:cxn>
                <a:cxn ang="0">
                  <a:pos x="connsiteX1" y="connsiteY1"/>
                </a:cxn>
                <a:cxn ang="0">
                  <a:pos x="connsiteX2" y="connsiteY2"/>
                </a:cxn>
                <a:cxn ang="0">
                  <a:pos x="connsiteX3" y="connsiteY3"/>
                </a:cxn>
              </a:cxnLst>
              <a:rect l="l" t="t" r="r" b="b"/>
              <a:pathLst>
                <a:path w="477079" h="1051327">
                  <a:moveTo>
                    <a:pt x="477079" y="357808"/>
                  </a:moveTo>
                  <a:lnTo>
                    <a:pt x="0" y="0"/>
                  </a:lnTo>
                  <a:lnTo>
                    <a:pt x="13253" y="1051327"/>
                  </a:lnTo>
                  <a:lnTo>
                    <a:pt x="384314" y="649356"/>
                  </a:lnTo>
                </a:path>
              </a:pathLst>
            </a:custGeom>
            <a:gradFill>
              <a:gsLst>
                <a:gs pos="0">
                  <a:schemeClr val="bg1"/>
                </a:gs>
                <a:gs pos="99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EF6BEDD3-2381-F342-8772-EF22B2DD6391}"/>
                </a:ext>
              </a:extLst>
            </p:cNvPr>
            <p:cNvGrpSpPr/>
            <p:nvPr/>
          </p:nvGrpSpPr>
          <p:grpSpPr>
            <a:xfrm>
              <a:off x="404194" y="2544417"/>
              <a:ext cx="3379301" cy="1368152"/>
              <a:chOff x="404194" y="2544417"/>
              <a:chExt cx="3379301" cy="1368152"/>
            </a:xfrm>
          </p:grpSpPr>
          <p:sp>
            <p:nvSpPr>
              <p:cNvPr id="6" name="Rectangle 5">
                <a:extLst>
                  <a:ext uri="{FF2B5EF4-FFF2-40B4-BE49-F238E27FC236}">
                    <a16:creationId xmlns:a16="http://schemas.microsoft.com/office/drawing/2014/main" id="{9F0EA35A-16E9-6647-B826-0BDF18B31CE6}"/>
                  </a:ext>
                </a:extLst>
              </p:cNvPr>
              <p:cNvSpPr/>
              <p:nvPr/>
            </p:nvSpPr>
            <p:spPr>
              <a:xfrm>
                <a:off x="450575" y="2849217"/>
                <a:ext cx="3180521" cy="1060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3A6087-C978-A74F-82FC-80BB9BB4CE42}"/>
                  </a:ext>
                </a:extLst>
              </p:cNvPr>
              <p:cNvSpPr txBox="1"/>
              <p:nvPr/>
            </p:nvSpPr>
            <p:spPr>
              <a:xfrm>
                <a:off x="530088" y="2544417"/>
                <a:ext cx="27962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ARP table in </a:t>
                </a: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cxnSp>
            <p:nvCxnSpPr>
              <p:cNvPr id="8" name="Straight Connector 7">
                <a:extLst>
                  <a:ext uri="{FF2B5EF4-FFF2-40B4-BE49-F238E27FC236}">
                    <a16:creationId xmlns:a16="http://schemas.microsoft.com/office/drawing/2014/main" id="{97ADA725-CF65-9446-A6E5-99769F3E8580}"/>
                  </a:ext>
                </a:extLst>
              </p:cNvPr>
              <p:cNvCxnSpPr>
                <a:cxnSpLocks/>
              </p:cNvCxnSpPr>
              <p:nvPr/>
            </p:nvCxnSpPr>
            <p:spPr>
              <a:xfrm>
                <a:off x="437324" y="3173896"/>
                <a:ext cx="318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1A36C2-C660-CC48-A801-8B13046993C8}"/>
                  </a:ext>
                </a:extLst>
              </p:cNvPr>
              <p:cNvSpPr txBox="1"/>
              <p:nvPr/>
            </p:nvSpPr>
            <p:spPr>
              <a:xfrm>
                <a:off x="404194" y="2829339"/>
                <a:ext cx="9342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 addr</a:t>
                </a:r>
              </a:p>
            </p:txBody>
          </p:sp>
          <p:sp>
            <p:nvSpPr>
              <p:cNvPr id="62" name="TextBox 61">
                <a:extLst>
                  <a:ext uri="{FF2B5EF4-FFF2-40B4-BE49-F238E27FC236}">
                    <a16:creationId xmlns:a16="http://schemas.microsoft.com/office/drawing/2014/main" id="{39275495-9FB2-BE4E-99AA-073302DC06EF}"/>
                  </a:ext>
                </a:extLst>
              </p:cNvPr>
              <p:cNvSpPr txBox="1"/>
              <p:nvPr/>
            </p:nvSpPr>
            <p:spPr>
              <a:xfrm>
                <a:off x="1616766" y="2849217"/>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 addr</a:t>
                </a:r>
              </a:p>
            </p:txBody>
          </p:sp>
          <p:cxnSp>
            <p:nvCxnSpPr>
              <p:cNvPr id="13" name="Straight Connector 12">
                <a:extLst>
                  <a:ext uri="{FF2B5EF4-FFF2-40B4-BE49-F238E27FC236}">
                    <a16:creationId xmlns:a16="http://schemas.microsoft.com/office/drawing/2014/main" id="{8C873D52-0E3A-984E-872F-2E5F1E49C4BD}"/>
                  </a:ext>
                </a:extLst>
              </p:cNvPr>
              <p:cNvCxnSpPr>
                <a:cxnSpLocks/>
              </p:cNvCxnSpPr>
              <p:nvPr/>
            </p:nvCxnSpPr>
            <p:spPr>
              <a:xfrm>
                <a:off x="1325218" y="2849218"/>
                <a:ext cx="0" cy="106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3D9DE6-1B37-F249-9BD4-104B41CEFDAE}"/>
                  </a:ext>
                </a:extLst>
              </p:cNvPr>
              <p:cNvCxnSpPr>
                <a:cxnSpLocks/>
              </p:cNvCxnSpPr>
              <p:nvPr/>
            </p:nvCxnSpPr>
            <p:spPr>
              <a:xfrm>
                <a:off x="3240152" y="2848944"/>
                <a:ext cx="0" cy="106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71A2F5-ACB5-294E-8846-0F74DE6EB747}"/>
                  </a:ext>
                </a:extLst>
              </p:cNvPr>
              <p:cNvSpPr txBox="1"/>
              <p:nvPr/>
            </p:nvSpPr>
            <p:spPr>
              <a:xfrm>
                <a:off x="3074505" y="2855842"/>
                <a:ext cx="708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grpSp>
      </p:grpSp>
      <p:sp>
        <p:nvSpPr>
          <p:cNvPr id="68" name="Rectangle 3">
            <a:extLst>
              <a:ext uri="{FF2B5EF4-FFF2-40B4-BE49-F238E27FC236}">
                <a16:creationId xmlns:a16="http://schemas.microsoft.com/office/drawing/2014/main" id="{3E190205-EEDA-4A4B-922E-882CB0024C81}"/>
              </a:ext>
            </a:extLst>
          </p:cNvPr>
          <p:cNvSpPr txBox="1">
            <a:spLocks noChangeArrowheads="1"/>
          </p:cNvSpPr>
          <p:nvPr/>
        </p:nvSpPr>
        <p:spPr>
          <a:xfrm>
            <a:off x="1049752" y="1211677"/>
            <a:ext cx="10068822" cy="88694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 wants to send datagram to B</a:t>
            </a:r>
          </a:p>
          <a:p>
            <a:pPr marL="352425" marR="0" lvl="1" indent="-23495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ja-JP" altLang="en-US" sz="20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 MAC address not in A</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 ARP table, so A uses ARP to find B’s MAC address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13DE118-29AE-1147-9673-7A7F3BEC6EF7}"/>
              </a:ext>
            </a:extLst>
          </p:cNvPr>
          <p:cNvGrpSpPr/>
          <p:nvPr/>
        </p:nvGrpSpPr>
        <p:grpSpPr>
          <a:xfrm>
            <a:off x="689113" y="2175367"/>
            <a:ext cx="5579166" cy="1015663"/>
            <a:chOff x="689113" y="2070437"/>
            <a:chExt cx="5579166" cy="1015663"/>
          </a:xfrm>
        </p:grpSpPr>
        <p:sp>
          <p:nvSpPr>
            <p:cNvPr id="18" name="TextBox 17">
              <a:extLst>
                <a:ext uri="{FF2B5EF4-FFF2-40B4-BE49-F238E27FC236}">
                  <a16:creationId xmlns:a16="http://schemas.microsoft.com/office/drawing/2014/main" id="{7230726C-A09E-6C44-A2D0-4B4AC64FB4B2}"/>
                </a:ext>
              </a:extLst>
            </p:cNvPr>
            <p:cNvSpPr txBox="1"/>
            <p:nvPr/>
          </p:nvSpPr>
          <p:spPr>
            <a:xfrm>
              <a:off x="993914" y="2070437"/>
              <a:ext cx="5274365" cy="1015663"/>
            </a:xfrm>
            <a:prstGeom prst="rect">
              <a:avLst/>
            </a:prstGeom>
            <a:noFill/>
          </p:spPr>
          <p:txBody>
            <a:bodyPr wrap="square" rtlCol="0">
              <a:spAutoFit/>
            </a:bodyPr>
            <a:lstStyle/>
            <a:p>
              <a:pPr marL="231775" marR="0" lvl="0" indent="-231775"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broadcasts ARP query, containing B's IP addr</a:t>
              </a:r>
            </a:p>
            <a:p>
              <a:pPr marL="404813" marR="0" lvl="1" indent="-2349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destination MAC address = FF-FF-FF-FF-FF-FF</a:t>
              </a:r>
            </a:p>
            <a:p>
              <a:pPr marL="404813" marR="0" lvl="1" indent="-234950" algn="l" defTabSz="914400" rtl="0" eaLnBrk="1" fontAlgn="auto" latinLnBrk="0" hangingPunct="1">
                <a:lnSpc>
                  <a:spcPct val="9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all nodes on LAN receive ARP query </a:t>
              </a:r>
            </a:p>
          </p:txBody>
        </p:sp>
        <p:grpSp>
          <p:nvGrpSpPr>
            <p:cNvPr id="23" name="Group 22">
              <a:extLst>
                <a:ext uri="{FF2B5EF4-FFF2-40B4-BE49-F238E27FC236}">
                  <a16:creationId xmlns:a16="http://schemas.microsoft.com/office/drawing/2014/main" id="{E4C3EBDD-DD28-4A4F-803C-BE09994DBBCE}"/>
                </a:ext>
              </a:extLst>
            </p:cNvPr>
            <p:cNvGrpSpPr/>
            <p:nvPr/>
          </p:nvGrpSpPr>
          <p:grpSpPr>
            <a:xfrm>
              <a:off x="689113" y="2438399"/>
              <a:ext cx="410817" cy="461665"/>
              <a:chOff x="2292626" y="5618921"/>
              <a:chExt cx="410817" cy="461665"/>
            </a:xfrm>
          </p:grpSpPr>
          <p:sp>
            <p:nvSpPr>
              <p:cNvPr id="21" name="Oval 20">
                <a:extLst>
                  <a:ext uri="{FF2B5EF4-FFF2-40B4-BE49-F238E27FC236}">
                    <a16:creationId xmlns:a16="http://schemas.microsoft.com/office/drawing/2014/main" id="{081A63FD-6640-2C4D-94F4-10E452F85558}"/>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87B0C99-1512-F84B-A71F-D0B8F31B18C6}"/>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grpSp>
      <p:grpSp>
        <p:nvGrpSpPr>
          <p:cNvPr id="38" name="Group 37">
            <a:extLst>
              <a:ext uri="{FF2B5EF4-FFF2-40B4-BE49-F238E27FC236}">
                <a16:creationId xmlns:a16="http://schemas.microsoft.com/office/drawing/2014/main" id="{6F779ACC-F55E-B048-8458-7327E343FDD1}"/>
              </a:ext>
            </a:extLst>
          </p:cNvPr>
          <p:cNvGrpSpPr/>
          <p:nvPr/>
        </p:nvGrpSpPr>
        <p:grpSpPr>
          <a:xfrm>
            <a:off x="6633558" y="2781868"/>
            <a:ext cx="4272980" cy="1554072"/>
            <a:chOff x="7269663" y="106017"/>
            <a:chExt cx="4272980" cy="1554072"/>
          </a:xfrm>
        </p:grpSpPr>
        <p:sp>
          <p:nvSpPr>
            <p:cNvPr id="94" name="Freeform 93">
              <a:extLst>
                <a:ext uri="{FF2B5EF4-FFF2-40B4-BE49-F238E27FC236}">
                  <a16:creationId xmlns:a16="http://schemas.microsoft.com/office/drawing/2014/main" id="{CD86198F-C5C2-D246-A036-CEC67763694B}"/>
                </a:ext>
              </a:extLst>
            </p:cNvPr>
            <p:cNvSpPr/>
            <p:nvPr/>
          </p:nvSpPr>
          <p:spPr>
            <a:xfrm>
              <a:off x="7269663" y="168712"/>
              <a:ext cx="3357443" cy="1491377"/>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 name="connsiteX0" fmla="*/ 81411 w 1665100"/>
                <a:gd name="connsiteY0" fmla="*/ 393603 h 829414"/>
                <a:gd name="connsiteX1" fmla="*/ 429371 w 1665100"/>
                <a:gd name="connsiteY1" fmla="*/ 0 h 829414"/>
                <a:gd name="connsiteX2" fmla="*/ 1665100 w 1665100"/>
                <a:gd name="connsiteY2" fmla="*/ 303752 h 829414"/>
                <a:gd name="connsiteX3" fmla="*/ 0 w 1665100"/>
                <a:gd name="connsiteY3" fmla="*/ 829414 h 829414"/>
                <a:gd name="connsiteX4" fmla="*/ 81411 w 1665100"/>
                <a:gd name="connsiteY4" fmla="*/ 393603 h 829414"/>
                <a:gd name="connsiteX0" fmla="*/ 81411 w 1665100"/>
                <a:gd name="connsiteY0" fmla="*/ 228350 h 664161"/>
                <a:gd name="connsiteX1" fmla="*/ 419294 w 1665100"/>
                <a:gd name="connsiteY1" fmla="*/ 0 h 664161"/>
                <a:gd name="connsiteX2" fmla="*/ 1665100 w 1665100"/>
                <a:gd name="connsiteY2" fmla="*/ 138499 h 664161"/>
                <a:gd name="connsiteX3" fmla="*/ 0 w 1665100"/>
                <a:gd name="connsiteY3" fmla="*/ 664161 h 664161"/>
                <a:gd name="connsiteX4" fmla="*/ 81411 w 1665100"/>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41393 w 1463851"/>
                <a:gd name="connsiteY0" fmla="*/ 206474 h 585409"/>
                <a:gd name="connsiteX1" fmla="*/ 299240 w 1463851"/>
                <a:gd name="connsiteY1" fmla="*/ 0 h 585409"/>
                <a:gd name="connsiteX2" fmla="*/ 1463851 w 1463851"/>
                <a:gd name="connsiteY2" fmla="*/ 83572 h 585409"/>
                <a:gd name="connsiteX3" fmla="*/ 0 w 1463851"/>
                <a:gd name="connsiteY3" fmla="*/ 585409 h 585409"/>
                <a:gd name="connsiteX4" fmla="*/ 41393 w 1463851"/>
                <a:gd name="connsiteY4" fmla="*/ 206474 h 585409"/>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2566355"/>
                <a:gd name="connsiteY0" fmla="*/ 649820 h 1028755"/>
                <a:gd name="connsiteX1" fmla="*/ 387948 w 2566355"/>
                <a:gd name="connsiteY1" fmla="*/ 0 h 1028755"/>
                <a:gd name="connsiteX2" fmla="*/ 2566355 w 2566355"/>
                <a:gd name="connsiteY2" fmla="*/ 776300 h 1028755"/>
                <a:gd name="connsiteX3" fmla="*/ 0 w 2566355"/>
                <a:gd name="connsiteY3" fmla="*/ 1028755 h 1028755"/>
                <a:gd name="connsiteX4" fmla="*/ 41393 w 2566355"/>
                <a:gd name="connsiteY4" fmla="*/ 649820 h 1028755"/>
                <a:gd name="connsiteX0" fmla="*/ 0 w 2524962"/>
                <a:gd name="connsiteY0" fmla="*/ 649820 h 1014901"/>
                <a:gd name="connsiteX1" fmla="*/ 346555 w 2524962"/>
                <a:gd name="connsiteY1" fmla="*/ 0 h 1014901"/>
                <a:gd name="connsiteX2" fmla="*/ 2524962 w 2524962"/>
                <a:gd name="connsiteY2" fmla="*/ 776300 h 1014901"/>
                <a:gd name="connsiteX3" fmla="*/ 9297 w 2524962"/>
                <a:gd name="connsiteY3" fmla="*/ 1014901 h 1014901"/>
                <a:gd name="connsiteX4" fmla="*/ 0 w 2524962"/>
                <a:gd name="connsiteY4" fmla="*/ 649820 h 1014901"/>
                <a:gd name="connsiteX0" fmla="*/ 16048 w 2541010"/>
                <a:gd name="connsiteY0" fmla="*/ 649820 h 1278137"/>
                <a:gd name="connsiteX1" fmla="*/ 362603 w 2541010"/>
                <a:gd name="connsiteY1" fmla="*/ 0 h 1278137"/>
                <a:gd name="connsiteX2" fmla="*/ 2541010 w 2541010"/>
                <a:gd name="connsiteY2" fmla="*/ 776300 h 1278137"/>
                <a:gd name="connsiteX3" fmla="*/ 0 w 2541010"/>
                <a:gd name="connsiteY3" fmla="*/ 1278137 h 1278137"/>
                <a:gd name="connsiteX4" fmla="*/ 16048 w 2541010"/>
                <a:gd name="connsiteY4" fmla="*/ 649820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 w 2852797"/>
                <a:gd name="connsiteY0" fmla="*/ 979920 h 1305846"/>
                <a:gd name="connsiteX1" fmla="*/ 649045 w 2852797"/>
                <a:gd name="connsiteY1" fmla="*/ 0 h 1305846"/>
                <a:gd name="connsiteX2" fmla="*/ 2852797 w 2852797"/>
                <a:gd name="connsiteY2" fmla="*/ 804009 h 1305846"/>
                <a:gd name="connsiteX3" fmla="*/ 311787 w 2852797"/>
                <a:gd name="connsiteY3" fmla="*/ 1305846 h 1305846"/>
                <a:gd name="connsiteX4" fmla="*/ 3 w 2852797"/>
                <a:gd name="connsiteY4" fmla="*/ 979920 h 1305846"/>
                <a:gd name="connsiteX0" fmla="*/ 3 w 2852797"/>
                <a:gd name="connsiteY0" fmla="*/ 1284720 h 1610646"/>
                <a:gd name="connsiteX1" fmla="*/ 1315727 w 2852797"/>
                <a:gd name="connsiteY1" fmla="*/ 0 h 1610646"/>
                <a:gd name="connsiteX2" fmla="*/ 2852797 w 2852797"/>
                <a:gd name="connsiteY2" fmla="*/ 1108809 h 1610646"/>
                <a:gd name="connsiteX3" fmla="*/ 311787 w 2852797"/>
                <a:gd name="connsiteY3" fmla="*/ 1610646 h 1610646"/>
                <a:gd name="connsiteX4" fmla="*/ 3 w 2852797"/>
                <a:gd name="connsiteY4" fmla="*/ 1284720 h 1610646"/>
                <a:gd name="connsiteX0" fmla="*/ 3 w 3070984"/>
                <a:gd name="connsiteY0" fmla="*/ 1284720 h 1610646"/>
                <a:gd name="connsiteX1" fmla="*/ 1315727 w 3070984"/>
                <a:gd name="connsiteY1" fmla="*/ 0 h 1610646"/>
                <a:gd name="connsiteX2" fmla="*/ 3070984 w 3070984"/>
                <a:gd name="connsiteY2" fmla="*/ 1042548 h 1610646"/>
                <a:gd name="connsiteX3" fmla="*/ 311787 w 3070984"/>
                <a:gd name="connsiteY3" fmla="*/ 1610646 h 1610646"/>
                <a:gd name="connsiteX4" fmla="*/ 3 w 3070984"/>
                <a:gd name="connsiteY4" fmla="*/ 1284720 h 1610646"/>
                <a:gd name="connsiteX0" fmla="*/ 3 w 3070984"/>
                <a:gd name="connsiteY0" fmla="*/ 1165451 h 1491377"/>
                <a:gd name="connsiteX1" fmla="*/ 1279362 w 3070984"/>
                <a:gd name="connsiteY1" fmla="*/ 0 h 1491377"/>
                <a:gd name="connsiteX2" fmla="*/ 3070984 w 3070984"/>
                <a:gd name="connsiteY2" fmla="*/ 923279 h 1491377"/>
                <a:gd name="connsiteX3" fmla="*/ 311787 w 3070984"/>
                <a:gd name="connsiteY3" fmla="*/ 1491377 h 1491377"/>
                <a:gd name="connsiteX4" fmla="*/ 3 w 3070984"/>
                <a:gd name="connsiteY4" fmla="*/ 1165451 h 1491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984" h="1491377">
                  <a:moveTo>
                    <a:pt x="3" y="1165451"/>
                  </a:moveTo>
                  <a:cubicBezTo>
                    <a:pt x="145598" y="1121700"/>
                    <a:pt x="1219590" y="114212"/>
                    <a:pt x="1279362" y="0"/>
                  </a:cubicBezTo>
                  <a:cubicBezTo>
                    <a:pt x="1163476" y="1035639"/>
                    <a:pt x="985249" y="923350"/>
                    <a:pt x="3070984" y="923279"/>
                  </a:cubicBezTo>
                  <a:cubicBezTo>
                    <a:pt x="2279368" y="1124493"/>
                    <a:pt x="913470" y="1245953"/>
                    <a:pt x="311787" y="1491377"/>
                  </a:cubicBezTo>
                  <a:cubicBezTo>
                    <a:pt x="312912" y="1365065"/>
                    <a:pt x="-1122" y="1291763"/>
                    <a:pt x="3" y="1165451"/>
                  </a:cubicBezTo>
                  <a:close/>
                </a:path>
              </a:pathLst>
            </a:custGeom>
            <a:gradFill>
              <a:gsLst>
                <a:gs pos="0">
                  <a:schemeClr val="bg1">
                    <a:alpha val="68000"/>
                  </a:schemeClr>
                </a:gs>
                <a:gs pos="99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28E7519B-EA19-2A46-9C38-1BDDEE668E91}"/>
                </a:ext>
              </a:extLst>
            </p:cNvPr>
            <p:cNvSpPr/>
            <p:nvPr/>
          </p:nvSpPr>
          <p:spPr>
            <a:xfrm>
              <a:off x="8613913" y="106017"/>
              <a:ext cx="2743200" cy="1020417"/>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87C44C06-ADBC-1A45-BC93-524B58513C91}"/>
                </a:ext>
              </a:extLst>
            </p:cNvPr>
            <p:cNvSpPr txBox="1"/>
            <p:nvPr/>
          </p:nvSpPr>
          <p:spPr>
            <a:xfrm>
              <a:off x="8610903" y="117460"/>
              <a:ext cx="293174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Source MAC: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71-65-F7-2B-08-53</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Source IP: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137.196.7.23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Target IP address: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137.196.7.14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a:t>
              </a:r>
            </a:p>
          </p:txBody>
        </p:sp>
      </p:grpSp>
      <p:grpSp>
        <p:nvGrpSpPr>
          <p:cNvPr id="36" name="Group 35">
            <a:extLst>
              <a:ext uri="{FF2B5EF4-FFF2-40B4-BE49-F238E27FC236}">
                <a16:creationId xmlns:a16="http://schemas.microsoft.com/office/drawing/2014/main" id="{F92BD21F-B726-4F40-9D4F-27BF9ABCB338}"/>
              </a:ext>
            </a:extLst>
          </p:cNvPr>
          <p:cNvGrpSpPr/>
          <p:nvPr/>
        </p:nvGrpSpPr>
        <p:grpSpPr>
          <a:xfrm>
            <a:off x="5367131" y="3596877"/>
            <a:ext cx="2849218" cy="2007707"/>
            <a:chOff x="437322" y="4803913"/>
            <a:chExt cx="2849218" cy="2007707"/>
          </a:xfrm>
        </p:grpSpPr>
        <p:sp>
          <p:nvSpPr>
            <p:cNvPr id="102" name="Right Arrow 101">
              <a:extLst>
                <a:ext uri="{FF2B5EF4-FFF2-40B4-BE49-F238E27FC236}">
                  <a16:creationId xmlns:a16="http://schemas.microsoft.com/office/drawing/2014/main" id="{F6B69C75-3517-234C-9022-322822C8ECE4}"/>
                </a:ext>
              </a:extLst>
            </p:cNvPr>
            <p:cNvSpPr/>
            <p:nvPr/>
          </p:nvSpPr>
          <p:spPr>
            <a:xfrm rot="5400000">
              <a:off x="1335154" y="6172202"/>
              <a:ext cx="1073429" cy="205408"/>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1" name="Right Arrow 100">
              <a:extLst>
                <a:ext uri="{FF2B5EF4-FFF2-40B4-BE49-F238E27FC236}">
                  <a16:creationId xmlns:a16="http://schemas.microsoft.com/office/drawing/2014/main" id="{E2103C84-F9BB-754A-8DB4-9EED1407A0E5}"/>
                </a:ext>
              </a:extLst>
            </p:cNvPr>
            <p:cNvSpPr/>
            <p:nvPr/>
          </p:nvSpPr>
          <p:spPr>
            <a:xfrm rot="16200000">
              <a:off x="1408044" y="5105399"/>
              <a:ext cx="775252" cy="172279"/>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 name="Right Arrow 34">
              <a:extLst>
                <a:ext uri="{FF2B5EF4-FFF2-40B4-BE49-F238E27FC236}">
                  <a16:creationId xmlns:a16="http://schemas.microsoft.com/office/drawing/2014/main" id="{8E8C1703-14D3-ED45-A5E7-3C816D2C6A36}"/>
                </a:ext>
              </a:extLst>
            </p:cNvPr>
            <p:cNvSpPr/>
            <p:nvPr/>
          </p:nvSpPr>
          <p:spPr>
            <a:xfrm>
              <a:off x="437322" y="5499652"/>
              <a:ext cx="2849218" cy="159027"/>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201">
              <a:extLst>
                <a:ext uri="{FF2B5EF4-FFF2-40B4-BE49-F238E27FC236}">
                  <a16:creationId xmlns:a16="http://schemas.microsoft.com/office/drawing/2014/main" id="{84F90531-593C-9146-AEE5-BEFEDB4FC6AF}"/>
                </a:ext>
              </a:extLst>
            </p:cNvPr>
            <p:cNvGrpSpPr>
              <a:grpSpLocks/>
            </p:cNvGrpSpPr>
            <p:nvPr/>
          </p:nvGrpSpPr>
          <p:grpSpPr bwMode="auto">
            <a:xfrm>
              <a:off x="1487255" y="5177985"/>
              <a:ext cx="587606" cy="741718"/>
              <a:chOff x="375561" y="297711"/>
              <a:chExt cx="1252683" cy="2138362"/>
            </a:xfrm>
          </p:grpSpPr>
          <p:sp>
            <p:nvSpPr>
              <p:cNvPr id="96" name="Freeform 95">
                <a:extLst>
                  <a:ext uri="{FF2B5EF4-FFF2-40B4-BE49-F238E27FC236}">
                    <a16:creationId xmlns:a16="http://schemas.microsoft.com/office/drawing/2014/main" id="{BB8D2B43-252A-154B-B33F-48E245DE4C33}"/>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BCDE178B-CBB7-904E-8D77-3C5E1D8D1367}"/>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B5F298EC-5C7C-804F-B1E9-F0A0E4E57C0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grpSp>
        <p:nvGrpSpPr>
          <p:cNvPr id="108" name="Group 107">
            <a:extLst>
              <a:ext uri="{FF2B5EF4-FFF2-40B4-BE49-F238E27FC236}">
                <a16:creationId xmlns:a16="http://schemas.microsoft.com/office/drawing/2014/main" id="{A9DD04DE-490A-BF4D-A7E2-3A174C7DB200}"/>
              </a:ext>
            </a:extLst>
          </p:cNvPr>
          <p:cNvGrpSpPr/>
          <p:nvPr/>
        </p:nvGrpSpPr>
        <p:grpSpPr>
          <a:xfrm>
            <a:off x="5817705" y="4121995"/>
            <a:ext cx="410817" cy="461665"/>
            <a:chOff x="2292626" y="5618921"/>
            <a:chExt cx="410817" cy="461665"/>
          </a:xfrm>
        </p:grpSpPr>
        <p:sp>
          <p:nvSpPr>
            <p:cNvPr id="109" name="Oval 108">
              <a:extLst>
                <a:ext uri="{FF2B5EF4-FFF2-40B4-BE49-F238E27FC236}">
                  <a16:creationId xmlns:a16="http://schemas.microsoft.com/office/drawing/2014/main" id="{56289879-A092-1D48-94AB-CCE5CC88B4FF}"/>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B6F7794D-4F3F-5742-9DD7-7030CC3F326A}"/>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a:t>
              </a:r>
            </a:p>
          </p:txBody>
        </p:sp>
      </p:grpSp>
      <p:sp>
        <p:nvSpPr>
          <p:cNvPr id="111" name="TextBox 110">
            <a:extLst>
              <a:ext uri="{FF2B5EF4-FFF2-40B4-BE49-F238E27FC236}">
                <a16:creationId xmlns:a16="http://schemas.microsoft.com/office/drawing/2014/main" id="{B70654DC-D6ED-4743-B90B-BBDA82CBF7C1}"/>
              </a:ext>
            </a:extLst>
          </p:cNvPr>
          <p:cNvSpPr txBox="1"/>
          <p:nvPr/>
        </p:nvSpPr>
        <p:spPr>
          <a:xfrm>
            <a:off x="7623617" y="2453566"/>
            <a:ext cx="398528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Ethernet frame (sent to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FF-FF-FF-FF-FF-FF)</a:t>
            </a:r>
            <a:endParaRPr kumimoji="0" lang="en-US" sz="14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3041634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par>
                                <p:cTn id="8" presetID="22" presetClass="entr" presetSubtype="2"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righ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dissolve">
                                      <p:cBhvr>
                                        <p:cTn id="15" dur="500"/>
                                        <p:tgtEl>
                                          <p:spTgt spid="24"/>
                                        </p:tgtEl>
                                      </p:cBhvr>
                                    </p:animEffect>
                                  </p:childTnLst>
                                </p:cTn>
                              </p:par>
                              <p:par>
                                <p:cTn id="16" presetID="22" presetClass="entr" presetSubtype="8" fill="hold"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wipe(left)">
                                      <p:cBhvr>
                                        <p:cTn id="18" dur="500"/>
                                        <p:tgtEl>
                                          <p:spTgt spid="36"/>
                                        </p:tgtEl>
                                      </p:cBhvr>
                                    </p:animEffect>
                                  </p:childTnLst>
                                </p:cTn>
                              </p:par>
                              <p:par>
                                <p:cTn id="19" presetID="9"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animEffect transition="in" filter="dissolve">
                                      <p:cBhvr>
                                        <p:cTn id="21" dur="500"/>
                                        <p:tgtEl>
                                          <p:spTgt spid="1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wipe(left)">
                                      <p:cBhvr>
                                        <p:cTn id="26" dur="500"/>
                                        <p:tgtEl>
                                          <p:spTgt spid="38"/>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11"/>
                                        </p:tgtEl>
                                        <p:attrNameLst>
                                          <p:attrName>style.visibility</p:attrName>
                                        </p:attrNameLst>
                                      </p:cBhvr>
                                      <p:to>
                                        <p:strVal val="visible"/>
                                      </p:to>
                                    </p:set>
                                    <p:animEffect transition="in" filter="dissolve">
                                      <p:cBhvr>
                                        <p:cTn id="29"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11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5103533" y="4310144"/>
            <a:ext cx="9017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888024" y="3390291"/>
            <a:ext cx="0" cy="6556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664393" y="5337533"/>
            <a:ext cx="0" cy="4381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ARP protocol in action</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730736" y="3632282"/>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751624" y="4359151"/>
            <a:ext cx="7969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310126" y="4475169"/>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8213996" y="4817733"/>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793652" y="339211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335022" y="2859441"/>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592477" y="564542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336659" y="424036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8184868" y="4087689"/>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6137343" y="5838977"/>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8208408" y="5016515"/>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40" name="TextBox 39">
            <a:extLst>
              <a:ext uri="{FF2B5EF4-FFF2-40B4-BE49-F238E27FC236}">
                <a16:creationId xmlns:a16="http://schemas.microsoft.com/office/drawing/2014/main" id="{03975A74-FFE9-0245-9159-E13D4A71F8FF}"/>
              </a:ext>
            </a:extLst>
          </p:cNvPr>
          <p:cNvSpPr txBox="1"/>
          <p:nvPr/>
        </p:nvSpPr>
        <p:spPr>
          <a:xfrm>
            <a:off x="8196469" y="3835414"/>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sp>
        <p:nvSpPr>
          <p:cNvPr id="41" name="TextBox 40">
            <a:extLst>
              <a:ext uri="{FF2B5EF4-FFF2-40B4-BE49-F238E27FC236}">
                <a16:creationId xmlns:a16="http://schemas.microsoft.com/office/drawing/2014/main" id="{74B0E3B9-F445-2E4A-B8D9-5F1BEA2D72DF}"/>
              </a:ext>
            </a:extLst>
          </p:cNvPr>
          <p:cNvSpPr txBox="1"/>
          <p:nvPr/>
        </p:nvSpPr>
        <p:spPr>
          <a:xfrm>
            <a:off x="7116417" y="270235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p>
        </p:txBody>
      </p:sp>
      <p:sp>
        <p:nvSpPr>
          <p:cNvPr id="42" name="TextBox 41">
            <a:extLst>
              <a:ext uri="{FF2B5EF4-FFF2-40B4-BE49-F238E27FC236}">
                <a16:creationId xmlns:a16="http://schemas.microsoft.com/office/drawing/2014/main" id="{784875AD-DADA-E849-ABCB-F9455A5A60CE}"/>
              </a:ext>
            </a:extLst>
          </p:cNvPr>
          <p:cNvSpPr txBox="1"/>
          <p:nvPr/>
        </p:nvSpPr>
        <p:spPr>
          <a:xfrm>
            <a:off x="6871252" y="608828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D</a:t>
            </a:r>
          </a:p>
        </p:txBody>
      </p:sp>
      <p:sp>
        <p:nvSpPr>
          <p:cNvPr id="63" name="TextBox 62">
            <a:extLst>
              <a:ext uri="{FF2B5EF4-FFF2-40B4-BE49-F238E27FC236}">
                <a16:creationId xmlns:a16="http://schemas.microsoft.com/office/drawing/2014/main" id="{2E9B16A5-AC1C-0A48-BE4F-A199BCB6FFA7}"/>
              </a:ext>
            </a:extLst>
          </p:cNvPr>
          <p:cNvSpPr txBox="1"/>
          <p:nvPr/>
        </p:nvSpPr>
        <p:spPr>
          <a:xfrm>
            <a:off x="3664223" y="3615962"/>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5305073" y="4465719"/>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4387498" y="4840369"/>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5166994" y="417844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4479021" y="3932319"/>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4392191" y="5056271"/>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
        <p:nvSpPr>
          <p:cNvPr id="3" name="TextBox 2">
            <a:extLst>
              <a:ext uri="{FF2B5EF4-FFF2-40B4-BE49-F238E27FC236}">
                <a16:creationId xmlns:a16="http://schemas.microsoft.com/office/drawing/2014/main" id="{AE490856-D387-9F4E-92DD-613E16C75F36}"/>
              </a:ext>
            </a:extLst>
          </p:cNvPr>
          <p:cNvSpPr txBox="1"/>
          <p:nvPr/>
        </p:nvSpPr>
        <p:spPr>
          <a:xfrm>
            <a:off x="5274361" y="3775779"/>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7" name="Group 16">
            <a:extLst>
              <a:ext uri="{FF2B5EF4-FFF2-40B4-BE49-F238E27FC236}">
                <a16:creationId xmlns:a16="http://schemas.microsoft.com/office/drawing/2014/main" id="{2C4CA1B8-D7B0-FE45-9DAE-1BE097F0A873}"/>
              </a:ext>
            </a:extLst>
          </p:cNvPr>
          <p:cNvGrpSpPr/>
          <p:nvPr/>
        </p:nvGrpSpPr>
        <p:grpSpPr>
          <a:xfrm>
            <a:off x="1186072" y="3311953"/>
            <a:ext cx="3690728" cy="1373671"/>
            <a:chOff x="404194" y="2544417"/>
            <a:chExt cx="3690728" cy="1373671"/>
          </a:xfrm>
        </p:grpSpPr>
        <p:sp>
          <p:nvSpPr>
            <p:cNvPr id="16" name="Freeform 15">
              <a:extLst>
                <a:ext uri="{FF2B5EF4-FFF2-40B4-BE49-F238E27FC236}">
                  <a16:creationId xmlns:a16="http://schemas.microsoft.com/office/drawing/2014/main" id="{DA69A91A-6B5A-764F-8871-0FBCD21B5E20}"/>
                </a:ext>
              </a:extLst>
            </p:cNvPr>
            <p:cNvSpPr/>
            <p:nvPr/>
          </p:nvSpPr>
          <p:spPr>
            <a:xfrm>
              <a:off x="3617843" y="2842867"/>
              <a:ext cx="477079" cy="1075221"/>
            </a:xfrm>
            <a:custGeom>
              <a:avLst/>
              <a:gdLst>
                <a:gd name="connsiteX0" fmla="*/ 477079 w 477079"/>
                <a:gd name="connsiteY0" fmla="*/ 357808 h 1166191"/>
                <a:gd name="connsiteX1" fmla="*/ 0 w 477079"/>
                <a:gd name="connsiteY1" fmla="*/ 0 h 1166191"/>
                <a:gd name="connsiteX2" fmla="*/ 13253 w 477079"/>
                <a:gd name="connsiteY2" fmla="*/ 1166191 h 1166191"/>
                <a:gd name="connsiteX3" fmla="*/ 384314 w 477079"/>
                <a:gd name="connsiteY3" fmla="*/ 649356 h 1166191"/>
                <a:gd name="connsiteX0" fmla="*/ 477079 w 477079"/>
                <a:gd name="connsiteY0" fmla="*/ 357808 h 1051327"/>
                <a:gd name="connsiteX1" fmla="*/ 0 w 477079"/>
                <a:gd name="connsiteY1" fmla="*/ 0 h 1051327"/>
                <a:gd name="connsiteX2" fmla="*/ 13253 w 477079"/>
                <a:gd name="connsiteY2" fmla="*/ 1051327 h 1051327"/>
                <a:gd name="connsiteX3" fmla="*/ 384314 w 477079"/>
                <a:gd name="connsiteY3" fmla="*/ 649356 h 1051327"/>
              </a:gdLst>
              <a:ahLst/>
              <a:cxnLst>
                <a:cxn ang="0">
                  <a:pos x="connsiteX0" y="connsiteY0"/>
                </a:cxn>
                <a:cxn ang="0">
                  <a:pos x="connsiteX1" y="connsiteY1"/>
                </a:cxn>
                <a:cxn ang="0">
                  <a:pos x="connsiteX2" y="connsiteY2"/>
                </a:cxn>
                <a:cxn ang="0">
                  <a:pos x="connsiteX3" y="connsiteY3"/>
                </a:cxn>
              </a:cxnLst>
              <a:rect l="l" t="t" r="r" b="b"/>
              <a:pathLst>
                <a:path w="477079" h="1051327">
                  <a:moveTo>
                    <a:pt x="477079" y="357808"/>
                  </a:moveTo>
                  <a:lnTo>
                    <a:pt x="0" y="0"/>
                  </a:lnTo>
                  <a:lnTo>
                    <a:pt x="13253" y="1051327"/>
                  </a:lnTo>
                  <a:lnTo>
                    <a:pt x="384314" y="649356"/>
                  </a:lnTo>
                </a:path>
              </a:pathLst>
            </a:custGeom>
            <a:gradFill>
              <a:gsLst>
                <a:gs pos="0">
                  <a:schemeClr val="bg1"/>
                </a:gs>
                <a:gs pos="99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EF6BEDD3-2381-F342-8772-EF22B2DD6391}"/>
                </a:ext>
              </a:extLst>
            </p:cNvPr>
            <p:cNvGrpSpPr/>
            <p:nvPr/>
          </p:nvGrpSpPr>
          <p:grpSpPr>
            <a:xfrm>
              <a:off x="404194" y="2544417"/>
              <a:ext cx="3379301" cy="1368152"/>
              <a:chOff x="404194" y="2544417"/>
              <a:chExt cx="3379301" cy="1368152"/>
            </a:xfrm>
          </p:grpSpPr>
          <p:sp>
            <p:nvSpPr>
              <p:cNvPr id="6" name="Rectangle 5">
                <a:extLst>
                  <a:ext uri="{FF2B5EF4-FFF2-40B4-BE49-F238E27FC236}">
                    <a16:creationId xmlns:a16="http://schemas.microsoft.com/office/drawing/2014/main" id="{9F0EA35A-16E9-6647-B826-0BDF18B31CE6}"/>
                  </a:ext>
                </a:extLst>
              </p:cNvPr>
              <p:cNvSpPr/>
              <p:nvPr/>
            </p:nvSpPr>
            <p:spPr>
              <a:xfrm>
                <a:off x="450575" y="2849217"/>
                <a:ext cx="3180521" cy="1060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3A6087-C978-A74F-82FC-80BB9BB4CE42}"/>
                  </a:ext>
                </a:extLst>
              </p:cNvPr>
              <p:cNvSpPr txBox="1"/>
              <p:nvPr/>
            </p:nvSpPr>
            <p:spPr>
              <a:xfrm>
                <a:off x="530088" y="2544417"/>
                <a:ext cx="27962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ARP table in </a:t>
                </a: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cxnSp>
            <p:nvCxnSpPr>
              <p:cNvPr id="8" name="Straight Connector 7">
                <a:extLst>
                  <a:ext uri="{FF2B5EF4-FFF2-40B4-BE49-F238E27FC236}">
                    <a16:creationId xmlns:a16="http://schemas.microsoft.com/office/drawing/2014/main" id="{97ADA725-CF65-9446-A6E5-99769F3E8580}"/>
                  </a:ext>
                </a:extLst>
              </p:cNvPr>
              <p:cNvCxnSpPr>
                <a:cxnSpLocks/>
              </p:cNvCxnSpPr>
              <p:nvPr/>
            </p:nvCxnSpPr>
            <p:spPr>
              <a:xfrm>
                <a:off x="437324" y="3173896"/>
                <a:ext cx="318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1A36C2-C660-CC48-A801-8B13046993C8}"/>
                  </a:ext>
                </a:extLst>
              </p:cNvPr>
              <p:cNvSpPr txBox="1"/>
              <p:nvPr/>
            </p:nvSpPr>
            <p:spPr>
              <a:xfrm>
                <a:off x="404194" y="2829339"/>
                <a:ext cx="9342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 addr</a:t>
                </a:r>
              </a:p>
            </p:txBody>
          </p:sp>
          <p:sp>
            <p:nvSpPr>
              <p:cNvPr id="62" name="TextBox 61">
                <a:extLst>
                  <a:ext uri="{FF2B5EF4-FFF2-40B4-BE49-F238E27FC236}">
                    <a16:creationId xmlns:a16="http://schemas.microsoft.com/office/drawing/2014/main" id="{39275495-9FB2-BE4E-99AA-073302DC06EF}"/>
                  </a:ext>
                </a:extLst>
              </p:cNvPr>
              <p:cNvSpPr txBox="1"/>
              <p:nvPr/>
            </p:nvSpPr>
            <p:spPr>
              <a:xfrm>
                <a:off x="1616766" y="2849217"/>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 addr</a:t>
                </a:r>
              </a:p>
            </p:txBody>
          </p:sp>
          <p:cxnSp>
            <p:nvCxnSpPr>
              <p:cNvPr id="13" name="Straight Connector 12">
                <a:extLst>
                  <a:ext uri="{FF2B5EF4-FFF2-40B4-BE49-F238E27FC236}">
                    <a16:creationId xmlns:a16="http://schemas.microsoft.com/office/drawing/2014/main" id="{8C873D52-0E3A-984E-872F-2E5F1E49C4BD}"/>
                  </a:ext>
                </a:extLst>
              </p:cNvPr>
              <p:cNvCxnSpPr>
                <a:cxnSpLocks/>
              </p:cNvCxnSpPr>
              <p:nvPr/>
            </p:nvCxnSpPr>
            <p:spPr>
              <a:xfrm>
                <a:off x="1325218" y="2849218"/>
                <a:ext cx="0" cy="106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3D9DE6-1B37-F249-9BD4-104B41CEFDAE}"/>
                  </a:ext>
                </a:extLst>
              </p:cNvPr>
              <p:cNvCxnSpPr>
                <a:cxnSpLocks/>
              </p:cNvCxnSpPr>
              <p:nvPr/>
            </p:nvCxnSpPr>
            <p:spPr>
              <a:xfrm>
                <a:off x="3240152" y="2848944"/>
                <a:ext cx="0" cy="106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71A2F5-ACB5-294E-8846-0F74DE6EB747}"/>
                  </a:ext>
                </a:extLst>
              </p:cNvPr>
              <p:cNvSpPr txBox="1"/>
              <p:nvPr/>
            </p:nvSpPr>
            <p:spPr>
              <a:xfrm>
                <a:off x="3074505" y="2855842"/>
                <a:ext cx="708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grpSp>
      </p:grpSp>
      <p:sp>
        <p:nvSpPr>
          <p:cNvPr id="68" name="Rectangle 3">
            <a:extLst>
              <a:ext uri="{FF2B5EF4-FFF2-40B4-BE49-F238E27FC236}">
                <a16:creationId xmlns:a16="http://schemas.microsoft.com/office/drawing/2014/main" id="{3E190205-EEDA-4A4B-922E-882CB0024C81}"/>
              </a:ext>
            </a:extLst>
          </p:cNvPr>
          <p:cNvSpPr txBox="1">
            <a:spLocks noChangeArrowheads="1"/>
          </p:cNvSpPr>
          <p:nvPr/>
        </p:nvSpPr>
        <p:spPr>
          <a:xfrm>
            <a:off x="1049752" y="1211677"/>
            <a:ext cx="10068822" cy="96189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 wants to send datagram to B</a:t>
            </a:r>
          </a:p>
          <a:p>
            <a:pPr marL="352425" marR="0" lvl="1" indent="-23495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ja-JP" altLang="en-US" sz="20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 MAC address not in A</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 ARP table, so A uses ARP to find B’s MAC address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13DE118-29AE-1147-9673-7A7F3BEC6EF7}"/>
              </a:ext>
            </a:extLst>
          </p:cNvPr>
          <p:cNvGrpSpPr/>
          <p:nvPr/>
        </p:nvGrpSpPr>
        <p:grpSpPr>
          <a:xfrm>
            <a:off x="7730987" y="5422150"/>
            <a:ext cx="4222474" cy="769441"/>
            <a:chOff x="689113" y="2308977"/>
            <a:chExt cx="4222474" cy="769441"/>
          </a:xfrm>
        </p:grpSpPr>
        <p:sp>
          <p:nvSpPr>
            <p:cNvPr id="18" name="TextBox 17">
              <a:extLst>
                <a:ext uri="{FF2B5EF4-FFF2-40B4-BE49-F238E27FC236}">
                  <a16:creationId xmlns:a16="http://schemas.microsoft.com/office/drawing/2014/main" id="{7230726C-A09E-6C44-A2D0-4B4AC64FB4B2}"/>
                </a:ext>
              </a:extLst>
            </p:cNvPr>
            <p:cNvSpPr txBox="1"/>
            <p:nvPr/>
          </p:nvSpPr>
          <p:spPr>
            <a:xfrm>
              <a:off x="1007166" y="2308977"/>
              <a:ext cx="3904421" cy="769441"/>
            </a:xfrm>
            <a:prstGeom prst="rect">
              <a:avLst/>
            </a:prstGeom>
            <a:noFill/>
          </p:spPr>
          <p:txBody>
            <a:bodyPr wrap="square" rtlCol="0">
              <a:spAutoFit/>
            </a:bodyPr>
            <a:lstStyle/>
            <a:p>
              <a:pPr marL="23495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replies to A with ARP response, giving its MAC address</a:t>
              </a:r>
            </a:p>
          </p:txBody>
        </p:sp>
        <p:grpSp>
          <p:nvGrpSpPr>
            <p:cNvPr id="23" name="Group 22">
              <a:extLst>
                <a:ext uri="{FF2B5EF4-FFF2-40B4-BE49-F238E27FC236}">
                  <a16:creationId xmlns:a16="http://schemas.microsoft.com/office/drawing/2014/main" id="{E4C3EBDD-DD28-4A4F-803C-BE09994DBBCE}"/>
                </a:ext>
              </a:extLst>
            </p:cNvPr>
            <p:cNvGrpSpPr/>
            <p:nvPr/>
          </p:nvGrpSpPr>
          <p:grpSpPr>
            <a:xfrm>
              <a:off x="689113" y="2438399"/>
              <a:ext cx="410817" cy="461665"/>
              <a:chOff x="2292626" y="5618921"/>
              <a:chExt cx="410817" cy="461665"/>
            </a:xfrm>
          </p:grpSpPr>
          <p:sp>
            <p:nvSpPr>
              <p:cNvPr id="21" name="Oval 20">
                <a:extLst>
                  <a:ext uri="{FF2B5EF4-FFF2-40B4-BE49-F238E27FC236}">
                    <a16:creationId xmlns:a16="http://schemas.microsoft.com/office/drawing/2014/main" id="{081A63FD-6640-2C4D-94F4-10E452F85558}"/>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87B0C99-1512-F84B-A71F-D0B8F31B18C6}"/>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grpSp>
        <p:nvGrpSpPr>
          <p:cNvPr id="38" name="Group 37">
            <a:extLst>
              <a:ext uri="{FF2B5EF4-FFF2-40B4-BE49-F238E27FC236}">
                <a16:creationId xmlns:a16="http://schemas.microsoft.com/office/drawing/2014/main" id="{6F779ACC-F55E-B048-8458-7327E343FDD1}"/>
              </a:ext>
            </a:extLst>
          </p:cNvPr>
          <p:cNvGrpSpPr/>
          <p:nvPr/>
        </p:nvGrpSpPr>
        <p:grpSpPr>
          <a:xfrm>
            <a:off x="6633558" y="2781868"/>
            <a:ext cx="4272980" cy="1554072"/>
            <a:chOff x="7269663" y="106017"/>
            <a:chExt cx="4272980" cy="1554072"/>
          </a:xfrm>
        </p:grpSpPr>
        <p:sp>
          <p:nvSpPr>
            <p:cNvPr id="94" name="Freeform 93">
              <a:extLst>
                <a:ext uri="{FF2B5EF4-FFF2-40B4-BE49-F238E27FC236}">
                  <a16:creationId xmlns:a16="http://schemas.microsoft.com/office/drawing/2014/main" id="{CD86198F-C5C2-D246-A036-CEC67763694B}"/>
                </a:ext>
              </a:extLst>
            </p:cNvPr>
            <p:cNvSpPr/>
            <p:nvPr/>
          </p:nvSpPr>
          <p:spPr>
            <a:xfrm>
              <a:off x="7269663" y="168712"/>
              <a:ext cx="3357443" cy="1491377"/>
            </a:xfrm>
            <a:custGeom>
              <a:avLst/>
              <a:gdLst>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64126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64126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0 w 1615044"/>
                <a:gd name="connsiteY0" fmla="*/ 463138 h 890650"/>
                <a:gd name="connsiteX1" fmla="*/ 285007 w 1615044"/>
                <a:gd name="connsiteY1" fmla="*/ 0 h 890650"/>
                <a:gd name="connsiteX2" fmla="*/ 1615044 w 1615044"/>
                <a:gd name="connsiteY2" fmla="*/ 83128 h 890650"/>
                <a:gd name="connsiteX3" fmla="*/ 166254 w 1615044"/>
                <a:gd name="connsiteY3" fmla="*/ 890650 h 890650"/>
                <a:gd name="connsiteX4" fmla="*/ 0 w 1615044"/>
                <a:gd name="connsiteY4" fmla="*/ 463138 h 890650"/>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674421"/>
                <a:gd name="connsiteY0" fmla="*/ 463138 h 700645"/>
                <a:gd name="connsiteX1" fmla="*/ 344384 w 1674421"/>
                <a:gd name="connsiteY1" fmla="*/ 0 h 700645"/>
                <a:gd name="connsiteX2" fmla="*/ 1674421 w 1674421"/>
                <a:gd name="connsiteY2" fmla="*/ 83128 h 700645"/>
                <a:gd name="connsiteX3" fmla="*/ 0 w 1674421"/>
                <a:gd name="connsiteY3" fmla="*/ 700645 h 700645"/>
                <a:gd name="connsiteX4" fmla="*/ 59377 w 167442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294411"/>
                <a:gd name="connsiteY0" fmla="*/ 463138 h 700645"/>
                <a:gd name="connsiteX1" fmla="*/ 344384 w 1294411"/>
                <a:gd name="connsiteY1" fmla="*/ 0 h 700645"/>
                <a:gd name="connsiteX2" fmla="*/ 1294411 w 1294411"/>
                <a:gd name="connsiteY2" fmla="*/ 296884 h 700645"/>
                <a:gd name="connsiteX3" fmla="*/ 0 w 1294411"/>
                <a:gd name="connsiteY3" fmla="*/ 700645 h 700645"/>
                <a:gd name="connsiteX4" fmla="*/ 59377 w 1294411"/>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63138 h 700645"/>
                <a:gd name="connsiteX1" fmla="*/ 344384 w 1389414"/>
                <a:gd name="connsiteY1" fmla="*/ 0 h 700645"/>
                <a:gd name="connsiteX2" fmla="*/ 1389414 w 1389414"/>
                <a:gd name="connsiteY2" fmla="*/ 439388 h 700645"/>
                <a:gd name="connsiteX3" fmla="*/ 0 w 1389414"/>
                <a:gd name="connsiteY3" fmla="*/ 700645 h 700645"/>
                <a:gd name="connsiteX4" fmla="*/ 59377 w 1389414"/>
                <a:gd name="connsiteY4" fmla="*/ 463138 h 700645"/>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415637 h 653144"/>
                <a:gd name="connsiteX1" fmla="*/ 605641 w 1389414"/>
                <a:gd name="connsiteY1" fmla="*/ 0 h 653144"/>
                <a:gd name="connsiteX2" fmla="*/ 1389414 w 1389414"/>
                <a:gd name="connsiteY2" fmla="*/ 391887 h 653144"/>
                <a:gd name="connsiteX3" fmla="*/ 0 w 1389414"/>
                <a:gd name="connsiteY3" fmla="*/ 653144 h 653144"/>
                <a:gd name="connsiteX4" fmla="*/ 59377 w 1389414"/>
                <a:gd name="connsiteY4" fmla="*/ 415637 h 653144"/>
                <a:gd name="connsiteX0" fmla="*/ 59377 w 1389414"/>
                <a:gd name="connsiteY0" fmla="*/ 591907 h 829414"/>
                <a:gd name="connsiteX1" fmla="*/ 429371 w 1389414"/>
                <a:gd name="connsiteY1" fmla="*/ 0 h 829414"/>
                <a:gd name="connsiteX2" fmla="*/ 1389414 w 1389414"/>
                <a:gd name="connsiteY2" fmla="*/ 568157 h 829414"/>
                <a:gd name="connsiteX3" fmla="*/ 0 w 1389414"/>
                <a:gd name="connsiteY3" fmla="*/ 829414 h 829414"/>
                <a:gd name="connsiteX4" fmla="*/ 59377 w 1389414"/>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59377 w 1786022"/>
                <a:gd name="connsiteY0" fmla="*/ 591907 h 829414"/>
                <a:gd name="connsiteX1" fmla="*/ 429371 w 1786022"/>
                <a:gd name="connsiteY1" fmla="*/ 0 h 829414"/>
                <a:gd name="connsiteX2" fmla="*/ 1786022 w 1786022"/>
                <a:gd name="connsiteY2" fmla="*/ 369854 h 829414"/>
                <a:gd name="connsiteX3" fmla="*/ 0 w 1786022"/>
                <a:gd name="connsiteY3" fmla="*/ 829414 h 829414"/>
                <a:gd name="connsiteX4" fmla="*/ 59377 w 1786022"/>
                <a:gd name="connsiteY4" fmla="*/ 591907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69854 h 829414"/>
                <a:gd name="connsiteX3" fmla="*/ 0 w 1786022"/>
                <a:gd name="connsiteY3" fmla="*/ 829414 h 829414"/>
                <a:gd name="connsiteX4" fmla="*/ 81411 w 1786022"/>
                <a:gd name="connsiteY4" fmla="*/ 393603 h 829414"/>
                <a:gd name="connsiteX0" fmla="*/ 81411 w 1786022"/>
                <a:gd name="connsiteY0" fmla="*/ 393603 h 829414"/>
                <a:gd name="connsiteX1" fmla="*/ 429371 w 1786022"/>
                <a:gd name="connsiteY1" fmla="*/ 0 h 829414"/>
                <a:gd name="connsiteX2" fmla="*/ 1786022 w 1786022"/>
                <a:gd name="connsiteY2" fmla="*/ 325786 h 829414"/>
                <a:gd name="connsiteX3" fmla="*/ 0 w 1786022"/>
                <a:gd name="connsiteY3" fmla="*/ 829414 h 829414"/>
                <a:gd name="connsiteX4" fmla="*/ 81411 w 1786022"/>
                <a:gd name="connsiteY4" fmla="*/ 393603 h 829414"/>
                <a:gd name="connsiteX0" fmla="*/ 81411 w 1665100"/>
                <a:gd name="connsiteY0" fmla="*/ 393603 h 829414"/>
                <a:gd name="connsiteX1" fmla="*/ 429371 w 1665100"/>
                <a:gd name="connsiteY1" fmla="*/ 0 h 829414"/>
                <a:gd name="connsiteX2" fmla="*/ 1665100 w 1665100"/>
                <a:gd name="connsiteY2" fmla="*/ 303752 h 829414"/>
                <a:gd name="connsiteX3" fmla="*/ 0 w 1665100"/>
                <a:gd name="connsiteY3" fmla="*/ 829414 h 829414"/>
                <a:gd name="connsiteX4" fmla="*/ 81411 w 1665100"/>
                <a:gd name="connsiteY4" fmla="*/ 393603 h 829414"/>
                <a:gd name="connsiteX0" fmla="*/ 81411 w 1665100"/>
                <a:gd name="connsiteY0" fmla="*/ 228350 h 664161"/>
                <a:gd name="connsiteX1" fmla="*/ 419294 w 1665100"/>
                <a:gd name="connsiteY1" fmla="*/ 0 h 664161"/>
                <a:gd name="connsiteX2" fmla="*/ 1665100 w 1665100"/>
                <a:gd name="connsiteY2" fmla="*/ 138499 h 664161"/>
                <a:gd name="connsiteX3" fmla="*/ 0 w 1665100"/>
                <a:gd name="connsiteY3" fmla="*/ 664161 h 664161"/>
                <a:gd name="connsiteX4" fmla="*/ 81411 w 1665100"/>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28350 h 664161"/>
                <a:gd name="connsiteX1" fmla="*/ 419294 w 1503869"/>
                <a:gd name="connsiteY1" fmla="*/ 0 h 664161"/>
                <a:gd name="connsiteX2" fmla="*/ 1503869 w 1503869"/>
                <a:gd name="connsiteY2" fmla="*/ 105448 h 664161"/>
                <a:gd name="connsiteX3" fmla="*/ 0 w 1503869"/>
                <a:gd name="connsiteY3" fmla="*/ 664161 h 664161"/>
                <a:gd name="connsiteX4" fmla="*/ 81411 w 1503869"/>
                <a:gd name="connsiteY4" fmla="*/ 228350 h 664161"/>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19599 h 655410"/>
                <a:gd name="connsiteX1" fmla="*/ 351263 w 1503869"/>
                <a:gd name="connsiteY1" fmla="*/ 0 h 655410"/>
                <a:gd name="connsiteX2" fmla="*/ 1503869 w 1503869"/>
                <a:gd name="connsiteY2" fmla="*/ 96697 h 655410"/>
                <a:gd name="connsiteX3" fmla="*/ 0 w 1503869"/>
                <a:gd name="connsiteY3" fmla="*/ 655410 h 655410"/>
                <a:gd name="connsiteX4" fmla="*/ 81411 w 1503869"/>
                <a:gd name="connsiteY4" fmla="*/ 219599 h 655410"/>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81411 w 1503869"/>
                <a:gd name="connsiteY0" fmla="*/ 206474 h 642285"/>
                <a:gd name="connsiteX1" fmla="*/ 339258 w 1503869"/>
                <a:gd name="connsiteY1" fmla="*/ 0 h 642285"/>
                <a:gd name="connsiteX2" fmla="*/ 1503869 w 1503869"/>
                <a:gd name="connsiteY2" fmla="*/ 83572 h 642285"/>
                <a:gd name="connsiteX3" fmla="*/ 0 w 1503869"/>
                <a:gd name="connsiteY3" fmla="*/ 642285 h 642285"/>
                <a:gd name="connsiteX4" fmla="*/ 81411 w 1503869"/>
                <a:gd name="connsiteY4" fmla="*/ 206474 h 642285"/>
                <a:gd name="connsiteX0" fmla="*/ 41393 w 1463851"/>
                <a:gd name="connsiteY0" fmla="*/ 206474 h 585409"/>
                <a:gd name="connsiteX1" fmla="*/ 299240 w 1463851"/>
                <a:gd name="connsiteY1" fmla="*/ 0 h 585409"/>
                <a:gd name="connsiteX2" fmla="*/ 1463851 w 1463851"/>
                <a:gd name="connsiteY2" fmla="*/ 83572 h 585409"/>
                <a:gd name="connsiteX3" fmla="*/ 0 w 1463851"/>
                <a:gd name="connsiteY3" fmla="*/ 585409 h 585409"/>
                <a:gd name="connsiteX4" fmla="*/ 41393 w 1463851"/>
                <a:gd name="connsiteY4" fmla="*/ 206474 h 585409"/>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1463851"/>
                <a:gd name="connsiteY0" fmla="*/ 649820 h 1028755"/>
                <a:gd name="connsiteX1" fmla="*/ 387948 w 1463851"/>
                <a:gd name="connsiteY1" fmla="*/ 0 h 1028755"/>
                <a:gd name="connsiteX2" fmla="*/ 1463851 w 1463851"/>
                <a:gd name="connsiteY2" fmla="*/ 526918 h 1028755"/>
                <a:gd name="connsiteX3" fmla="*/ 0 w 1463851"/>
                <a:gd name="connsiteY3" fmla="*/ 1028755 h 1028755"/>
                <a:gd name="connsiteX4" fmla="*/ 41393 w 1463851"/>
                <a:gd name="connsiteY4" fmla="*/ 649820 h 1028755"/>
                <a:gd name="connsiteX0" fmla="*/ 41393 w 2566355"/>
                <a:gd name="connsiteY0" fmla="*/ 649820 h 1028755"/>
                <a:gd name="connsiteX1" fmla="*/ 387948 w 2566355"/>
                <a:gd name="connsiteY1" fmla="*/ 0 h 1028755"/>
                <a:gd name="connsiteX2" fmla="*/ 2566355 w 2566355"/>
                <a:gd name="connsiteY2" fmla="*/ 776300 h 1028755"/>
                <a:gd name="connsiteX3" fmla="*/ 0 w 2566355"/>
                <a:gd name="connsiteY3" fmla="*/ 1028755 h 1028755"/>
                <a:gd name="connsiteX4" fmla="*/ 41393 w 2566355"/>
                <a:gd name="connsiteY4" fmla="*/ 649820 h 1028755"/>
                <a:gd name="connsiteX0" fmla="*/ 0 w 2524962"/>
                <a:gd name="connsiteY0" fmla="*/ 649820 h 1014901"/>
                <a:gd name="connsiteX1" fmla="*/ 346555 w 2524962"/>
                <a:gd name="connsiteY1" fmla="*/ 0 h 1014901"/>
                <a:gd name="connsiteX2" fmla="*/ 2524962 w 2524962"/>
                <a:gd name="connsiteY2" fmla="*/ 776300 h 1014901"/>
                <a:gd name="connsiteX3" fmla="*/ 9297 w 2524962"/>
                <a:gd name="connsiteY3" fmla="*/ 1014901 h 1014901"/>
                <a:gd name="connsiteX4" fmla="*/ 0 w 2524962"/>
                <a:gd name="connsiteY4" fmla="*/ 649820 h 1014901"/>
                <a:gd name="connsiteX0" fmla="*/ 16048 w 2541010"/>
                <a:gd name="connsiteY0" fmla="*/ 649820 h 1278137"/>
                <a:gd name="connsiteX1" fmla="*/ 362603 w 2541010"/>
                <a:gd name="connsiteY1" fmla="*/ 0 h 1278137"/>
                <a:gd name="connsiteX2" fmla="*/ 2541010 w 2541010"/>
                <a:gd name="connsiteY2" fmla="*/ 776300 h 1278137"/>
                <a:gd name="connsiteX3" fmla="*/ 0 w 2541010"/>
                <a:gd name="connsiteY3" fmla="*/ 1278137 h 1278137"/>
                <a:gd name="connsiteX4" fmla="*/ 16048 w 2541010"/>
                <a:gd name="connsiteY4" fmla="*/ 649820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899202 h 1278137"/>
                <a:gd name="connsiteX1" fmla="*/ 362603 w 2541010"/>
                <a:gd name="connsiteY1" fmla="*/ 0 h 1278137"/>
                <a:gd name="connsiteX2" fmla="*/ 2541010 w 2541010"/>
                <a:gd name="connsiteY2" fmla="*/ 776300 h 1278137"/>
                <a:gd name="connsiteX3" fmla="*/ 0 w 2541010"/>
                <a:gd name="connsiteY3" fmla="*/ 1278137 h 1278137"/>
                <a:gd name="connsiteX4" fmla="*/ 3375 w 2541010"/>
                <a:gd name="connsiteY4" fmla="*/ 899202 h 1278137"/>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375 w 2541010"/>
                <a:gd name="connsiteY0" fmla="*/ 926911 h 1305846"/>
                <a:gd name="connsiteX1" fmla="*/ 337258 w 2541010"/>
                <a:gd name="connsiteY1" fmla="*/ 0 h 1305846"/>
                <a:gd name="connsiteX2" fmla="*/ 2541010 w 2541010"/>
                <a:gd name="connsiteY2" fmla="*/ 804009 h 1305846"/>
                <a:gd name="connsiteX3" fmla="*/ 0 w 2541010"/>
                <a:gd name="connsiteY3" fmla="*/ 1305846 h 1305846"/>
                <a:gd name="connsiteX4" fmla="*/ 3375 w 2541010"/>
                <a:gd name="connsiteY4" fmla="*/ 926911 h 1305846"/>
                <a:gd name="connsiteX0" fmla="*/ 3 w 2852797"/>
                <a:gd name="connsiteY0" fmla="*/ 979920 h 1305846"/>
                <a:gd name="connsiteX1" fmla="*/ 649045 w 2852797"/>
                <a:gd name="connsiteY1" fmla="*/ 0 h 1305846"/>
                <a:gd name="connsiteX2" fmla="*/ 2852797 w 2852797"/>
                <a:gd name="connsiteY2" fmla="*/ 804009 h 1305846"/>
                <a:gd name="connsiteX3" fmla="*/ 311787 w 2852797"/>
                <a:gd name="connsiteY3" fmla="*/ 1305846 h 1305846"/>
                <a:gd name="connsiteX4" fmla="*/ 3 w 2852797"/>
                <a:gd name="connsiteY4" fmla="*/ 979920 h 1305846"/>
                <a:gd name="connsiteX0" fmla="*/ 3 w 2852797"/>
                <a:gd name="connsiteY0" fmla="*/ 1284720 h 1610646"/>
                <a:gd name="connsiteX1" fmla="*/ 1315727 w 2852797"/>
                <a:gd name="connsiteY1" fmla="*/ 0 h 1610646"/>
                <a:gd name="connsiteX2" fmla="*/ 2852797 w 2852797"/>
                <a:gd name="connsiteY2" fmla="*/ 1108809 h 1610646"/>
                <a:gd name="connsiteX3" fmla="*/ 311787 w 2852797"/>
                <a:gd name="connsiteY3" fmla="*/ 1610646 h 1610646"/>
                <a:gd name="connsiteX4" fmla="*/ 3 w 2852797"/>
                <a:gd name="connsiteY4" fmla="*/ 1284720 h 1610646"/>
                <a:gd name="connsiteX0" fmla="*/ 3 w 3070984"/>
                <a:gd name="connsiteY0" fmla="*/ 1284720 h 1610646"/>
                <a:gd name="connsiteX1" fmla="*/ 1315727 w 3070984"/>
                <a:gd name="connsiteY1" fmla="*/ 0 h 1610646"/>
                <a:gd name="connsiteX2" fmla="*/ 3070984 w 3070984"/>
                <a:gd name="connsiteY2" fmla="*/ 1042548 h 1610646"/>
                <a:gd name="connsiteX3" fmla="*/ 311787 w 3070984"/>
                <a:gd name="connsiteY3" fmla="*/ 1610646 h 1610646"/>
                <a:gd name="connsiteX4" fmla="*/ 3 w 3070984"/>
                <a:gd name="connsiteY4" fmla="*/ 1284720 h 1610646"/>
                <a:gd name="connsiteX0" fmla="*/ 3 w 3070984"/>
                <a:gd name="connsiteY0" fmla="*/ 1165451 h 1491377"/>
                <a:gd name="connsiteX1" fmla="*/ 1279362 w 3070984"/>
                <a:gd name="connsiteY1" fmla="*/ 0 h 1491377"/>
                <a:gd name="connsiteX2" fmla="*/ 3070984 w 3070984"/>
                <a:gd name="connsiteY2" fmla="*/ 923279 h 1491377"/>
                <a:gd name="connsiteX3" fmla="*/ 311787 w 3070984"/>
                <a:gd name="connsiteY3" fmla="*/ 1491377 h 1491377"/>
                <a:gd name="connsiteX4" fmla="*/ 3 w 3070984"/>
                <a:gd name="connsiteY4" fmla="*/ 1165451 h 1491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70984" h="1491377">
                  <a:moveTo>
                    <a:pt x="3" y="1165451"/>
                  </a:moveTo>
                  <a:cubicBezTo>
                    <a:pt x="145598" y="1121700"/>
                    <a:pt x="1219590" y="114212"/>
                    <a:pt x="1279362" y="0"/>
                  </a:cubicBezTo>
                  <a:cubicBezTo>
                    <a:pt x="1163476" y="1035639"/>
                    <a:pt x="985249" y="923350"/>
                    <a:pt x="3070984" y="923279"/>
                  </a:cubicBezTo>
                  <a:cubicBezTo>
                    <a:pt x="2279368" y="1124493"/>
                    <a:pt x="913470" y="1245953"/>
                    <a:pt x="311787" y="1491377"/>
                  </a:cubicBezTo>
                  <a:cubicBezTo>
                    <a:pt x="312912" y="1365065"/>
                    <a:pt x="-1122" y="1291763"/>
                    <a:pt x="3" y="1165451"/>
                  </a:cubicBezTo>
                  <a:close/>
                </a:path>
              </a:pathLst>
            </a:custGeom>
            <a:gradFill>
              <a:gsLst>
                <a:gs pos="0">
                  <a:schemeClr val="bg1">
                    <a:alpha val="68000"/>
                  </a:schemeClr>
                </a:gs>
                <a:gs pos="99000">
                  <a:schemeClr val="bg1">
                    <a:lumMod val="7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28E7519B-EA19-2A46-9C38-1BDDEE668E91}"/>
                </a:ext>
              </a:extLst>
            </p:cNvPr>
            <p:cNvSpPr/>
            <p:nvPr/>
          </p:nvSpPr>
          <p:spPr>
            <a:xfrm>
              <a:off x="8613913" y="106017"/>
              <a:ext cx="2743200" cy="1020417"/>
            </a:xfrm>
            <a:prstGeom prst="rect">
              <a:avLst/>
            </a:prstGeom>
            <a:solidFill>
              <a:schemeClr val="bg1">
                <a:lumMod val="9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3" name="TextBox 92">
              <a:extLst>
                <a:ext uri="{FF2B5EF4-FFF2-40B4-BE49-F238E27FC236}">
                  <a16:creationId xmlns:a16="http://schemas.microsoft.com/office/drawing/2014/main" id="{87C44C06-ADBC-1A45-BC93-524B58513C91}"/>
                </a:ext>
              </a:extLst>
            </p:cNvPr>
            <p:cNvSpPr txBox="1"/>
            <p:nvPr/>
          </p:nvSpPr>
          <p:spPr>
            <a:xfrm>
              <a:off x="8610903" y="117460"/>
              <a:ext cx="2931740" cy="104644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Target IP address: </a:t>
              </a:r>
              <a:r>
                <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rPr>
                <a:t>137.196.7.14</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Target MAC address: </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                    58-23-D7-FA-20-B0</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mn-ea"/>
                  <a:cs typeface="+mn-cs"/>
                </a:rPr>
                <a:t>…</a:t>
              </a:r>
            </a:p>
          </p:txBody>
        </p:sp>
      </p:grpSp>
      <p:grpSp>
        <p:nvGrpSpPr>
          <p:cNvPr id="4" name="Group 3">
            <a:extLst>
              <a:ext uri="{FF2B5EF4-FFF2-40B4-BE49-F238E27FC236}">
                <a16:creationId xmlns:a16="http://schemas.microsoft.com/office/drawing/2014/main" id="{5DE12D9A-FE4D-0A48-A641-DB2148309CA9}"/>
              </a:ext>
            </a:extLst>
          </p:cNvPr>
          <p:cNvGrpSpPr/>
          <p:nvPr/>
        </p:nvGrpSpPr>
        <p:grpSpPr>
          <a:xfrm>
            <a:off x="5367131" y="3970949"/>
            <a:ext cx="2849218" cy="741718"/>
            <a:chOff x="5367131" y="3866019"/>
            <a:chExt cx="2849218" cy="741718"/>
          </a:xfrm>
        </p:grpSpPr>
        <p:sp>
          <p:nvSpPr>
            <p:cNvPr id="35" name="Right Arrow 34">
              <a:extLst>
                <a:ext uri="{FF2B5EF4-FFF2-40B4-BE49-F238E27FC236}">
                  <a16:creationId xmlns:a16="http://schemas.microsoft.com/office/drawing/2014/main" id="{8E8C1703-14D3-ED45-A5E7-3C816D2C6A36}"/>
                </a:ext>
              </a:extLst>
            </p:cNvPr>
            <p:cNvSpPr/>
            <p:nvPr/>
          </p:nvSpPr>
          <p:spPr>
            <a:xfrm rot="10800000">
              <a:off x="5367131" y="4187686"/>
              <a:ext cx="2849218" cy="159027"/>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201">
              <a:extLst>
                <a:ext uri="{FF2B5EF4-FFF2-40B4-BE49-F238E27FC236}">
                  <a16:creationId xmlns:a16="http://schemas.microsoft.com/office/drawing/2014/main" id="{84F90531-593C-9146-AEE5-BEFEDB4FC6AF}"/>
                </a:ext>
              </a:extLst>
            </p:cNvPr>
            <p:cNvGrpSpPr>
              <a:grpSpLocks/>
            </p:cNvGrpSpPr>
            <p:nvPr/>
          </p:nvGrpSpPr>
          <p:grpSpPr bwMode="auto">
            <a:xfrm>
              <a:off x="6417064" y="3866019"/>
              <a:ext cx="587606" cy="741718"/>
              <a:chOff x="375561" y="297711"/>
              <a:chExt cx="1252683" cy="2138362"/>
            </a:xfrm>
          </p:grpSpPr>
          <p:sp>
            <p:nvSpPr>
              <p:cNvPr id="96" name="Freeform 95">
                <a:extLst>
                  <a:ext uri="{FF2B5EF4-FFF2-40B4-BE49-F238E27FC236}">
                    <a16:creationId xmlns:a16="http://schemas.microsoft.com/office/drawing/2014/main" id="{BB8D2B43-252A-154B-B33F-48E245DE4C33}"/>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BCDE178B-CBB7-904E-8D77-3C5E1D8D1367}"/>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B5F298EC-5C7C-804F-B1E9-F0A0E4E57C0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nvGrpSpPr>
            <p:cNvPr id="108" name="Group 107">
              <a:extLst>
                <a:ext uri="{FF2B5EF4-FFF2-40B4-BE49-F238E27FC236}">
                  <a16:creationId xmlns:a16="http://schemas.microsoft.com/office/drawing/2014/main" id="{A9DD04DE-490A-BF4D-A7E2-3A174C7DB200}"/>
                </a:ext>
              </a:extLst>
            </p:cNvPr>
            <p:cNvGrpSpPr/>
            <p:nvPr/>
          </p:nvGrpSpPr>
          <p:grpSpPr>
            <a:xfrm>
              <a:off x="7434470" y="4043570"/>
              <a:ext cx="410817" cy="461665"/>
              <a:chOff x="2292626" y="5618921"/>
              <a:chExt cx="410817" cy="461665"/>
            </a:xfrm>
          </p:grpSpPr>
          <p:sp>
            <p:nvSpPr>
              <p:cNvPr id="109" name="Oval 108">
                <a:extLst>
                  <a:ext uri="{FF2B5EF4-FFF2-40B4-BE49-F238E27FC236}">
                    <a16:creationId xmlns:a16="http://schemas.microsoft.com/office/drawing/2014/main" id="{56289879-A092-1D48-94AB-CCE5CC88B4FF}"/>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TextBox 109">
                <a:extLst>
                  <a:ext uri="{FF2B5EF4-FFF2-40B4-BE49-F238E27FC236}">
                    <a16:creationId xmlns:a16="http://schemas.microsoft.com/office/drawing/2014/main" id="{B6F7794D-4F3F-5742-9DD7-7030CC3F326A}"/>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2</a:t>
                </a:r>
              </a:p>
            </p:txBody>
          </p:sp>
        </p:grpSp>
      </p:grpSp>
      <p:sp>
        <p:nvSpPr>
          <p:cNvPr id="111" name="TextBox 110">
            <a:extLst>
              <a:ext uri="{FF2B5EF4-FFF2-40B4-BE49-F238E27FC236}">
                <a16:creationId xmlns:a16="http://schemas.microsoft.com/office/drawing/2014/main" id="{B70654DC-D6ED-4743-B90B-BBDA82CBF7C1}"/>
              </a:ext>
            </a:extLst>
          </p:cNvPr>
          <p:cNvSpPr txBox="1"/>
          <p:nvPr/>
        </p:nvSpPr>
        <p:spPr>
          <a:xfrm>
            <a:off x="7901911" y="2228279"/>
            <a:ext cx="2951619"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Courier New" panose="02070309020205020404" pitchFamily="49" charset="0"/>
              </a:rPr>
              <a:t>ARP message into Ethernet frame (sent to </a:t>
            </a:r>
            <a:r>
              <a:rPr kumimoji="0" lang="en-US" sz="1600" b="0" i="0" u="none" strike="noStrike" kern="1200" cap="none" spc="0" normalizeH="0" baseline="0" noProof="0" dirty="0">
                <a:ln>
                  <a:noFill/>
                </a:ln>
                <a:solidFill>
                  <a:srgbClr val="000000"/>
                </a:solidFill>
                <a:effectLst/>
                <a:uLnTx/>
                <a:uFillTx/>
                <a:latin typeface="Calibri" panose="020F0502020204030204"/>
                <a:ea typeface="+mn-ea"/>
                <a:cs typeface="+mn-cs"/>
              </a:rPr>
              <a:t>71-65-F7-2B-08-53</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kumimoji="0" lang="en-US" sz="1400" b="0" i="0" u="none" strike="noStrike" kern="1200" cap="none" spc="0" normalizeH="0" baseline="0" noProof="0" dirty="0">
              <a:ln>
                <a:noFill/>
              </a:ln>
              <a:solidFill>
                <a:prstClr val="black"/>
              </a:solidFill>
              <a:effectLst/>
              <a:uLnTx/>
              <a:uFillTx/>
              <a:latin typeface="Arial" charset="0"/>
              <a:ea typeface="+mn-ea"/>
              <a:cs typeface="+mn-cs"/>
            </a:endParaRPr>
          </a:p>
        </p:txBody>
      </p:sp>
    </p:spTree>
    <p:extLst>
      <p:ext uri="{BB962C8B-B14F-4D97-AF65-F5344CB8AC3E}">
        <p14:creationId xmlns:p14="http://schemas.microsoft.com/office/powerpoint/2010/main" val="4403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dissolve">
                                      <p:cBhvr>
                                        <p:cTn id="7" dur="500"/>
                                        <p:tgtEl>
                                          <p:spTgt spid="24"/>
                                        </p:tgtEl>
                                      </p:cBhvr>
                                    </p:animEffect>
                                  </p:childTnLst>
                                </p:cTn>
                              </p:par>
                              <p:par>
                                <p:cTn id="8" presetID="22" presetClass="entr" presetSubtype="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500"/>
                                        <p:tgtEl>
                                          <p:spTgt spid="3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dissolve">
                                      <p:cBhvr>
                                        <p:cTn id="18"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Line 19">
            <a:extLst>
              <a:ext uri="{FF2B5EF4-FFF2-40B4-BE49-F238E27FC236}">
                <a16:creationId xmlns:a16="http://schemas.microsoft.com/office/drawing/2014/main" id="{F64820FD-43AE-524F-92B3-2C996E99E036}"/>
              </a:ext>
            </a:extLst>
          </p:cNvPr>
          <p:cNvSpPr>
            <a:spLocks noChangeShapeType="1"/>
          </p:cNvSpPr>
          <p:nvPr/>
        </p:nvSpPr>
        <p:spPr bwMode="auto">
          <a:xfrm>
            <a:off x="5103533" y="4310144"/>
            <a:ext cx="9017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9" name="Line 20">
            <a:extLst>
              <a:ext uri="{FF2B5EF4-FFF2-40B4-BE49-F238E27FC236}">
                <a16:creationId xmlns:a16="http://schemas.microsoft.com/office/drawing/2014/main" id="{671BEEC6-B648-BD41-8A64-91771D85E6AF}"/>
              </a:ext>
            </a:extLst>
          </p:cNvPr>
          <p:cNvSpPr>
            <a:spLocks noChangeShapeType="1"/>
          </p:cNvSpPr>
          <p:nvPr/>
        </p:nvSpPr>
        <p:spPr bwMode="auto">
          <a:xfrm>
            <a:off x="6888024" y="3390291"/>
            <a:ext cx="0" cy="6556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1" name="Line 22">
            <a:extLst>
              <a:ext uri="{FF2B5EF4-FFF2-40B4-BE49-F238E27FC236}">
                <a16:creationId xmlns:a16="http://schemas.microsoft.com/office/drawing/2014/main" id="{4BD049D1-92B4-8841-8329-453013A739F7}"/>
              </a:ext>
            </a:extLst>
          </p:cNvPr>
          <p:cNvSpPr>
            <a:spLocks noChangeShapeType="1"/>
          </p:cNvSpPr>
          <p:nvPr/>
        </p:nvSpPr>
        <p:spPr bwMode="auto">
          <a:xfrm flipV="1">
            <a:off x="6664393" y="5337533"/>
            <a:ext cx="0" cy="4381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ARP protocol in action</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47" name="Freeform 8">
            <a:extLst>
              <a:ext uri="{FF2B5EF4-FFF2-40B4-BE49-F238E27FC236}">
                <a16:creationId xmlns:a16="http://schemas.microsoft.com/office/drawing/2014/main" id="{F57007A4-9929-8C47-B54D-D1B70F2B48AD}"/>
              </a:ext>
            </a:extLst>
          </p:cNvPr>
          <p:cNvSpPr>
            <a:spLocks/>
          </p:cNvSpPr>
          <p:nvPr/>
        </p:nvSpPr>
        <p:spPr bwMode="auto">
          <a:xfrm>
            <a:off x="5730736" y="3632282"/>
            <a:ext cx="2046288" cy="2049462"/>
          </a:xfrm>
          <a:custGeom>
            <a:avLst/>
            <a:gdLst>
              <a:gd name="T0" fmla="*/ 2147483647 w 1292"/>
              <a:gd name="T1" fmla="*/ 2147483647 h 1255"/>
              <a:gd name="T2" fmla="*/ 2147483647 w 1292"/>
              <a:gd name="T3" fmla="*/ 2147483647 h 1255"/>
              <a:gd name="T4" fmla="*/ 2147483647 w 1292"/>
              <a:gd name="T5" fmla="*/ 2147483647 h 1255"/>
              <a:gd name="T6" fmla="*/ 2147483647 w 1292"/>
              <a:gd name="T7" fmla="*/ 2147483647 h 1255"/>
              <a:gd name="T8" fmla="*/ 2147483647 w 1292"/>
              <a:gd name="T9" fmla="*/ 2147483647 h 1255"/>
              <a:gd name="T10" fmla="*/ 2147483647 w 1292"/>
              <a:gd name="T11" fmla="*/ 2147483647 h 1255"/>
              <a:gd name="T12" fmla="*/ 2147483647 w 1292"/>
              <a:gd name="T13" fmla="*/ 2147483647 h 1255"/>
              <a:gd name="T14" fmla="*/ 2147483647 w 1292"/>
              <a:gd name="T15" fmla="*/ 2147483647 h 1255"/>
              <a:gd name="T16" fmla="*/ 2147483647 w 1292"/>
              <a:gd name="T17" fmla="*/ 2147483647 h 1255"/>
              <a:gd name="T18" fmla="*/ 2147483647 w 1292"/>
              <a:gd name="T19" fmla="*/ 2147483647 h 1255"/>
              <a:gd name="T20" fmla="*/ 2147483647 w 1292"/>
              <a:gd name="T21" fmla="*/ 2147483647 h 1255"/>
              <a:gd name="T22" fmla="*/ 2147483647 w 1292"/>
              <a:gd name="T23" fmla="*/ 2147483647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9CE0FA"/>
          </a:soli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50" name="Line 21">
            <a:extLst>
              <a:ext uri="{FF2B5EF4-FFF2-40B4-BE49-F238E27FC236}">
                <a16:creationId xmlns:a16="http://schemas.microsoft.com/office/drawing/2014/main" id="{8EE12B75-B162-D046-8610-F469FA2F14C7}"/>
              </a:ext>
            </a:extLst>
          </p:cNvPr>
          <p:cNvSpPr>
            <a:spLocks noChangeShapeType="1"/>
          </p:cNvSpPr>
          <p:nvPr/>
        </p:nvSpPr>
        <p:spPr bwMode="auto">
          <a:xfrm flipH="1">
            <a:off x="7751624" y="4359151"/>
            <a:ext cx="796925"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4" name="Line 26">
            <a:extLst>
              <a:ext uri="{FF2B5EF4-FFF2-40B4-BE49-F238E27FC236}">
                <a16:creationId xmlns:a16="http://schemas.microsoft.com/office/drawing/2014/main" id="{D34196EA-878C-BD4B-B367-A871F347D705}"/>
              </a:ext>
            </a:extLst>
          </p:cNvPr>
          <p:cNvSpPr>
            <a:spLocks noChangeShapeType="1"/>
          </p:cNvSpPr>
          <p:nvPr/>
        </p:nvSpPr>
        <p:spPr bwMode="auto">
          <a:xfrm flipV="1">
            <a:off x="8310126" y="4475169"/>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5" name="Text Box 27">
            <a:extLst>
              <a:ext uri="{FF2B5EF4-FFF2-40B4-BE49-F238E27FC236}">
                <a16:creationId xmlns:a16="http://schemas.microsoft.com/office/drawing/2014/main" id="{9E6E8FDA-5A5E-0F42-B9A3-C2819201F1EA}"/>
              </a:ext>
            </a:extLst>
          </p:cNvPr>
          <p:cNvSpPr txBox="1">
            <a:spLocks noChangeArrowheads="1"/>
          </p:cNvSpPr>
          <p:nvPr/>
        </p:nvSpPr>
        <p:spPr bwMode="auto">
          <a:xfrm>
            <a:off x="8213996" y="4817733"/>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61" name="Rectangle 37">
            <a:extLst>
              <a:ext uri="{FF2B5EF4-FFF2-40B4-BE49-F238E27FC236}">
                <a16:creationId xmlns:a16="http://schemas.microsoft.com/office/drawing/2014/main" id="{BD959ED9-514E-BB43-A03D-9610B0A43397}"/>
              </a:ext>
            </a:extLst>
          </p:cNvPr>
          <p:cNvSpPr>
            <a:spLocks noChangeArrowheads="1"/>
          </p:cNvSpPr>
          <p:nvPr/>
        </p:nvSpPr>
        <p:spPr bwMode="auto">
          <a:xfrm>
            <a:off x="6793652" y="339211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4" name="Group 44">
            <a:extLst>
              <a:ext uri="{FF2B5EF4-FFF2-40B4-BE49-F238E27FC236}">
                <a16:creationId xmlns:a16="http://schemas.microsoft.com/office/drawing/2014/main" id="{F28A69E5-B425-D84E-A92A-1BF2AE27083E}"/>
              </a:ext>
            </a:extLst>
          </p:cNvPr>
          <p:cNvGrpSpPr>
            <a:grpSpLocks/>
          </p:cNvGrpSpPr>
          <p:nvPr/>
        </p:nvGrpSpPr>
        <p:grpSpPr bwMode="auto">
          <a:xfrm>
            <a:off x="6335022" y="2859441"/>
            <a:ext cx="812800" cy="658813"/>
            <a:chOff x="-44" y="1473"/>
            <a:chExt cx="981" cy="1105"/>
          </a:xfrm>
        </p:grpSpPr>
        <p:pic>
          <p:nvPicPr>
            <p:cNvPr id="75" name="Picture 45" descr="desktop_computer_stylized_medium">
              <a:extLst>
                <a:ext uri="{FF2B5EF4-FFF2-40B4-BE49-F238E27FC236}">
                  <a16:creationId xmlns:a16="http://schemas.microsoft.com/office/drawing/2014/main" id="{28306720-28D9-9C4C-8C6D-B304BB9A44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 name="Freeform 46">
              <a:extLst>
                <a:ext uri="{FF2B5EF4-FFF2-40B4-BE49-F238E27FC236}">
                  <a16:creationId xmlns:a16="http://schemas.microsoft.com/office/drawing/2014/main" id="{12165CA3-A696-A94F-A6BA-D9ECFB265DB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4" name="Rectangle 37">
            <a:extLst>
              <a:ext uri="{FF2B5EF4-FFF2-40B4-BE49-F238E27FC236}">
                <a16:creationId xmlns:a16="http://schemas.microsoft.com/office/drawing/2014/main" id="{820D05A1-5D97-6B44-A956-45C339CD6EC7}"/>
              </a:ext>
            </a:extLst>
          </p:cNvPr>
          <p:cNvSpPr>
            <a:spLocks noChangeArrowheads="1"/>
          </p:cNvSpPr>
          <p:nvPr/>
        </p:nvSpPr>
        <p:spPr bwMode="auto">
          <a:xfrm>
            <a:off x="6592477" y="5645423"/>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85" name="Rectangle 37">
            <a:extLst>
              <a:ext uri="{FF2B5EF4-FFF2-40B4-BE49-F238E27FC236}">
                <a16:creationId xmlns:a16="http://schemas.microsoft.com/office/drawing/2014/main" id="{95FE12BC-DAAC-5848-8DA7-F4CB324AD8A0}"/>
              </a:ext>
            </a:extLst>
          </p:cNvPr>
          <p:cNvSpPr>
            <a:spLocks noChangeArrowheads="1"/>
          </p:cNvSpPr>
          <p:nvPr/>
        </p:nvSpPr>
        <p:spPr bwMode="auto">
          <a:xfrm rot="5400000">
            <a:off x="8336659" y="424036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79" name="Group 47">
            <a:extLst>
              <a:ext uri="{FF2B5EF4-FFF2-40B4-BE49-F238E27FC236}">
                <a16:creationId xmlns:a16="http://schemas.microsoft.com/office/drawing/2014/main" id="{44746C07-410E-1F4F-91B6-1B430F3CFA31}"/>
              </a:ext>
            </a:extLst>
          </p:cNvPr>
          <p:cNvGrpSpPr>
            <a:grpSpLocks/>
          </p:cNvGrpSpPr>
          <p:nvPr/>
        </p:nvGrpSpPr>
        <p:grpSpPr bwMode="auto">
          <a:xfrm>
            <a:off x="8184868" y="4087689"/>
            <a:ext cx="812800" cy="658812"/>
            <a:chOff x="-26" y="1473"/>
            <a:chExt cx="981" cy="1105"/>
          </a:xfrm>
        </p:grpSpPr>
        <p:pic>
          <p:nvPicPr>
            <p:cNvPr id="80" name="Picture 48" descr="desktop_computer_stylized_medium">
              <a:extLst>
                <a:ext uri="{FF2B5EF4-FFF2-40B4-BE49-F238E27FC236}">
                  <a16:creationId xmlns:a16="http://schemas.microsoft.com/office/drawing/2014/main" id="{3B33B5E2-E8CC-3C46-9F6A-AA84F4719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26"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 name="Freeform 49">
              <a:extLst>
                <a:ext uri="{FF2B5EF4-FFF2-40B4-BE49-F238E27FC236}">
                  <a16:creationId xmlns:a16="http://schemas.microsoft.com/office/drawing/2014/main" id="{7DA23775-D4E8-F544-B835-C7A71FAB6CE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69" name="Group 41">
            <a:extLst>
              <a:ext uri="{FF2B5EF4-FFF2-40B4-BE49-F238E27FC236}">
                <a16:creationId xmlns:a16="http://schemas.microsoft.com/office/drawing/2014/main" id="{27B89BCB-87CA-7640-BC2D-65A05B519E96}"/>
              </a:ext>
            </a:extLst>
          </p:cNvPr>
          <p:cNvGrpSpPr>
            <a:grpSpLocks/>
          </p:cNvGrpSpPr>
          <p:nvPr/>
        </p:nvGrpSpPr>
        <p:grpSpPr bwMode="auto">
          <a:xfrm>
            <a:off x="6137343" y="5838977"/>
            <a:ext cx="812800" cy="658813"/>
            <a:chOff x="-44" y="1473"/>
            <a:chExt cx="981" cy="1105"/>
          </a:xfrm>
        </p:grpSpPr>
        <p:pic>
          <p:nvPicPr>
            <p:cNvPr id="70" name="Picture 42" descr="desktop_computer_stylized_medium">
              <a:extLst>
                <a:ext uri="{FF2B5EF4-FFF2-40B4-BE49-F238E27FC236}">
                  <a16:creationId xmlns:a16="http://schemas.microsoft.com/office/drawing/2014/main" id="{0C82CFB4-3428-8647-99DD-3B6C59F3E2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 name="Freeform 43">
              <a:extLst>
                <a:ext uri="{FF2B5EF4-FFF2-40B4-BE49-F238E27FC236}">
                  <a16:creationId xmlns:a16="http://schemas.microsoft.com/office/drawing/2014/main" id="{04A0D4C8-54E1-0E46-B711-36765520B5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88" name="Text Box 36">
            <a:extLst>
              <a:ext uri="{FF2B5EF4-FFF2-40B4-BE49-F238E27FC236}">
                <a16:creationId xmlns:a16="http://schemas.microsoft.com/office/drawing/2014/main" id="{DD4B55F8-6951-BB48-93B1-8A8C712F3DFA}"/>
              </a:ext>
            </a:extLst>
          </p:cNvPr>
          <p:cNvSpPr txBox="1">
            <a:spLocks noChangeArrowheads="1"/>
          </p:cNvSpPr>
          <p:nvPr/>
        </p:nvSpPr>
        <p:spPr bwMode="auto">
          <a:xfrm>
            <a:off x="8208408" y="5016515"/>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137.196.7.14</a:t>
            </a:r>
          </a:p>
        </p:txBody>
      </p:sp>
      <p:sp>
        <p:nvSpPr>
          <p:cNvPr id="40" name="TextBox 39">
            <a:extLst>
              <a:ext uri="{FF2B5EF4-FFF2-40B4-BE49-F238E27FC236}">
                <a16:creationId xmlns:a16="http://schemas.microsoft.com/office/drawing/2014/main" id="{03975A74-FFE9-0245-9159-E13D4A71F8FF}"/>
              </a:ext>
            </a:extLst>
          </p:cNvPr>
          <p:cNvSpPr txBox="1"/>
          <p:nvPr/>
        </p:nvSpPr>
        <p:spPr>
          <a:xfrm>
            <a:off x="8196469" y="3835414"/>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sp>
        <p:nvSpPr>
          <p:cNvPr id="41" name="TextBox 40">
            <a:extLst>
              <a:ext uri="{FF2B5EF4-FFF2-40B4-BE49-F238E27FC236}">
                <a16:creationId xmlns:a16="http://schemas.microsoft.com/office/drawing/2014/main" id="{74B0E3B9-F445-2E4A-B8D9-5F1BEA2D72DF}"/>
              </a:ext>
            </a:extLst>
          </p:cNvPr>
          <p:cNvSpPr txBox="1"/>
          <p:nvPr/>
        </p:nvSpPr>
        <p:spPr>
          <a:xfrm>
            <a:off x="7116417" y="2702353"/>
            <a:ext cx="35137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C</a:t>
            </a:r>
          </a:p>
        </p:txBody>
      </p:sp>
      <p:sp>
        <p:nvSpPr>
          <p:cNvPr id="42" name="TextBox 41">
            <a:extLst>
              <a:ext uri="{FF2B5EF4-FFF2-40B4-BE49-F238E27FC236}">
                <a16:creationId xmlns:a16="http://schemas.microsoft.com/office/drawing/2014/main" id="{784875AD-DADA-E849-ABCB-F9455A5A60CE}"/>
              </a:ext>
            </a:extLst>
          </p:cNvPr>
          <p:cNvSpPr txBox="1"/>
          <p:nvPr/>
        </p:nvSpPr>
        <p:spPr>
          <a:xfrm>
            <a:off x="6871252" y="6088283"/>
            <a:ext cx="37382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D</a:t>
            </a:r>
          </a:p>
        </p:txBody>
      </p:sp>
      <p:sp>
        <p:nvSpPr>
          <p:cNvPr id="63" name="TextBox 62">
            <a:extLst>
              <a:ext uri="{FF2B5EF4-FFF2-40B4-BE49-F238E27FC236}">
                <a16:creationId xmlns:a16="http://schemas.microsoft.com/office/drawing/2014/main" id="{2E9B16A5-AC1C-0A48-BE4F-A199BCB6FFA7}"/>
              </a:ext>
            </a:extLst>
          </p:cNvPr>
          <p:cNvSpPr txBox="1"/>
          <p:nvPr/>
        </p:nvSpPr>
        <p:spPr>
          <a:xfrm>
            <a:off x="3664223" y="3615962"/>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sp>
        <p:nvSpPr>
          <p:cNvPr id="58" name="Line 30">
            <a:extLst>
              <a:ext uri="{FF2B5EF4-FFF2-40B4-BE49-F238E27FC236}">
                <a16:creationId xmlns:a16="http://schemas.microsoft.com/office/drawing/2014/main" id="{A3219F56-0BCF-1141-92E9-42AADFF29250}"/>
              </a:ext>
            </a:extLst>
          </p:cNvPr>
          <p:cNvSpPr>
            <a:spLocks noChangeShapeType="1"/>
          </p:cNvSpPr>
          <p:nvPr/>
        </p:nvSpPr>
        <p:spPr bwMode="auto">
          <a:xfrm flipV="1">
            <a:off x="5305073" y="4465719"/>
            <a:ext cx="0" cy="37306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59" name="Text Box 31">
            <a:extLst>
              <a:ext uri="{FF2B5EF4-FFF2-40B4-BE49-F238E27FC236}">
                <a16:creationId xmlns:a16="http://schemas.microsoft.com/office/drawing/2014/main" id="{2EFE11A4-7F50-BB42-A3B3-7827175F341F}"/>
              </a:ext>
            </a:extLst>
          </p:cNvPr>
          <p:cNvSpPr txBox="1">
            <a:spLocks noChangeArrowheads="1"/>
          </p:cNvSpPr>
          <p:nvPr/>
        </p:nvSpPr>
        <p:spPr bwMode="auto">
          <a:xfrm>
            <a:off x="4387498" y="4840369"/>
            <a:ext cx="16891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71-65-F7-2B-08-53</a:t>
            </a:r>
          </a:p>
        </p:txBody>
      </p:sp>
      <p:sp>
        <p:nvSpPr>
          <p:cNvPr id="83" name="Rectangle 37">
            <a:extLst>
              <a:ext uri="{FF2B5EF4-FFF2-40B4-BE49-F238E27FC236}">
                <a16:creationId xmlns:a16="http://schemas.microsoft.com/office/drawing/2014/main" id="{CD202D37-460B-D748-8210-605E1AE082D0}"/>
              </a:ext>
            </a:extLst>
          </p:cNvPr>
          <p:cNvSpPr>
            <a:spLocks noChangeArrowheads="1"/>
          </p:cNvSpPr>
          <p:nvPr/>
        </p:nvSpPr>
        <p:spPr bwMode="auto">
          <a:xfrm rot="5400000">
            <a:off x="5166994" y="4178448"/>
            <a:ext cx="16033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64" name="Group 38">
            <a:extLst>
              <a:ext uri="{FF2B5EF4-FFF2-40B4-BE49-F238E27FC236}">
                <a16:creationId xmlns:a16="http://schemas.microsoft.com/office/drawing/2014/main" id="{90CD0E16-8B92-9A4D-9A85-FA76287C25CA}"/>
              </a:ext>
            </a:extLst>
          </p:cNvPr>
          <p:cNvGrpSpPr>
            <a:grpSpLocks/>
          </p:cNvGrpSpPr>
          <p:nvPr/>
        </p:nvGrpSpPr>
        <p:grpSpPr bwMode="auto">
          <a:xfrm>
            <a:off x="4479021" y="3932319"/>
            <a:ext cx="812800" cy="658813"/>
            <a:chOff x="-44" y="1473"/>
            <a:chExt cx="981" cy="1105"/>
          </a:xfrm>
        </p:grpSpPr>
        <p:pic>
          <p:nvPicPr>
            <p:cNvPr id="65" name="Picture 39" descr="desktop_computer_stylized_medium">
              <a:extLst>
                <a:ext uri="{FF2B5EF4-FFF2-40B4-BE49-F238E27FC236}">
                  <a16:creationId xmlns:a16="http://schemas.microsoft.com/office/drawing/2014/main" id="{8751C04C-5F67-E747-BB72-C6A175F351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6" name="Freeform 40">
              <a:extLst>
                <a:ext uri="{FF2B5EF4-FFF2-40B4-BE49-F238E27FC236}">
                  <a16:creationId xmlns:a16="http://schemas.microsoft.com/office/drawing/2014/main" id="{42DD46F7-3C85-0143-8A1D-B7410F2B0D0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90" name="Text Box 31">
            <a:extLst>
              <a:ext uri="{FF2B5EF4-FFF2-40B4-BE49-F238E27FC236}">
                <a16:creationId xmlns:a16="http://schemas.microsoft.com/office/drawing/2014/main" id="{CD5A8CEC-3E57-A944-A0C6-256AED094136}"/>
              </a:ext>
            </a:extLst>
          </p:cNvPr>
          <p:cNvSpPr txBox="1">
            <a:spLocks noChangeArrowheads="1"/>
          </p:cNvSpPr>
          <p:nvPr/>
        </p:nvSpPr>
        <p:spPr bwMode="auto">
          <a:xfrm>
            <a:off x="4392191" y="5056271"/>
            <a:ext cx="1217612"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137.196.7.23</a:t>
            </a:r>
          </a:p>
        </p:txBody>
      </p:sp>
      <p:sp>
        <p:nvSpPr>
          <p:cNvPr id="3" name="TextBox 2">
            <a:extLst>
              <a:ext uri="{FF2B5EF4-FFF2-40B4-BE49-F238E27FC236}">
                <a16:creationId xmlns:a16="http://schemas.microsoft.com/office/drawing/2014/main" id="{AE490856-D387-9F4E-92DD-613E16C75F36}"/>
              </a:ext>
            </a:extLst>
          </p:cNvPr>
          <p:cNvSpPr txBox="1"/>
          <p:nvPr/>
        </p:nvSpPr>
        <p:spPr>
          <a:xfrm>
            <a:off x="5274361" y="3775779"/>
            <a:ext cx="37061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7" name="Group 16">
            <a:extLst>
              <a:ext uri="{FF2B5EF4-FFF2-40B4-BE49-F238E27FC236}">
                <a16:creationId xmlns:a16="http://schemas.microsoft.com/office/drawing/2014/main" id="{2C4CA1B8-D7B0-FE45-9DAE-1BE097F0A873}"/>
              </a:ext>
            </a:extLst>
          </p:cNvPr>
          <p:cNvGrpSpPr/>
          <p:nvPr/>
        </p:nvGrpSpPr>
        <p:grpSpPr>
          <a:xfrm>
            <a:off x="1186072" y="3311953"/>
            <a:ext cx="3690728" cy="1373671"/>
            <a:chOff x="404194" y="2544417"/>
            <a:chExt cx="3690728" cy="1373671"/>
          </a:xfrm>
        </p:grpSpPr>
        <p:sp>
          <p:nvSpPr>
            <p:cNvPr id="16" name="Freeform 15">
              <a:extLst>
                <a:ext uri="{FF2B5EF4-FFF2-40B4-BE49-F238E27FC236}">
                  <a16:creationId xmlns:a16="http://schemas.microsoft.com/office/drawing/2014/main" id="{DA69A91A-6B5A-764F-8871-0FBCD21B5E20}"/>
                </a:ext>
              </a:extLst>
            </p:cNvPr>
            <p:cNvSpPr/>
            <p:nvPr/>
          </p:nvSpPr>
          <p:spPr>
            <a:xfrm>
              <a:off x="3617843" y="2842867"/>
              <a:ext cx="477079" cy="1075221"/>
            </a:xfrm>
            <a:custGeom>
              <a:avLst/>
              <a:gdLst>
                <a:gd name="connsiteX0" fmla="*/ 477079 w 477079"/>
                <a:gd name="connsiteY0" fmla="*/ 357808 h 1166191"/>
                <a:gd name="connsiteX1" fmla="*/ 0 w 477079"/>
                <a:gd name="connsiteY1" fmla="*/ 0 h 1166191"/>
                <a:gd name="connsiteX2" fmla="*/ 13253 w 477079"/>
                <a:gd name="connsiteY2" fmla="*/ 1166191 h 1166191"/>
                <a:gd name="connsiteX3" fmla="*/ 384314 w 477079"/>
                <a:gd name="connsiteY3" fmla="*/ 649356 h 1166191"/>
                <a:gd name="connsiteX0" fmla="*/ 477079 w 477079"/>
                <a:gd name="connsiteY0" fmla="*/ 357808 h 1051327"/>
                <a:gd name="connsiteX1" fmla="*/ 0 w 477079"/>
                <a:gd name="connsiteY1" fmla="*/ 0 h 1051327"/>
                <a:gd name="connsiteX2" fmla="*/ 13253 w 477079"/>
                <a:gd name="connsiteY2" fmla="*/ 1051327 h 1051327"/>
                <a:gd name="connsiteX3" fmla="*/ 384314 w 477079"/>
                <a:gd name="connsiteY3" fmla="*/ 649356 h 1051327"/>
              </a:gdLst>
              <a:ahLst/>
              <a:cxnLst>
                <a:cxn ang="0">
                  <a:pos x="connsiteX0" y="connsiteY0"/>
                </a:cxn>
                <a:cxn ang="0">
                  <a:pos x="connsiteX1" y="connsiteY1"/>
                </a:cxn>
                <a:cxn ang="0">
                  <a:pos x="connsiteX2" y="connsiteY2"/>
                </a:cxn>
                <a:cxn ang="0">
                  <a:pos x="connsiteX3" y="connsiteY3"/>
                </a:cxn>
              </a:cxnLst>
              <a:rect l="l" t="t" r="r" b="b"/>
              <a:pathLst>
                <a:path w="477079" h="1051327">
                  <a:moveTo>
                    <a:pt x="477079" y="357808"/>
                  </a:moveTo>
                  <a:lnTo>
                    <a:pt x="0" y="0"/>
                  </a:lnTo>
                  <a:lnTo>
                    <a:pt x="13253" y="1051327"/>
                  </a:lnTo>
                  <a:lnTo>
                    <a:pt x="384314" y="649356"/>
                  </a:lnTo>
                </a:path>
              </a:pathLst>
            </a:custGeom>
            <a:gradFill>
              <a:gsLst>
                <a:gs pos="0">
                  <a:schemeClr val="bg1"/>
                </a:gs>
                <a:gs pos="99000">
                  <a:schemeClr val="bg1">
                    <a:lumMod val="7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5" name="Group 14">
              <a:extLst>
                <a:ext uri="{FF2B5EF4-FFF2-40B4-BE49-F238E27FC236}">
                  <a16:creationId xmlns:a16="http://schemas.microsoft.com/office/drawing/2014/main" id="{EF6BEDD3-2381-F342-8772-EF22B2DD6391}"/>
                </a:ext>
              </a:extLst>
            </p:cNvPr>
            <p:cNvGrpSpPr/>
            <p:nvPr/>
          </p:nvGrpSpPr>
          <p:grpSpPr>
            <a:xfrm>
              <a:off x="404194" y="2544417"/>
              <a:ext cx="3379301" cy="1368152"/>
              <a:chOff x="404194" y="2544417"/>
              <a:chExt cx="3379301" cy="1368152"/>
            </a:xfrm>
          </p:grpSpPr>
          <p:sp>
            <p:nvSpPr>
              <p:cNvPr id="6" name="Rectangle 5">
                <a:extLst>
                  <a:ext uri="{FF2B5EF4-FFF2-40B4-BE49-F238E27FC236}">
                    <a16:creationId xmlns:a16="http://schemas.microsoft.com/office/drawing/2014/main" id="{9F0EA35A-16E9-6647-B826-0BDF18B31CE6}"/>
                  </a:ext>
                </a:extLst>
              </p:cNvPr>
              <p:cNvSpPr/>
              <p:nvPr/>
            </p:nvSpPr>
            <p:spPr>
              <a:xfrm>
                <a:off x="450575" y="2849217"/>
                <a:ext cx="3180521" cy="10601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003A6087-C978-A74F-82FC-80BB9BB4CE42}"/>
                  </a:ext>
                </a:extLst>
              </p:cNvPr>
              <p:cNvSpPr txBox="1"/>
              <p:nvPr/>
            </p:nvSpPr>
            <p:spPr>
              <a:xfrm>
                <a:off x="530088" y="2544417"/>
                <a:ext cx="279620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ARP table in </a:t>
                </a:r>
                <a:r>
                  <a:rPr kumimoji="0" lang="en-US" sz="1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cxnSp>
            <p:nvCxnSpPr>
              <p:cNvPr id="8" name="Straight Connector 7">
                <a:extLst>
                  <a:ext uri="{FF2B5EF4-FFF2-40B4-BE49-F238E27FC236}">
                    <a16:creationId xmlns:a16="http://schemas.microsoft.com/office/drawing/2014/main" id="{97ADA725-CF65-9446-A6E5-99769F3E8580}"/>
                  </a:ext>
                </a:extLst>
              </p:cNvPr>
              <p:cNvCxnSpPr>
                <a:cxnSpLocks/>
              </p:cNvCxnSpPr>
              <p:nvPr/>
            </p:nvCxnSpPr>
            <p:spPr>
              <a:xfrm>
                <a:off x="437324" y="3173896"/>
                <a:ext cx="318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AD1A36C2-C660-CC48-A801-8B13046993C8}"/>
                  </a:ext>
                </a:extLst>
              </p:cNvPr>
              <p:cNvSpPr txBox="1"/>
              <p:nvPr/>
            </p:nvSpPr>
            <p:spPr>
              <a:xfrm>
                <a:off x="404194" y="2829339"/>
                <a:ext cx="93427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IP addr</a:t>
                </a:r>
              </a:p>
            </p:txBody>
          </p:sp>
          <p:sp>
            <p:nvSpPr>
              <p:cNvPr id="62" name="TextBox 61">
                <a:extLst>
                  <a:ext uri="{FF2B5EF4-FFF2-40B4-BE49-F238E27FC236}">
                    <a16:creationId xmlns:a16="http://schemas.microsoft.com/office/drawing/2014/main" id="{39275495-9FB2-BE4E-99AA-073302DC06EF}"/>
                  </a:ext>
                </a:extLst>
              </p:cNvPr>
              <p:cNvSpPr txBox="1"/>
              <p:nvPr/>
            </p:nvSpPr>
            <p:spPr>
              <a:xfrm>
                <a:off x="1616766" y="2849217"/>
                <a:ext cx="116618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MAC addr</a:t>
                </a:r>
              </a:p>
            </p:txBody>
          </p:sp>
          <p:cxnSp>
            <p:nvCxnSpPr>
              <p:cNvPr id="13" name="Straight Connector 12">
                <a:extLst>
                  <a:ext uri="{FF2B5EF4-FFF2-40B4-BE49-F238E27FC236}">
                    <a16:creationId xmlns:a16="http://schemas.microsoft.com/office/drawing/2014/main" id="{8C873D52-0E3A-984E-872F-2E5F1E49C4BD}"/>
                  </a:ext>
                </a:extLst>
              </p:cNvPr>
              <p:cNvCxnSpPr>
                <a:cxnSpLocks/>
              </p:cNvCxnSpPr>
              <p:nvPr/>
            </p:nvCxnSpPr>
            <p:spPr>
              <a:xfrm>
                <a:off x="1325218" y="2849218"/>
                <a:ext cx="0" cy="10633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F3D9DE6-1B37-F249-9BD4-104B41CEFDAE}"/>
                  </a:ext>
                </a:extLst>
              </p:cNvPr>
              <p:cNvCxnSpPr>
                <a:cxnSpLocks/>
              </p:cNvCxnSpPr>
              <p:nvPr/>
            </p:nvCxnSpPr>
            <p:spPr>
              <a:xfrm>
                <a:off x="3240152" y="2848944"/>
                <a:ext cx="0" cy="10604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8971A2F5-ACB5-294E-8846-0F74DE6EB747}"/>
                  </a:ext>
                </a:extLst>
              </p:cNvPr>
              <p:cNvSpPr txBox="1"/>
              <p:nvPr/>
            </p:nvSpPr>
            <p:spPr>
              <a:xfrm>
                <a:off x="3074505" y="2855842"/>
                <a:ext cx="70899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TTL</a:t>
                </a:r>
              </a:p>
            </p:txBody>
          </p:sp>
        </p:grpSp>
      </p:grpSp>
      <p:sp>
        <p:nvSpPr>
          <p:cNvPr id="68" name="Rectangle 3">
            <a:extLst>
              <a:ext uri="{FF2B5EF4-FFF2-40B4-BE49-F238E27FC236}">
                <a16:creationId xmlns:a16="http://schemas.microsoft.com/office/drawing/2014/main" id="{3E190205-EEDA-4A4B-922E-882CB0024C81}"/>
              </a:ext>
            </a:extLst>
          </p:cNvPr>
          <p:cNvSpPr txBox="1">
            <a:spLocks noChangeArrowheads="1"/>
          </p:cNvSpPr>
          <p:nvPr/>
        </p:nvSpPr>
        <p:spPr>
          <a:xfrm>
            <a:off x="1049752" y="1211677"/>
            <a:ext cx="10068822" cy="94690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example: A wants to send datagram to B</a:t>
            </a:r>
          </a:p>
          <a:p>
            <a:pPr marL="352425" marR="0" lvl="1" indent="-234950"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B</a:t>
            </a:r>
            <a:r>
              <a:rPr kumimoji="0" lang="ja-JP" altLang="en-US" sz="2000" b="0" i="0" u="none" strike="noStrike" kern="1200" cap="none" spc="0" normalizeH="0" baseline="0" noProof="0">
                <a:ln>
                  <a:noFill/>
                </a:ln>
                <a:solidFill>
                  <a:prstClr val="black"/>
                </a:solidFill>
                <a:effectLst/>
                <a:uLnTx/>
                <a:uFillTx/>
                <a:latin typeface="Calibri" panose="020F0502020204030204"/>
                <a:ea typeface="游ゴシック" panose="020B0400000000000000"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 MAC address not in A</a:t>
            </a:r>
            <a:r>
              <a:rPr kumimoji="0" lang="en-US" altLang="ja-JP" sz="20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s ARP table, so A uses ARP to find B’s MAC address</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 name="Group 23">
            <a:extLst>
              <a:ext uri="{FF2B5EF4-FFF2-40B4-BE49-F238E27FC236}">
                <a16:creationId xmlns:a16="http://schemas.microsoft.com/office/drawing/2014/main" id="{013DE118-29AE-1147-9673-7A7F3BEC6EF7}"/>
              </a:ext>
            </a:extLst>
          </p:cNvPr>
          <p:cNvGrpSpPr/>
          <p:nvPr/>
        </p:nvGrpSpPr>
        <p:grpSpPr>
          <a:xfrm>
            <a:off x="1144656" y="5342636"/>
            <a:ext cx="4222474" cy="769441"/>
            <a:chOff x="689113" y="2308977"/>
            <a:chExt cx="4222474" cy="769441"/>
          </a:xfrm>
        </p:grpSpPr>
        <p:sp>
          <p:nvSpPr>
            <p:cNvPr id="18" name="TextBox 17">
              <a:extLst>
                <a:ext uri="{FF2B5EF4-FFF2-40B4-BE49-F238E27FC236}">
                  <a16:creationId xmlns:a16="http://schemas.microsoft.com/office/drawing/2014/main" id="{7230726C-A09E-6C44-A2D0-4B4AC64FB4B2}"/>
                </a:ext>
              </a:extLst>
            </p:cNvPr>
            <p:cNvSpPr txBox="1"/>
            <p:nvPr/>
          </p:nvSpPr>
          <p:spPr>
            <a:xfrm>
              <a:off x="1007166" y="2308977"/>
              <a:ext cx="3904421" cy="769441"/>
            </a:xfrm>
            <a:prstGeom prst="rect">
              <a:avLst/>
            </a:prstGeom>
            <a:noFill/>
          </p:spPr>
          <p:txBody>
            <a:bodyPr wrap="square" rtlCol="0">
              <a:spAutoFit/>
            </a:bodyPr>
            <a:lstStyle/>
            <a:p>
              <a:pPr marL="23495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A</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receives B’s reply, adds B entry into its local ARP table</a:t>
              </a:r>
            </a:p>
          </p:txBody>
        </p:sp>
        <p:grpSp>
          <p:nvGrpSpPr>
            <p:cNvPr id="23" name="Group 22">
              <a:extLst>
                <a:ext uri="{FF2B5EF4-FFF2-40B4-BE49-F238E27FC236}">
                  <a16:creationId xmlns:a16="http://schemas.microsoft.com/office/drawing/2014/main" id="{E4C3EBDD-DD28-4A4F-803C-BE09994DBBCE}"/>
                </a:ext>
              </a:extLst>
            </p:cNvPr>
            <p:cNvGrpSpPr/>
            <p:nvPr/>
          </p:nvGrpSpPr>
          <p:grpSpPr>
            <a:xfrm>
              <a:off x="689113" y="2438399"/>
              <a:ext cx="410817" cy="461665"/>
              <a:chOff x="2292626" y="5618921"/>
              <a:chExt cx="410817" cy="461665"/>
            </a:xfrm>
          </p:grpSpPr>
          <p:sp>
            <p:nvSpPr>
              <p:cNvPr id="21" name="Oval 20">
                <a:extLst>
                  <a:ext uri="{FF2B5EF4-FFF2-40B4-BE49-F238E27FC236}">
                    <a16:creationId xmlns:a16="http://schemas.microsoft.com/office/drawing/2014/main" id="{081A63FD-6640-2C4D-94F4-10E452F85558}"/>
                  </a:ext>
                </a:extLst>
              </p:cNvPr>
              <p:cNvSpPr/>
              <p:nvPr/>
            </p:nvSpPr>
            <p:spPr>
              <a:xfrm>
                <a:off x="2292626" y="5645426"/>
                <a:ext cx="410817" cy="410817"/>
              </a:xfrm>
              <a:prstGeom prst="ellipse">
                <a:avLst/>
              </a:prstGeom>
              <a:solidFill>
                <a:schemeClr val="bg1"/>
              </a:solidFill>
              <a:ln w="25400">
                <a:solidFill>
                  <a:srgbClr val="0000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887B0C99-1512-F84B-A71F-D0B8F31B18C6}"/>
                  </a:ext>
                </a:extLst>
              </p:cNvPr>
              <p:cNvSpPr txBox="1"/>
              <p:nvPr/>
            </p:nvSpPr>
            <p:spPr>
              <a:xfrm>
                <a:off x="2319130" y="5618921"/>
                <a:ext cx="34015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3</a:t>
                </a:r>
              </a:p>
            </p:txBody>
          </p:sp>
        </p:grpSp>
      </p:grpSp>
      <p:grpSp>
        <p:nvGrpSpPr>
          <p:cNvPr id="4" name="Group 3">
            <a:extLst>
              <a:ext uri="{FF2B5EF4-FFF2-40B4-BE49-F238E27FC236}">
                <a16:creationId xmlns:a16="http://schemas.microsoft.com/office/drawing/2014/main" id="{5DE12D9A-FE4D-0A48-A641-DB2148309CA9}"/>
              </a:ext>
            </a:extLst>
          </p:cNvPr>
          <p:cNvGrpSpPr/>
          <p:nvPr/>
        </p:nvGrpSpPr>
        <p:grpSpPr>
          <a:xfrm>
            <a:off x="5367131" y="3970949"/>
            <a:ext cx="1637539" cy="741718"/>
            <a:chOff x="5367131" y="3866019"/>
            <a:chExt cx="1637539" cy="741718"/>
          </a:xfrm>
        </p:grpSpPr>
        <p:sp>
          <p:nvSpPr>
            <p:cNvPr id="35" name="Right Arrow 34">
              <a:extLst>
                <a:ext uri="{FF2B5EF4-FFF2-40B4-BE49-F238E27FC236}">
                  <a16:creationId xmlns:a16="http://schemas.microsoft.com/office/drawing/2014/main" id="{8E8C1703-14D3-ED45-A5E7-3C816D2C6A36}"/>
                </a:ext>
              </a:extLst>
            </p:cNvPr>
            <p:cNvSpPr/>
            <p:nvPr/>
          </p:nvSpPr>
          <p:spPr>
            <a:xfrm rot="10800000">
              <a:off x="5367131" y="4187685"/>
              <a:ext cx="1060173" cy="172279"/>
            </a:xfrm>
            <a:prstGeom prst="rightArrow">
              <a:avLst/>
            </a:prstGeom>
            <a:gradFill>
              <a:gsLst>
                <a:gs pos="49500">
                  <a:schemeClr val="accent1">
                    <a:lumMod val="40000"/>
                    <a:lumOff val="60000"/>
                  </a:schemeClr>
                </a:gs>
                <a:gs pos="0">
                  <a:schemeClr val="bg1">
                    <a:alpha val="68000"/>
                  </a:schemeClr>
                </a:gs>
                <a:gs pos="98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5" name="Group 201">
              <a:extLst>
                <a:ext uri="{FF2B5EF4-FFF2-40B4-BE49-F238E27FC236}">
                  <a16:creationId xmlns:a16="http://schemas.microsoft.com/office/drawing/2014/main" id="{84F90531-593C-9146-AEE5-BEFEDB4FC6AF}"/>
                </a:ext>
              </a:extLst>
            </p:cNvPr>
            <p:cNvGrpSpPr>
              <a:grpSpLocks/>
            </p:cNvGrpSpPr>
            <p:nvPr/>
          </p:nvGrpSpPr>
          <p:grpSpPr bwMode="auto">
            <a:xfrm>
              <a:off x="6417064" y="3866019"/>
              <a:ext cx="587606" cy="741718"/>
              <a:chOff x="375561" y="297711"/>
              <a:chExt cx="1252683" cy="2138362"/>
            </a:xfrm>
          </p:grpSpPr>
          <p:sp>
            <p:nvSpPr>
              <p:cNvPr id="96" name="Freeform 95">
                <a:extLst>
                  <a:ext uri="{FF2B5EF4-FFF2-40B4-BE49-F238E27FC236}">
                    <a16:creationId xmlns:a16="http://schemas.microsoft.com/office/drawing/2014/main" id="{BB8D2B43-252A-154B-B33F-48E245DE4C33}"/>
                  </a:ext>
                </a:extLst>
              </p:cNvPr>
              <p:cNvSpPr/>
              <p:nvPr/>
            </p:nvSpPr>
            <p:spPr>
              <a:xfrm>
                <a:off x="375561" y="297711"/>
                <a:ext cx="971072" cy="2138362"/>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6787" h="2138362">
                    <a:moveTo>
                      <a:pt x="0" y="0"/>
                    </a:moveTo>
                    <a:lnTo>
                      <a:pt x="0" y="1190625"/>
                    </a:lnTo>
                    <a:lnTo>
                      <a:pt x="966787" y="2138362"/>
                    </a:lnTo>
                    <a:cubicBezTo>
                      <a:pt x="965200" y="1673225"/>
                      <a:pt x="963612" y="1208087"/>
                      <a:pt x="962025" y="742950"/>
                    </a:cubicBezTo>
                    <a:lnTo>
                      <a:pt x="0" y="0"/>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Freeform 96">
                <a:extLst>
                  <a:ext uri="{FF2B5EF4-FFF2-40B4-BE49-F238E27FC236}">
                    <a16:creationId xmlns:a16="http://schemas.microsoft.com/office/drawing/2014/main" id="{BCDE178B-CBB7-904E-8D77-3C5E1D8D1367}"/>
                  </a:ext>
                </a:extLst>
              </p:cNvPr>
              <p:cNvSpPr/>
              <p:nvPr/>
            </p:nvSpPr>
            <p:spPr>
              <a:xfrm>
                <a:off x="375561" y="309724"/>
                <a:ext cx="1247826" cy="768849"/>
              </a:xfrm>
              <a:custGeom>
                <a:avLst/>
                <a:gdLst>
                  <a:gd name="connsiteX0" fmla="*/ 0 w 966787"/>
                  <a:gd name="connsiteY0" fmla="*/ 0 h 2138362"/>
                  <a:gd name="connsiteX1" fmla="*/ 0 w 966787"/>
                  <a:gd name="connsiteY1" fmla="*/ 1190625 h 2138362"/>
                  <a:gd name="connsiteX2" fmla="*/ 966787 w 966787"/>
                  <a:gd name="connsiteY2" fmla="*/ 2138362 h 2138362"/>
                  <a:gd name="connsiteX3" fmla="*/ 962025 w 966787"/>
                  <a:gd name="connsiteY3" fmla="*/ 742950 h 2138362"/>
                  <a:gd name="connsiteX4" fmla="*/ 0 w 966787"/>
                  <a:gd name="connsiteY4" fmla="*/ 0 h 2138362"/>
                  <a:gd name="connsiteX0" fmla="*/ 928688 w 1895475"/>
                  <a:gd name="connsiteY0" fmla="*/ 0 h 2138362"/>
                  <a:gd name="connsiteX1" fmla="*/ 0 w 1895475"/>
                  <a:gd name="connsiteY1" fmla="*/ 461963 h 2138362"/>
                  <a:gd name="connsiteX2" fmla="*/ 1895475 w 1895475"/>
                  <a:gd name="connsiteY2" fmla="*/ 2138362 h 2138362"/>
                  <a:gd name="connsiteX3" fmla="*/ 1890713 w 1895475"/>
                  <a:gd name="connsiteY3" fmla="*/ 742950 h 2138362"/>
                  <a:gd name="connsiteX4" fmla="*/ 928688 w 1895475"/>
                  <a:gd name="connsiteY4" fmla="*/ 0 h 2138362"/>
                  <a:gd name="connsiteX0" fmla="*/ 247650 w 1895475"/>
                  <a:gd name="connsiteY0" fmla="*/ 0 h 1738312"/>
                  <a:gd name="connsiteX1" fmla="*/ 0 w 1895475"/>
                  <a:gd name="connsiteY1" fmla="*/ 61913 h 1738312"/>
                  <a:gd name="connsiteX2" fmla="*/ 1895475 w 1895475"/>
                  <a:gd name="connsiteY2" fmla="*/ 1738312 h 1738312"/>
                  <a:gd name="connsiteX3" fmla="*/ 1890713 w 1895475"/>
                  <a:gd name="connsiteY3" fmla="*/ 342900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143000 w 1895475"/>
                  <a:gd name="connsiteY3" fmla="*/ 7762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895475"/>
                  <a:gd name="connsiteY0" fmla="*/ 0 h 1738312"/>
                  <a:gd name="connsiteX1" fmla="*/ 0 w 1895475"/>
                  <a:gd name="connsiteY1" fmla="*/ 61913 h 1738312"/>
                  <a:gd name="connsiteX2" fmla="*/ 1895475 w 1895475"/>
                  <a:gd name="connsiteY2" fmla="*/ 1738312 h 1738312"/>
                  <a:gd name="connsiteX3" fmla="*/ 1238250 w 1895475"/>
                  <a:gd name="connsiteY3" fmla="*/ 814388 h 1738312"/>
                  <a:gd name="connsiteX4" fmla="*/ 247650 w 1895475"/>
                  <a:gd name="connsiteY4" fmla="*/ 0 h 1738312"/>
                  <a:gd name="connsiteX0" fmla="*/ 247650 w 1238250"/>
                  <a:gd name="connsiteY0" fmla="*/ 0 h 862012"/>
                  <a:gd name="connsiteX1" fmla="*/ 0 w 1238250"/>
                  <a:gd name="connsiteY1" fmla="*/ 61913 h 862012"/>
                  <a:gd name="connsiteX2" fmla="*/ 947738 w 1238250"/>
                  <a:gd name="connsiteY2" fmla="*/ 862012 h 862012"/>
                  <a:gd name="connsiteX3" fmla="*/ 1238250 w 1238250"/>
                  <a:gd name="connsiteY3" fmla="*/ 814388 h 862012"/>
                  <a:gd name="connsiteX4" fmla="*/ 247650 w 1238250"/>
                  <a:gd name="connsiteY4" fmla="*/ 0 h 8620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47650 w 1238250"/>
                  <a:gd name="connsiteY0" fmla="*/ 0 h 823912"/>
                  <a:gd name="connsiteX1" fmla="*/ 0 w 1238250"/>
                  <a:gd name="connsiteY1" fmla="*/ 61913 h 823912"/>
                  <a:gd name="connsiteX2" fmla="*/ 952500 w 1238250"/>
                  <a:gd name="connsiteY2" fmla="*/ 823912 h 823912"/>
                  <a:gd name="connsiteX3" fmla="*/ 1238250 w 1238250"/>
                  <a:gd name="connsiteY3" fmla="*/ 814388 h 823912"/>
                  <a:gd name="connsiteX4" fmla="*/ 247650 w 1238250"/>
                  <a:gd name="connsiteY4" fmla="*/ 0 h 823912"/>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8 h 766762"/>
                  <a:gd name="connsiteX4" fmla="*/ 233363 w 1238250"/>
                  <a:gd name="connsiteY4" fmla="*/ 0 h 766762"/>
                  <a:gd name="connsiteX0" fmla="*/ 233363 w 1238250"/>
                  <a:gd name="connsiteY0" fmla="*/ 0 h 773376"/>
                  <a:gd name="connsiteX1" fmla="*/ 0 w 1238250"/>
                  <a:gd name="connsiteY1" fmla="*/ 4763 h 773376"/>
                  <a:gd name="connsiteX2" fmla="*/ 952500 w 1238250"/>
                  <a:gd name="connsiteY2" fmla="*/ 766762 h 773376"/>
                  <a:gd name="connsiteX3" fmla="*/ 1238250 w 1238250"/>
                  <a:gd name="connsiteY3" fmla="*/ 771525 h 773376"/>
                  <a:gd name="connsiteX4" fmla="*/ 233363 w 1238250"/>
                  <a:gd name="connsiteY4" fmla="*/ 0 h 773376"/>
                  <a:gd name="connsiteX0" fmla="*/ 233363 w 1238250"/>
                  <a:gd name="connsiteY0" fmla="*/ 0 h 766762"/>
                  <a:gd name="connsiteX1" fmla="*/ 0 w 1238250"/>
                  <a:gd name="connsiteY1" fmla="*/ 4763 h 766762"/>
                  <a:gd name="connsiteX2" fmla="*/ 952500 w 1238250"/>
                  <a:gd name="connsiteY2" fmla="*/ 766762 h 766762"/>
                  <a:gd name="connsiteX3" fmla="*/ 1238250 w 1238250"/>
                  <a:gd name="connsiteY3" fmla="*/ 757236 h 766762"/>
                  <a:gd name="connsiteX4" fmla="*/ 233363 w 1238250"/>
                  <a:gd name="connsiteY4" fmla="*/ 0 h 766762"/>
                  <a:gd name="connsiteX0" fmla="*/ 233363 w 1238250"/>
                  <a:gd name="connsiteY0" fmla="*/ 0 h 773375"/>
                  <a:gd name="connsiteX1" fmla="*/ 0 w 1238250"/>
                  <a:gd name="connsiteY1" fmla="*/ 4763 h 773375"/>
                  <a:gd name="connsiteX2" fmla="*/ 952500 w 1238250"/>
                  <a:gd name="connsiteY2" fmla="*/ 766762 h 773375"/>
                  <a:gd name="connsiteX3" fmla="*/ 1238250 w 1238250"/>
                  <a:gd name="connsiteY3" fmla="*/ 771523 h 773375"/>
                  <a:gd name="connsiteX4" fmla="*/ 233363 w 1238250"/>
                  <a:gd name="connsiteY4" fmla="*/ 0 h 773375"/>
                  <a:gd name="connsiteX0" fmla="*/ 233363 w 1238250"/>
                  <a:gd name="connsiteY0" fmla="*/ 0 h 771523"/>
                  <a:gd name="connsiteX1" fmla="*/ 0 w 1238250"/>
                  <a:gd name="connsiteY1" fmla="*/ 4763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71523"/>
                  <a:gd name="connsiteX1" fmla="*/ 0 w 1238250"/>
                  <a:gd name="connsiteY1" fmla="*/ 23466 h 771523"/>
                  <a:gd name="connsiteX2" fmla="*/ 952500 w 1238250"/>
                  <a:gd name="connsiteY2" fmla="*/ 766762 h 771523"/>
                  <a:gd name="connsiteX3" fmla="*/ 1238250 w 1238250"/>
                  <a:gd name="connsiteY3" fmla="*/ 771523 h 771523"/>
                  <a:gd name="connsiteX4" fmla="*/ 233363 w 1238250"/>
                  <a:gd name="connsiteY4" fmla="*/ 0 h 771523"/>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33363 w 1238250"/>
                  <a:gd name="connsiteY0" fmla="*/ 0 h 757496"/>
                  <a:gd name="connsiteX1" fmla="*/ 0 w 1238250"/>
                  <a:gd name="connsiteY1" fmla="*/ 9439 h 757496"/>
                  <a:gd name="connsiteX2" fmla="*/ 952500 w 1238250"/>
                  <a:gd name="connsiteY2" fmla="*/ 752735 h 757496"/>
                  <a:gd name="connsiteX3" fmla="*/ 1238250 w 1238250"/>
                  <a:gd name="connsiteY3" fmla="*/ 757496 h 757496"/>
                  <a:gd name="connsiteX4" fmla="*/ 233363 w 1238250"/>
                  <a:gd name="connsiteY4" fmla="*/ 0 h 757496"/>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 name="connsiteX0" fmla="*/ 243561 w 1248448"/>
                  <a:gd name="connsiteY0" fmla="*/ 573 h 758069"/>
                  <a:gd name="connsiteX1" fmla="*/ 0 w 1248448"/>
                  <a:gd name="connsiteY1" fmla="*/ 0 h 758069"/>
                  <a:gd name="connsiteX2" fmla="*/ 962698 w 1248448"/>
                  <a:gd name="connsiteY2" fmla="*/ 753308 h 758069"/>
                  <a:gd name="connsiteX3" fmla="*/ 1248448 w 1248448"/>
                  <a:gd name="connsiteY3" fmla="*/ 758069 h 758069"/>
                  <a:gd name="connsiteX4" fmla="*/ 243561 w 1248448"/>
                  <a:gd name="connsiteY4" fmla="*/ 573 h 758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448" h="758069">
                    <a:moveTo>
                      <a:pt x="243561" y="573"/>
                    </a:moveTo>
                    <a:cubicBezTo>
                      <a:pt x="162374" y="382"/>
                      <a:pt x="235530" y="6639"/>
                      <a:pt x="0" y="0"/>
                    </a:cubicBezTo>
                    <a:lnTo>
                      <a:pt x="962698" y="753308"/>
                    </a:lnTo>
                    <a:cubicBezTo>
                      <a:pt x="1114838" y="758721"/>
                      <a:pt x="1045247" y="751718"/>
                      <a:pt x="1248448" y="758069"/>
                    </a:cubicBezTo>
                    <a:lnTo>
                      <a:pt x="243561" y="573"/>
                    </a:lnTo>
                    <a:close/>
                  </a:path>
                </a:pathLst>
              </a:cu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Rectangle 97">
                <a:extLst>
                  <a:ext uri="{FF2B5EF4-FFF2-40B4-BE49-F238E27FC236}">
                    <a16:creationId xmlns:a16="http://schemas.microsoft.com/office/drawing/2014/main" id="{B5F298EC-5C7C-804F-B1E9-F0A0E4E57C02}"/>
                  </a:ext>
                </a:extLst>
              </p:cNvPr>
              <p:cNvSpPr/>
              <p:nvPr/>
            </p:nvSpPr>
            <p:spPr>
              <a:xfrm>
                <a:off x="1332065" y="1066560"/>
                <a:ext cx="296179" cy="136350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ＭＳ Ｐゴシック" charset="0"/>
                  <a:cs typeface="ＭＳ Ｐゴシック" charset="0"/>
                </a:endParaRPr>
              </a:p>
            </p:txBody>
          </p:sp>
        </p:grpSp>
      </p:grpSp>
      <p:grpSp>
        <p:nvGrpSpPr>
          <p:cNvPr id="7" name="Group 6">
            <a:extLst>
              <a:ext uri="{FF2B5EF4-FFF2-40B4-BE49-F238E27FC236}">
                <a16:creationId xmlns:a16="http://schemas.microsoft.com/office/drawing/2014/main" id="{45F39055-4138-5345-8C30-F70330025618}"/>
              </a:ext>
            </a:extLst>
          </p:cNvPr>
          <p:cNvGrpSpPr/>
          <p:nvPr/>
        </p:nvGrpSpPr>
        <p:grpSpPr>
          <a:xfrm>
            <a:off x="1217886" y="3923211"/>
            <a:ext cx="3224987" cy="523220"/>
            <a:chOff x="1217886" y="3818281"/>
            <a:chExt cx="3224987" cy="523220"/>
          </a:xfrm>
        </p:grpSpPr>
        <p:sp>
          <p:nvSpPr>
            <p:cNvPr id="73" name="Text Box 36">
              <a:extLst>
                <a:ext uri="{FF2B5EF4-FFF2-40B4-BE49-F238E27FC236}">
                  <a16:creationId xmlns:a16="http://schemas.microsoft.com/office/drawing/2014/main" id="{1DADF13F-2D2F-5443-842A-4A233EADB7E1}"/>
                </a:ext>
              </a:extLst>
            </p:cNvPr>
            <p:cNvSpPr txBox="1">
              <a:spLocks noChangeArrowheads="1"/>
            </p:cNvSpPr>
            <p:nvPr/>
          </p:nvSpPr>
          <p:spPr bwMode="auto">
            <a:xfrm>
              <a:off x="1217886" y="3818281"/>
              <a:ext cx="880369"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137.196.</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charset="0"/>
                  <a:ea typeface="ＭＳ Ｐゴシック" charset="0"/>
                  <a:cs typeface="+mn-cs"/>
                </a:rPr>
                <a:t>       7.14</a:t>
              </a:r>
            </a:p>
          </p:txBody>
        </p:sp>
        <p:sp>
          <p:nvSpPr>
            <p:cNvPr id="77" name="Text Box 27">
              <a:extLst>
                <a:ext uri="{FF2B5EF4-FFF2-40B4-BE49-F238E27FC236}">
                  <a16:creationId xmlns:a16="http://schemas.microsoft.com/office/drawing/2014/main" id="{82505451-0901-AA46-96C0-FED04AABFA3D}"/>
                </a:ext>
              </a:extLst>
            </p:cNvPr>
            <p:cNvSpPr txBox="1">
              <a:spLocks noChangeArrowheads="1"/>
            </p:cNvSpPr>
            <p:nvPr/>
          </p:nvSpPr>
          <p:spPr bwMode="auto">
            <a:xfrm>
              <a:off x="2217388" y="3897795"/>
              <a:ext cx="17399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58-23-D7-FA-20-B0</a:t>
              </a:r>
            </a:p>
          </p:txBody>
        </p:sp>
        <p:sp>
          <p:nvSpPr>
            <p:cNvPr id="78" name="Text Box 27">
              <a:extLst>
                <a:ext uri="{FF2B5EF4-FFF2-40B4-BE49-F238E27FC236}">
                  <a16:creationId xmlns:a16="http://schemas.microsoft.com/office/drawing/2014/main" id="{ED5A362E-E35A-6241-9A98-218C81894567}"/>
                </a:ext>
              </a:extLst>
            </p:cNvPr>
            <p:cNvSpPr txBox="1">
              <a:spLocks noChangeArrowheads="1"/>
            </p:cNvSpPr>
            <p:nvPr/>
          </p:nvSpPr>
          <p:spPr bwMode="auto">
            <a:xfrm>
              <a:off x="3960049" y="3891169"/>
              <a:ext cx="48282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charset="0"/>
                  <a:ea typeface="ＭＳ Ｐゴシック" charset="0"/>
                  <a:cs typeface="+mn-cs"/>
                </a:rPr>
                <a:t>500</a:t>
              </a:r>
            </a:p>
          </p:txBody>
        </p:sp>
      </p:grpSp>
    </p:spTree>
    <p:extLst>
      <p:ext uri="{BB962C8B-B14F-4D97-AF65-F5344CB8AC3E}">
        <p14:creationId xmlns:p14="http://schemas.microsoft.com/office/powerpoint/2010/main" val="401866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right)">
                                      <p:cBhvr>
                                        <p:cTn id="7" dur="500"/>
                                        <p:tgtEl>
                                          <p:spTgt spid="4"/>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dissolv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xit" presetSubtype="0" fill="hold" nodeType="withEffect">
                                  <p:stCondLst>
                                    <p:cond delay="0"/>
                                  </p:stCondLst>
                                  <p:childTnLst>
                                    <p:animEffect transition="out" filter="dissolv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Routing to another subnet: addressing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82" name="Rectangle 2">
            <a:extLst>
              <a:ext uri="{FF2B5EF4-FFF2-40B4-BE49-F238E27FC236}">
                <a16:creationId xmlns:a16="http://schemas.microsoft.com/office/drawing/2014/main" id="{75C8B8F2-44A8-AE4D-95ED-0C45E84A2CCD}"/>
              </a:ext>
            </a:extLst>
          </p:cNvPr>
          <p:cNvSpPr txBox="1">
            <a:spLocks noChangeArrowheads="1"/>
          </p:cNvSpPr>
          <p:nvPr/>
        </p:nvSpPr>
        <p:spPr>
          <a:xfrm>
            <a:off x="935519" y="1322317"/>
            <a:ext cx="10831760" cy="119603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11125" marR="0" lvl="0" indent="-111125"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walkthrough</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sending a  datagram from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A</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to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B</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via </a:t>
            </a: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R</a:t>
            </a:r>
          </a:p>
          <a:p>
            <a:pPr marL="457200" marR="0" lvl="1" indent="-22542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focus on addressing – at IP (datagram) and MAC layer (frame) levels</a:t>
            </a:r>
          </a:p>
        </p:txBody>
      </p:sp>
      <p:cxnSp>
        <p:nvCxnSpPr>
          <p:cNvPr id="218" name="Straight Connector 217">
            <a:extLst>
              <a:ext uri="{FF2B5EF4-FFF2-40B4-BE49-F238E27FC236}">
                <a16:creationId xmlns:a16="http://schemas.microsoft.com/office/drawing/2014/main" id="{71633948-5785-5849-859F-87310A692F23}"/>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219" name="Text Box 4">
            <a:extLst>
              <a:ext uri="{FF2B5EF4-FFF2-40B4-BE49-F238E27FC236}">
                <a16:creationId xmlns:a16="http://schemas.microsoft.com/office/drawing/2014/main" id="{7AA3B0EC-8E9C-EA40-807D-C0DCADFC5E9A}"/>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227" name="Freeform 39">
            <a:extLst>
              <a:ext uri="{FF2B5EF4-FFF2-40B4-BE49-F238E27FC236}">
                <a16:creationId xmlns:a16="http://schemas.microsoft.com/office/drawing/2014/main" id="{877FF5E7-E20D-C343-A6A6-C03781D86E63}"/>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Line 40">
            <a:extLst>
              <a:ext uri="{FF2B5EF4-FFF2-40B4-BE49-F238E27FC236}">
                <a16:creationId xmlns:a16="http://schemas.microsoft.com/office/drawing/2014/main" id="{F783F2B5-328E-0E4F-B70F-C2AE78E3D854}"/>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Line 41">
            <a:extLst>
              <a:ext uri="{FF2B5EF4-FFF2-40B4-BE49-F238E27FC236}">
                <a16:creationId xmlns:a16="http://schemas.microsoft.com/office/drawing/2014/main" id="{C060EFA7-8C6E-3D40-B474-D7EA7BAB1B73}"/>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4" name="Text Box 58">
            <a:extLst>
              <a:ext uri="{FF2B5EF4-FFF2-40B4-BE49-F238E27FC236}">
                <a16:creationId xmlns:a16="http://schemas.microsoft.com/office/drawing/2014/main" id="{DB5EE02A-B01A-5E4C-B702-F6EBFE468866}"/>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sp>
        <p:nvSpPr>
          <p:cNvPr id="236" name="Line 67">
            <a:extLst>
              <a:ext uri="{FF2B5EF4-FFF2-40B4-BE49-F238E27FC236}">
                <a16:creationId xmlns:a16="http://schemas.microsoft.com/office/drawing/2014/main" id="{C65C148F-06BF-C940-B2DD-A67AC4BE2733}"/>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Line 73">
            <a:extLst>
              <a:ext uri="{FF2B5EF4-FFF2-40B4-BE49-F238E27FC236}">
                <a16:creationId xmlns:a16="http://schemas.microsoft.com/office/drawing/2014/main" id="{2E33E508-B8D6-3E44-B5AA-A6A307EEE1B6}"/>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75">
            <a:extLst>
              <a:ext uri="{FF2B5EF4-FFF2-40B4-BE49-F238E27FC236}">
                <a16:creationId xmlns:a16="http://schemas.microsoft.com/office/drawing/2014/main" id="{25EB896A-E2EC-F64E-82DF-14D4BB8B17FF}"/>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1" name="Text Box 76">
            <a:extLst>
              <a:ext uri="{FF2B5EF4-FFF2-40B4-BE49-F238E27FC236}">
                <a16:creationId xmlns:a16="http://schemas.microsoft.com/office/drawing/2014/main" id="{6209BBA1-3ADB-DD4E-98BA-16778788FBC0}"/>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242" name="Group 241">
            <a:extLst>
              <a:ext uri="{FF2B5EF4-FFF2-40B4-BE49-F238E27FC236}">
                <a16:creationId xmlns:a16="http://schemas.microsoft.com/office/drawing/2014/main" id="{31F04776-CE9C-1440-B37F-242C3E190A98}"/>
              </a:ext>
            </a:extLst>
          </p:cNvPr>
          <p:cNvGrpSpPr/>
          <p:nvPr/>
        </p:nvGrpSpPr>
        <p:grpSpPr>
          <a:xfrm>
            <a:off x="5001868" y="5038254"/>
            <a:ext cx="1310631" cy="501151"/>
            <a:chOff x="4909105" y="5767126"/>
            <a:chExt cx="1310631" cy="501151"/>
          </a:xfrm>
        </p:grpSpPr>
        <p:sp>
          <p:nvSpPr>
            <p:cNvPr id="261" name="Rectangle 37">
              <a:extLst>
                <a:ext uri="{FF2B5EF4-FFF2-40B4-BE49-F238E27FC236}">
                  <a16:creationId xmlns:a16="http://schemas.microsoft.com/office/drawing/2014/main" id="{7820489A-5549-C442-BF3C-BC1AC11B6FEF}"/>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262" name="Rectangle 37">
              <a:extLst>
                <a:ext uri="{FF2B5EF4-FFF2-40B4-BE49-F238E27FC236}">
                  <a16:creationId xmlns:a16="http://schemas.microsoft.com/office/drawing/2014/main" id="{9AF76EFA-4C5B-674E-BA86-9C05702BA8E9}"/>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63" name="Group 262">
              <a:extLst>
                <a:ext uri="{FF2B5EF4-FFF2-40B4-BE49-F238E27FC236}">
                  <a16:creationId xmlns:a16="http://schemas.microsoft.com/office/drawing/2014/main" id="{84D12D1B-CACD-6E4B-9C38-D2F459245889}"/>
                </a:ext>
              </a:extLst>
            </p:cNvPr>
            <p:cNvGrpSpPr/>
            <p:nvPr/>
          </p:nvGrpSpPr>
          <p:grpSpPr>
            <a:xfrm>
              <a:off x="5115340" y="5767126"/>
              <a:ext cx="901147" cy="501151"/>
              <a:chOff x="7493876" y="2774731"/>
              <a:chExt cx="1481958" cy="894622"/>
            </a:xfrm>
          </p:grpSpPr>
          <p:sp>
            <p:nvSpPr>
              <p:cNvPr id="264" name="Freeform 263">
                <a:extLst>
                  <a:ext uri="{FF2B5EF4-FFF2-40B4-BE49-F238E27FC236}">
                    <a16:creationId xmlns:a16="http://schemas.microsoft.com/office/drawing/2014/main" id="{16FB099F-FBEA-9F48-8EAA-5BCE4873212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65" name="Oval 264">
                <a:extLst>
                  <a:ext uri="{FF2B5EF4-FFF2-40B4-BE49-F238E27FC236}">
                    <a16:creationId xmlns:a16="http://schemas.microsoft.com/office/drawing/2014/main" id="{13DBFA26-F015-2547-A930-D01540DA83C0}"/>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66" name="Group 265">
                <a:extLst>
                  <a:ext uri="{FF2B5EF4-FFF2-40B4-BE49-F238E27FC236}">
                    <a16:creationId xmlns:a16="http://schemas.microsoft.com/office/drawing/2014/main" id="{6BD83E9A-6CBF-3D4E-8F2F-EA68EE4D3756}"/>
                  </a:ext>
                </a:extLst>
              </p:cNvPr>
              <p:cNvGrpSpPr/>
              <p:nvPr/>
            </p:nvGrpSpPr>
            <p:grpSpPr>
              <a:xfrm>
                <a:off x="7713663" y="2848339"/>
                <a:ext cx="1042107" cy="425543"/>
                <a:chOff x="7786941" y="2884917"/>
                <a:chExt cx="897649" cy="353919"/>
              </a:xfrm>
            </p:grpSpPr>
            <p:sp>
              <p:nvSpPr>
                <p:cNvPr id="267" name="Freeform 266">
                  <a:extLst>
                    <a:ext uri="{FF2B5EF4-FFF2-40B4-BE49-F238E27FC236}">
                      <a16:creationId xmlns:a16="http://schemas.microsoft.com/office/drawing/2014/main" id="{24B4E4B6-6B7A-4A4B-A9EB-9BA919CAA349}"/>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8" name="Freeform 267">
                  <a:extLst>
                    <a:ext uri="{FF2B5EF4-FFF2-40B4-BE49-F238E27FC236}">
                      <a16:creationId xmlns:a16="http://schemas.microsoft.com/office/drawing/2014/main" id="{8A579144-F431-924D-BEDF-34C91BDD544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60A07585-2E49-1643-B16B-023093CA681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99C7FFFB-540E-F04A-8756-DC9317FA983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243" name="Rectangle 37">
            <a:extLst>
              <a:ext uri="{FF2B5EF4-FFF2-40B4-BE49-F238E27FC236}">
                <a16:creationId xmlns:a16="http://schemas.microsoft.com/office/drawing/2014/main" id="{2049FC20-01F9-A342-8ED2-71DDD4E2422B}"/>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44" name="Group 49">
            <a:extLst>
              <a:ext uri="{FF2B5EF4-FFF2-40B4-BE49-F238E27FC236}">
                <a16:creationId xmlns:a16="http://schemas.microsoft.com/office/drawing/2014/main" id="{0C6B5E2D-47E0-304A-802F-B33BA23951DC}"/>
              </a:ext>
            </a:extLst>
          </p:cNvPr>
          <p:cNvGrpSpPr>
            <a:grpSpLocks/>
          </p:cNvGrpSpPr>
          <p:nvPr/>
        </p:nvGrpSpPr>
        <p:grpSpPr bwMode="auto">
          <a:xfrm>
            <a:off x="2318687" y="4333458"/>
            <a:ext cx="936071" cy="761428"/>
            <a:chOff x="-44" y="1473"/>
            <a:chExt cx="981" cy="1105"/>
          </a:xfrm>
        </p:grpSpPr>
        <p:pic>
          <p:nvPicPr>
            <p:cNvPr id="259" name="Picture 50" descr="desktop_computer_stylized_medium">
              <a:extLst>
                <a:ext uri="{FF2B5EF4-FFF2-40B4-BE49-F238E27FC236}">
                  <a16:creationId xmlns:a16="http://schemas.microsoft.com/office/drawing/2014/main" id="{6C7B4EA6-CCA8-D147-AFAA-5DA13E6BAA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0" name="Freeform 51">
              <a:extLst>
                <a:ext uri="{FF2B5EF4-FFF2-40B4-BE49-F238E27FC236}">
                  <a16:creationId xmlns:a16="http://schemas.microsoft.com/office/drawing/2014/main" id="{48DE1DAA-CF8A-A24A-8DD9-85EF022FE8D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5" name="Rectangle 37">
            <a:extLst>
              <a:ext uri="{FF2B5EF4-FFF2-40B4-BE49-F238E27FC236}">
                <a16:creationId xmlns:a16="http://schemas.microsoft.com/office/drawing/2014/main" id="{1976AEED-D3C4-4C40-B836-5E4352A36112}"/>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46" name="Group 49">
            <a:extLst>
              <a:ext uri="{FF2B5EF4-FFF2-40B4-BE49-F238E27FC236}">
                <a16:creationId xmlns:a16="http://schemas.microsoft.com/office/drawing/2014/main" id="{CA4E329E-B85D-034A-AD4E-3AA827B8BDBB}"/>
              </a:ext>
            </a:extLst>
          </p:cNvPr>
          <p:cNvGrpSpPr>
            <a:grpSpLocks/>
          </p:cNvGrpSpPr>
          <p:nvPr/>
        </p:nvGrpSpPr>
        <p:grpSpPr bwMode="auto">
          <a:xfrm>
            <a:off x="2681426" y="5490561"/>
            <a:ext cx="639495" cy="517588"/>
            <a:chOff x="-44" y="1473"/>
            <a:chExt cx="981" cy="1105"/>
          </a:xfrm>
        </p:grpSpPr>
        <p:pic>
          <p:nvPicPr>
            <p:cNvPr id="257" name="Picture 50" descr="desktop_computer_stylized_medium">
              <a:extLst>
                <a:ext uri="{FF2B5EF4-FFF2-40B4-BE49-F238E27FC236}">
                  <a16:creationId xmlns:a16="http://schemas.microsoft.com/office/drawing/2014/main" id="{1DF9E5DC-786D-6C49-ADDC-C953FEFE6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8" name="Freeform 51">
              <a:extLst>
                <a:ext uri="{FF2B5EF4-FFF2-40B4-BE49-F238E27FC236}">
                  <a16:creationId xmlns:a16="http://schemas.microsoft.com/office/drawing/2014/main" id="{23D41A9D-8697-4D4D-8D16-A98A093EA1B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7" name="Rectangle 37">
            <a:extLst>
              <a:ext uri="{FF2B5EF4-FFF2-40B4-BE49-F238E27FC236}">
                <a16:creationId xmlns:a16="http://schemas.microsoft.com/office/drawing/2014/main" id="{921F645F-8A94-2445-84B8-38720AF02008}"/>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248" name="Rectangle 37">
            <a:extLst>
              <a:ext uri="{FF2B5EF4-FFF2-40B4-BE49-F238E27FC236}">
                <a16:creationId xmlns:a16="http://schemas.microsoft.com/office/drawing/2014/main" id="{7E4E6975-B2CA-7444-B862-F4B4940509B3}"/>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249" name="Group 44">
            <a:extLst>
              <a:ext uri="{FF2B5EF4-FFF2-40B4-BE49-F238E27FC236}">
                <a16:creationId xmlns:a16="http://schemas.microsoft.com/office/drawing/2014/main" id="{0E421EA6-E430-A84D-86CE-88CE29472188}"/>
              </a:ext>
            </a:extLst>
          </p:cNvPr>
          <p:cNvGrpSpPr>
            <a:grpSpLocks/>
          </p:cNvGrpSpPr>
          <p:nvPr/>
        </p:nvGrpSpPr>
        <p:grpSpPr bwMode="auto">
          <a:xfrm>
            <a:off x="8491273" y="4391325"/>
            <a:ext cx="1009650" cy="855028"/>
            <a:chOff x="-44" y="1473"/>
            <a:chExt cx="981" cy="1105"/>
          </a:xfrm>
        </p:grpSpPr>
        <p:pic>
          <p:nvPicPr>
            <p:cNvPr id="255" name="Picture 45" descr="desktop_computer_stylized_medium">
              <a:extLst>
                <a:ext uri="{FF2B5EF4-FFF2-40B4-BE49-F238E27FC236}">
                  <a16:creationId xmlns:a16="http://schemas.microsoft.com/office/drawing/2014/main" id="{0CFB0548-75C3-B541-8DF5-553BDA442F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6" name="Freeform 46">
              <a:extLst>
                <a:ext uri="{FF2B5EF4-FFF2-40B4-BE49-F238E27FC236}">
                  <a16:creationId xmlns:a16="http://schemas.microsoft.com/office/drawing/2014/main" id="{A0094AEB-3AFF-0940-8C77-D29712E4818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50" name="Group 44">
            <a:extLst>
              <a:ext uri="{FF2B5EF4-FFF2-40B4-BE49-F238E27FC236}">
                <a16:creationId xmlns:a16="http://schemas.microsoft.com/office/drawing/2014/main" id="{BCF5D40A-A74B-274B-8ADA-55B66CD5DBFC}"/>
              </a:ext>
            </a:extLst>
          </p:cNvPr>
          <p:cNvGrpSpPr>
            <a:grpSpLocks/>
          </p:cNvGrpSpPr>
          <p:nvPr/>
        </p:nvGrpSpPr>
        <p:grpSpPr bwMode="auto">
          <a:xfrm>
            <a:off x="8343615" y="5618570"/>
            <a:ext cx="711200" cy="601028"/>
            <a:chOff x="-44" y="1473"/>
            <a:chExt cx="981" cy="1105"/>
          </a:xfrm>
        </p:grpSpPr>
        <p:pic>
          <p:nvPicPr>
            <p:cNvPr id="253" name="Picture 45" descr="desktop_computer_stylized_medium">
              <a:extLst>
                <a:ext uri="{FF2B5EF4-FFF2-40B4-BE49-F238E27FC236}">
                  <a16:creationId xmlns:a16="http://schemas.microsoft.com/office/drawing/2014/main" id="{771731DD-0069-DA47-95DF-85CE9F491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4" name="Freeform 46">
              <a:extLst>
                <a:ext uri="{FF2B5EF4-FFF2-40B4-BE49-F238E27FC236}">
                  <a16:creationId xmlns:a16="http://schemas.microsoft.com/office/drawing/2014/main" id="{0818206B-A68C-604B-A676-494044A074B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0" name="Group 19">
            <a:extLst>
              <a:ext uri="{FF2B5EF4-FFF2-40B4-BE49-F238E27FC236}">
                <a16:creationId xmlns:a16="http://schemas.microsoft.com/office/drawing/2014/main" id="{16ACCC7A-2790-4042-9C87-704C4398F4FC}"/>
              </a:ext>
            </a:extLst>
          </p:cNvPr>
          <p:cNvGrpSpPr/>
          <p:nvPr/>
        </p:nvGrpSpPr>
        <p:grpSpPr>
          <a:xfrm>
            <a:off x="1799535" y="4860508"/>
            <a:ext cx="8432226" cy="1763135"/>
            <a:chOff x="1799535" y="4860508"/>
            <a:chExt cx="8432226" cy="1763135"/>
          </a:xfrm>
        </p:grpSpPr>
        <p:sp>
          <p:nvSpPr>
            <p:cNvPr id="220" name="Text Box 21">
              <a:extLst>
                <a:ext uri="{FF2B5EF4-FFF2-40B4-BE49-F238E27FC236}">
                  <a16:creationId xmlns:a16="http://schemas.microsoft.com/office/drawing/2014/main" id="{8B5C784D-B8E9-0242-B1BF-5469854FDC0C}"/>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221" name="Text Box 22">
              <a:extLst>
                <a:ext uri="{FF2B5EF4-FFF2-40B4-BE49-F238E27FC236}">
                  <a16:creationId xmlns:a16="http://schemas.microsoft.com/office/drawing/2014/main" id="{C464F240-6EA6-E645-AE35-1132527BB1A2}"/>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222" name="Group 23">
              <a:extLst>
                <a:ext uri="{FF2B5EF4-FFF2-40B4-BE49-F238E27FC236}">
                  <a16:creationId xmlns:a16="http://schemas.microsoft.com/office/drawing/2014/main" id="{718D171D-585A-DA4B-8722-1465B928B34E}"/>
                </a:ext>
              </a:extLst>
            </p:cNvPr>
            <p:cNvGrpSpPr>
              <a:grpSpLocks/>
            </p:cNvGrpSpPr>
            <p:nvPr/>
          </p:nvGrpSpPr>
          <p:grpSpPr bwMode="auto">
            <a:xfrm>
              <a:off x="3992226" y="6027746"/>
              <a:ext cx="1573213" cy="482601"/>
              <a:chOff x="1934" y="2405"/>
              <a:chExt cx="991" cy="304"/>
            </a:xfrm>
          </p:grpSpPr>
          <p:sp>
            <p:nvSpPr>
              <p:cNvPr id="273" name="Text Box 24">
                <a:extLst>
                  <a:ext uri="{FF2B5EF4-FFF2-40B4-BE49-F238E27FC236}">
                    <a16:creationId xmlns:a16="http://schemas.microsoft.com/office/drawing/2014/main" id="{6074A99D-1DA4-3A42-9396-9E51D4D7D37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274" name="Text Box 25">
                <a:extLst>
                  <a:ext uri="{FF2B5EF4-FFF2-40B4-BE49-F238E27FC236}">
                    <a16:creationId xmlns:a16="http://schemas.microsoft.com/office/drawing/2014/main" id="{7F04AB82-B2F9-5040-9BD7-B58343D5B0A4}"/>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223" name="Text Box 26">
              <a:extLst>
                <a:ext uri="{FF2B5EF4-FFF2-40B4-BE49-F238E27FC236}">
                  <a16:creationId xmlns:a16="http://schemas.microsoft.com/office/drawing/2014/main" id="{345706BC-EE35-E948-B847-B9C8F402B953}"/>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224" name="Text Box 27">
              <a:extLst>
                <a:ext uri="{FF2B5EF4-FFF2-40B4-BE49-F238E27FC236}">
                  <a16:creationId xmlns:a16="http://schemas.microsoft.com/office/drawing/2014/main" id="{C6892711-5B00-1B44-A3A1-ED7D7A05C67B}"/>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225" name="Text Box 30">
              <a:extLst>
                <a:ext uri="{FF2B5EF4-FFF2-40B4-BE49-F238E27FC236}">
                  <a16:creationId xmlns:a16="http://schemas.microsoft.com/office/drawing/2014/main" id="{C9755018-30C5-2F48-B77B-D1C5089AD5E5}"/>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226" name="Text Box 33">
              <a:extLst>
                <a:ext uri="{FF2B5EF4-FFF2-40B4-BE49-F238E27FC236}">
                  <a16:creationId xmlns:a16="http://schemas.microsoft.com/office/drawing/2014/main" id="{F8059422-13FC-B849-B3BE-4C2D1B546871}"/>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230" name="Line 44">
              <a:extLst>
                <a:ext uri="{FF2B5EF4-FFF2-40B4-BE49-F238E27FC236}">
                  <a16:creationId xmlns:a16="http://schemas.microsoft.com/office/drawing/2014/main" id="{5FF08ADC-A615-AA4F-988F-06E9F2E02204}"/>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Line 45">
              <a:extLst>
                <a:ext uri="{FF2B5EF4-FFF2-40B4-BE49-F238E27FC236}">
                  <a16:creationId xmlns:a16="http://schemas.microsoft.com/office/drawing/2014/main" id="{C98C8486-5AB7-664F-9D85-3DD76A362527}"/>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2" name="Line 46">
              <a:extLst>
                <a:ext uri="{FF2B5EF4-FFF2-40B4-BE49-F238E27FC236}">
                  <a16:creationId xmlns:a16="http://schemas.microsoft.com/office/drawing/2014/main" id="{B1A0EF95-B5D7-6443-84A3-A0E0B10496AB}"/>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3" name="Line 47">
              <a:extLst>
                <a:ext uri="{FF2B5EF4-FFF2-40B4-BE49-F238E27FC236}">
                  <a16:creationId xmlns:a16="http://schemas.microsoft.com/office/drawing/2014/main" id="{4D21BB95-E938-424E-94A6-FA1551CE2B5F}"/>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35" name="Group 63">
              <a:extLst>
                <a:ext uri="{FF2B5EF4-FFF2-40B4-BE49-F238E27FC236}">
                  <a16:creationId xmlns:a16="http://schemas.microsoft.com/office/drawing/2014/main" id="{022EBB57-7AB3-7C45-9AC9-24B737F13F22}"/>
                </a:ext>
              </a:extLst>
            </p:cNvPr>
            <p:cNvGrpSpPr>
              <a:grpSpLocks/>
            </p:cNvGrpSpPr>
            <p:nvPr/>
          </p:nvGrpSpPr>
          <p:grpSpPr bwMode="auto">
            <a:xfrm>
              <a:off x="8615685" y="5148731"/>
              <a:ext cx="1616076" cy="495300"/>
              <a:chOff x="4351" y="2786"/>
              <a:chExt cx="1018" cy="312"/>
            </a:xfrm>
          </p:grpSpPr>
          <p:sp>
            <p:nvSpPr>
              <p:cNvPr id="271" name="Text Box 64">
                <a:extLst>
                  <a:ext uri="{FF2B5EF4-FFF2-40B4-BE49-F238E27FC236}">
                    <a16:creationId xmlns:a16="http://schemas.microsoft.com/office/drawing/2014/main" id="{9C1790DC-D8F5-D148-A191-4095380CC68D}"/>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272" name="Text Box 65">
                <a:extLst>
                  <a:ext uri="{FF2B5EF4-FFF2-40B4-BE49-F238E27FC236}">
                    <a16:creationId xmlns:a16="http://schemas.microsoft.com/office/drawing/2014/main" id="{B09022AD-3504-8E4C-B2F0-99A5DA41EFD0}"/>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237" name="Text Box 71">
              <a:extLst>
                <a:ext uri="{FF2B5EF4-FFF2-40B4-BE49-F238E27FC236}">
                  <a16:creationId xmlns:a16="http://schemas.microsoft.com/office/drawing/2014/main" id="{E34EA307-0F5E-7E4E-9CE6-4AB424039BE6}"/>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238" name="Text Box 72">
              <a:extLst>
                <a:ext uri="{FF2B5EF4-FFF2-40B4-BE49-F238E27FC236}">
                  <a16:creationId xmlns:a16="http://schemas.microsoft.com/office/drawing/2014/main" id="{B5B6783C-814C-0B4E-B164-BE3DE87DBB57}"/>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cxnSp>
          <p:nvCxnSpPr>
            <p:cNvPr id="251" name="Straight Arrow Connector 250">
              <a:extLst>
                <a:ext uri="{FF2B5EF4-FFF2-40B4-BE49-F238E27FC236}">
                  <a16:creationId xmlns:a16="http://schemas.microsoft.com/office/drawing/2014/main" id="{64FFBE43-D54F-1248-BB0F-8C6305664255}"/>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2" name="Straight Arrow Connector 251">
              <a:extLst>
                <a:ext uri="{FF2B5EF4-FFF2-40B4-BE49-F238E27FC236}">
                  <a16:creationId xmlns:a16="http://schemas.microsoft.com/office/drawing/2014/main" id="{AF922730-B346-B540-9CCA-A7D5E3F387C9}"/>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75" name="Rectangle 2">
            <a:extLst>
              <a:ext uri="{FF2B5EF4-FFF2-40B4-BE49-F238E27FC236}">
                <a16:creationId xmlns:a16="http://schemas.microsoft.com/office/drawing/2014/main" id="{F2C09E71-12BD-2C45-A9FA-A6A951F6F19C}"/>
              </a:ext>
            </a:extLst>
          </p:cNvPr>
          <p:cNvSpPr txBox="1">
            <a:spLocks noChangeArrowheads="1"/>
          </p:cNvSpPr>
          <p:nvPr/>
        </p:nvSpPr>
        <p:spPr>
          <a:xfrm>
            <a:off x="923027" y="2179255"/>
            <a:ext cx="10196305" cy="15832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1" indent="-225425" algn="l" defTabSz="914400" rtl="0" eaLnBrk="1" fontAlgn="auto" latinLnBrk="0" hangingPunct="1">
              <a:lnSpc>
                <a:spcPct val="90000"/>
              </a:lnSpc>
              <a:spcBef>
                <a:spcPts val="500"/>
              </a:spcBef>
              <a:spcAft>
                <a:spcPts val="0"/>
              </a:spcAft>
              <a:buClr>
                <a:srgbClr val="0000A8"/>
              </a:buClr>
              <a:buSzTx/>
              <a:buFont typeface="Wingdings"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assume that:</a:t>
            </a:r>
          </a:p>
          <a:p>
            <a:pPr marL="1022350" marR="0" lvl="2" indent="-342900"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knows B’s IP address</a:t>
            </a:r>
          </a:p>
          <a:p>
            <a:pPr marL="1022350" marR="0" lvl="2" indent="-342900"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knows IP address of first hop router, R </a:t>
            </a: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(how?)</a:t>
            </a:r>
          </a:p>
          <a:p>
            <a:pPr marL="1022350" marR="0" lvl="2" indent="-342900" algn="l" defTabSz="914400" rtl="0" eaLnBrk="1" fontAlgn="auto" latinLnBrk="0" hangingPunct="1">
              <a:lnSpc>
                <a:spcPct val="90000"/>
              </a:lnSpc>
              <a:spcBef>
                <a:spcPts val="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 knows R’s MAC address </a:t>
            </a: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(how?)</a:t>
            </a:r>
          </a:p>
        </p:txBody>
      </p:sp>
    </p:spTree>
    <p:extLst>
      <p:ext uri="{BB962C8B-B14F-4D97-AF65-F5344CB8AC3E}">
        <p14:creationId xmlns:p14="http://schemas.microsoft.com/office/powerpoint/2010/main" val="1300262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dissolve">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1048916" y="400001"/>
            <a:ext cx="10515600" cy="894622"/>
          </a:xfrm>
        </p:spPr>
        <p:txBody>
          <a:bodyPr>
            <a:normAutofit/>
          </a:bodyPr>
          <a:lstStyle/>
          <a:p>
            <a:r>
              <a:rPr lang="en-US" altLang="en-US" sz="5400" dirty="0">
                <a:cs typeface="Calibri" panose="020F0502020204030204" pitchFamily="34" charset="0"/>
              </a:rPr>
              <a:t>Link layer: context</a:t>
            </a:r>
            <a:endParaRPr lang="en-US" sz="5400" dirty="0"/>
          </a:p>
        </p:txBody>
      </p:sp>
      <p:sp>
        <p:nvSpPr>
          <p:cNvPr id="554" name="Rectangle 3">
            <a:extLst>
              <a:ext uri="{FF2B5EF4-FFF2-40B4-BE49-F238E27FC236}">
                <a16:creationId xmlns:a16="http://schemas.microsoft.com/office/drawing/2014/main" id="{25FAF4B3-8F28-4941-BA8B-94D99D525D15}"/>
              </a:ext>
            </a:extLst>
          </p:cNvPr>
          <p:cNvSpPr txBox="1">
            <a:spLocks noChangeArrowheads="1"/>
          </p:cNvSpPr>
          <p:nvPr/>
        </p:nvSpPr>
        <p:spPr>
          <a:xfrm>
            <a:off x="959572" y="1533958"/>
            <a:ext cx="5291937" cy="486684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49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datagram transferred by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different link protocols</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over different links: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e.g., WiFi on first link, Ethernet on next link</a:t>
            </a:r>
          </a:p>
          <a:p>
            <a:pPr marL="352425" marR="0" lvl="0" indent="-3349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each link protocol provides different services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e.g., </a:t>
            </a: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may or may not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provide reliable data transfer over link</a:t>
            </a:r>
          </a:p>
        </p:txBody>
      </p:sp>
      <p:grpSp>
        <p:nvGrpSpPr>
          <p:cNvPr id="1003" name="Group 1002">
            <a:extLst>
              <a:ext uri="{FF2B5EF4-FFF2-40B4-BE49-F238E27FC236}">
                <a16:creationId xmlns:a16="http://schemas.microsoft.com/office/drawing/2014/main" id="{4A5B4D32-877B-75C3-657C-781123EA348C}"/>
              </a:ext>
            </a:extLst>
          </p:cNvPr>
          <p:cNvGrpSpPr/>
          <p:nvPr/>
        </p:nvGrpSpPr>
        <p:grpSpPr>
          <a:xfrm>
            <a:off x="6792968" y="1533958"/>
            <a:ext cx="6086967" cy="3109070"/>
            <a:chOff x="7205350" y="2695013"/>
            <a:chExt cx="3345270" cy="1708680"/>
          </a:xfrm>
        </p:grpSpPr>
        <p:sp>
          <p:nvSpPr>
            <p:cNvPr id="7" name="Freeform 6">
              <a:extLst>
                <a:ext uri="{FF2B5EF4-FFF2-40B4-BE49-F238E27FC236}">
                  <a16:creationId xmlns:a16="http://schemas.microsoft.com/office/drawing/2014/main" id="{B8226F4C-C650-54E2-C6F5-E2FF942AD40D}"/>
                </a:ext>
              </a:extLst>
            </p:cNvPr>
            <p:cNvSpPr/>
            <p:nvPr/>
          </p:nvSpPr>
          <p:spPr>
            <a:xfrm>
              <a:off x="8985188" y="3065778"/>
              <a:ext cx="1124807" cy="1337915"/>
            </a:xfrm>
            <a:custGeom>
              <a:avLst/>
              <a:gdLst>
                <a:gd name="connsiteX0" fmla="*/ 434989 w 1523031"/>
                <a:gd name="connsiteY0" fmla="*/ 253346 h 1763594"/>
                <a:gd name="connsiteX1" fmla="*/ 488 w 1523031"/>
                <a:gd name="connsiteY1" fmla="*/ 921706 h 1763594"/>
                <a:gd name="connsiteX2" fmla="*/ 368142 w 1523031"/>
                <a:gd name="connsiteY2" fmla="*/ 1489812 h 1763594"/>
                <a:gd name="connsiteX3" fmla="*/ 1187008 w 1523031"/>
                <a:gd name="connsiteY3" fmla="*/ 1757156 h 1763594"/>
                <a:gd name="connsiteX4" fmla="*/ 1521239 w 1523031"/>
                <a:gd name="connsiteY4" fmla="*/ 1239177 h 1763594"/>
                <a:gd name="connsiteX5" fmla="*/ 1320700 w 1523031"/>
                <a:gd name="connsiteY5" fmla="*/ 654362 h 1763594"/>
                <a:gd name="connsiteX6" fmla="*/ 1337412 w 1523031"/>
                <a:gd name="connsiteY6" fmla="*/ 136383 h 1763594"/>
                <a:gd name="connsiteX7" fmla="*/ 1086739 w 1523031"/>
                <a:gd name="connsiteY7" fmla="*/ 2711 h 1763594"/>
                <a:gd name="connsiteX8" fmla="*/ 434989 w 1523031"/>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1086739 w 1537226"/>
                <a:gd name="connsiteY7" fmla="*/ 2711 h 1763594"/>
                <a:gd name="connsiteX8" fmla="*/ 434989 w 1537226"/>
                <a:gd name="connsiteY8" fmla="*/ 253346 h 1763594"/>
                <a:gd name="connsiteX0" fmla="*/ 434989 w 1537226"/>
                <a:gd name="connsiteY0" fmla="*/ 253346 h 1763594"/>
                <a:gd name="connsiteX1" fmla="*/ 488 w 1537226"/>
                <a:gd name="connsiteY1" fmla="*/ 921706 h 1763594"/>
                <a:gd name="connsiteX2" fmla="*/ 368142 w 1537226"/>
                <a:gd name="connsiteY2" fmla="*/ 1489812 h 1763594"/>
                <a:gd name="connsiteX3" fmla="*/ 1187008 w 1537226"/>
                <a:gd name="connsiteY3" fmla="*/ 1757156 h 1763594"/>
                <a:gd name="connsiteX4" fmla="*/ 1521239 w 1537226"/>
                <a:gd name="connsiteY4" fmla="*/ 1239177 h 1763594"/>
                <a:gd name="connsiteX5" fmla="*/ 1468998 w 1537226"/>
                <a:gd name="connsiteY5" fmla="*/ 654362 h 1763594"/>
                <a:gd name="connsiteX6" fmla="*/ 1337412 w 1537226"/>
                <a:gd name="connsiteY6" fmla="*/ 136383 h 1763594"/>
                <a:gd name="connsiteX7" fmla="*/ 839572 w 1537226"/>
                <a:gd name="connsiteY7" fmla="*/ 2711 h 1763594"/>
                <a:gd name="connsiteX8" fmla="*/ 434989 w 1537226"/>
                <a:gd name="connsiteY8" fmla="*/ 253346 h 1763594"/>
                <a:gd name="connsiteX0" fmla="*/ 360357 w 1536743"/>
                <a:gd name="connsiteY0" fmla="*/ 534641 h 1782088"/>
                <a:gd name="connsiteX1" fmla="*/ 5 w 1536743"/>
                <a:gd name="connsiteY1" fmla="*/ 940200 h 1782088"/>
                <a:gd name="connsiteX2" fmla="*/ 367659 w 1536743"/>
                <a:gd name="connsiteY2" fmla="*/ 1508306 h 1782088"/>
                <a:gd name="connsiteX3" fmla="*/ 1186525 w 1536743"/>
                <a:gd name="connsiteY3" fmla="*/ 1775650 h 1782088"/>
                <a:gd name="connsiteX4" fmla="*/ 1520756 w 1536743"/>
                <a:gd name="connsiteY4" fmla="*/ 1257671 h 1782088"/>
                <a:gd name="connsiteX5" fmla="*/ 1468515 w 1536743"/>
                <a:gd name="connsiteY5" fmla="*/ 672856 h 1782088"/>
                <a:gd name="connsiteX6" fmla="*/ 1336929 w 1536743"/>
                <a:gd name="connsiteY6" fmla="*/ 154877 h 1782088"/>
                <a:gd name="connsiteX7" fmla="*/ 839089 w 1536743"/>
                <a:gd name="connsiteY7" fmla="*/ 21205 h 1782088"/>
                <a:gd name="connsiteX8" fmla="*/ 360357 w 1536743"/>
                <a:gd name="connsiteY8" fmla="*/ 534641 h 1782088"/>
                <a:gd name="connsiteX0" fmla="*/ 360355 w 1536741"/>
                <a:gd name="connsiteY0" fmla="*/ 534641 h 1782088"/>
                <a:gd name="connsiteX1" fmla="*/ 3 w 1536741"/>
                <a:gd name="connsiteY1" fmla="*/ 940200 h 1782088"/>
                <a:gd name="connsiteX2" fmla="*/ 367657 w 1536741"/>
                <a:gd name="connsiteY2" fmla="*/ 1508306 h 1782088"/>
                <a:gd name="connsiteX3" fmla="*/ 1186523 w 1536741"/>
                <a:gd name="connsiteY3" fmla="*/ 1775650 h 1782088"/>
                <a:gd name="connsiteX4" fmla="*/ 1520754 w 1536741"/>
                <a:gd name="connsiteY4" fmla="*/ 1257671 h 1782088"/>
                <a:gd name="connsiteX5" fmla="*/ 1468513 w 1536741"/>
                <a:gd name="connsiteY5" fmla="*/ 672856 h 1782088"/>
                <a:gd name="connsiteX6" fmla="*/ 1336927 w 1536741"/>
                <a:gd name="connsiteY6" fmla="*/ 154877 h 1782088"/>
                <a:gd name="connsiteX7" fmla="*/ 839087 w 1536741"/>
                <a:gd name="connsiteY7" fmla="*/ 21205 h 1782088"/>
                <a:gd name="connsiteX8" fmla="*/ 360355 w 1536741"/>
                <a:gd name="connsiteY8" fmla="*/ 534641 h 1782088"/>
                <a:gd name="connsiteX0" fmla="*/ 382604 w 1558990"/>
                <a:gd name="connsiteY0" fmla="*/ 534641 h 1810599"/>
                <a:gd name="connsiteX1" fmla="*/ 22252 w 1558990"/>
                <a:gd name="connsiteY1" fmla="*/ 940200 h 1810599"/>
                <a:gd name="connsiteX2" fmla="*/ 167457 w 1558990"/>
                <a:gd name="connsiteY2" fmla="*/ 1672556 h 1810599"/>
                <a:gd name="connsiteX3" fmla="*/ 1208772 w 1558990"/>
                <a:gd name="connsiteY3" fmla="*/ 1775650 h 1810599"/>
                <a:gd name="connsiteX4" fmla="*/ 1543003 w 1558990"/>
                <a:gd name="connsiteY4" fmla="*/ 1257671 h 1810599"/>
                <a:gd name="connsiteX5" fmla="*/ 1490762 w 1558990"/>
                <a:gd name="connsiteY5" fmla="*/ 672856 h 1810599"/>
                <a:gd name="connsiteX6" fmla="*/ 1359176 w 1558990"/>
                <a:gd name="connsiteY6" fmla="*/ 154877 h 1810599"/>
                <a:gd name="connsiteX7" fmla="*/ 861336 w 1558990"/>
                <a:gd name="connsiteY7" fmla="*/ 21205 h 1810599"/>
                <a:gd name="connsiteX8" fmla="*/ 382604 w 1558990"/>
                <a:gd name="connsiteY8" fmla="*/ 534641 h 1810599"/>
                <a:gd name="connsiteX0" fmla="*/ 393458 w 1593840"/>
                <a:gd name="connsiteY0" fmla="*/ 534641 h 1793264"/>
                <a:gd name="connsiteX1" fmla="*/ 33106 w 1593840"/>
                <a:gd name="connsiteY1" fmla="*/ 940200 h 1793264"/>
                <a:gd name="connsiteX2" fmla="*/ 178311 w 1593840"/>
                <a:gd name="connsiteY2" fmla="*/ 1672556 h 1793264"/>
                <a:gd name="connsiteX3" fmla="*/ 1464139 w 1593840"/>
                <a:gd name="connsiteY3" fmla="*/ 1752440 h 1793264"/>
                <a:gd name="connsiteX4" fmla="*/ 1553857 w 1593840"/>
                <a:gd name="connsiteY4" fmla="*/ 1257671 h 1793264"/>
                <a:gd name="connsiteX5" fmla="*/ 1501616 w 1593840"/>
                <a:gd name="connsiteY5" fmla="*/ 672856 h 1793264"/>
                <a:gd name="connsiteX6" fmla="*/ 1370030 w 1593840"/>
                <a:gd name="connsiteY6" fmla="*/ 154877 h 1793264"/>
                <a:gd name="connsiteX7" fmla="*/ 872190 w 1593840"/>
                <a:gd name="connsiteY7" fmla="*/ 21205 h 1793264"/>
                <a:gd name="connsiteX8" fmla="*/ 393458 w 1593840"/>
                <a:gd name="connsiteY8" fmla="*/ 534641 h 1793264"/>
                <a:gd name="connsiteX0" fmla="*/ 393458 w 1566550"/>
                <a:gd name="connsiteY0" fmla="*/ 534641 h 1840341"/>
                <a:gd name="connsiteX1" fmla="*/ 33106 w 1566550"/>
                <a:gd name="connsiteY1" fmla="*/ 940200 h 1840341"/>
                <a:gd name="connsiteX2" fmla="*/ 178311 w 1566550"/>
                <a:gd name="connsiteY2" fmla="*/ 1672556 h 1840341"/>
                <a:gd name="connsiteX3" fmla="*/ 1464139 w 1566550"/>
                <a:gd name="connsiteY3" fmla="*/ 1752440 h 1840341"/>
                <a:gd name="connsiteX4" fmla="*/ 1553857 w 1566550"/>
                <a:gd name="connsiteY4" fmla="*/ 1257671 h 1840341"/>
                <a:gd name="connsiteX5" fmla="*/ 1501616 w 1566550"/>
                <a:gd name="connsiteY5" fmla="*/ 672856 h 1840341"/>
                <a:gd name="connsiteX6" fmla="*/ 1370030 w 1566550"/>
                <a:gd name="connsiteY6" fmla="*/ 154877 h 1840341"/>
                <a:gd name="connsiteX7" fmla="*/ 872190 w 1566550"/>
                <a:gd name="connsiteY7" fmla="*/ 21205 h 1840341"/>
                <a:gd name="connsiteX8" fmla="*/ 393458 w 1566550"/>
                <a:gd name="connsiteY8" fmla="*/ 534641 h 1840341"/>
                <a:gd name="connsiteX0" fmla="*/ 393458 w 1555557"/>
                <a:gd name="connsiteY0" fmla="*/ 534641 h 1787187"/>
                <a:gd name="connsiteX1" fmla="*/ 33106 w 1555557"/>
                <a:gd name="connsiteY1" fmla="*/ 940200 h 1787187"/>
                <a:gd name="connsiteX2" fmla="*/ 178311 w 1555557"/>
                <a:gd name="connsiteY2" fmla="*/ 1672556 h 1787187"/>
                <a:gd name="connsiteX3" fmla="*/ 1464139 w 1555557"/>
                <a:gd name="connsiteY3" fmla="*/ 1752440 h 1787187"/>
                <a:gd name="connsiteX4" fmla="*/ 1553857 w 1555557"/>
                <a:gd name="connsiteY4" fmla="*/ 1257671 h 1787187"/>
                <a:gd name="connsiteX5" fmla="*/ 1501616 w 1555557"/>
                <a:gd name="connsiteY5" fmla="*/ 672856 h 1787187"/>
                <a:gd name="connsiteX6" fmla="*/ 1370030 w 1555557"/>
                <a:gd name="connsiteY6" fmla="*/ 154877 h 1787187"/>
                <a:gd name="connsiteX7" fmla="*/ 872190 w 1555557"/>
                <a:gd name="connsiteY7" fmla="*/ 21205 h 1787187"/>
                <a:gd name="connsiteX8" fmla="*/ 393458 w 1555557"/>
                <a:gd name="connsiteY8" fmla="*/ 534641 h 1787187"/>
                <a:gd name="connsiteX0" fmla="*/ 401126 w 1664928"/>
                <a:gd name="connsiteY0" fmla="*/ 534641 h 1783934"/>
                <a:gd name="connsiteX1" fmla="*/ 40774 w 1664928"/>
                <a:gd name="connsiteY1" fmla="*/ 940200 h 1783934"/>
                <a:gd name="connsiteX2" fmla="*/ 185979 w 1664928"/>
                <a:gd name="connsiteY2" fmla="*/ 1672556 h 1783934"/>
                <a:gd name="connsiteX3" fmla="*/ 1618513 w 1664928"/>
                <a:gd name="connsiteY3" fmla="*/ 1747798 h 1783934"/>
                <a:gd name="connsiteX4" fmla="*/ 1561525 w 1664928"/>
                <a:gd name="connsiteY4" fmla="*/ 1257671 h 1783934"/>
                <a:gd name="connsiteX5" fmla="*/ 1509284 w 1664928"/>
                <a:gd name="connsiteY5" fmla="*/ 672856 h 1783934"/>
                <a:gd name="connsiteX6" fmla="*/ 1377698 w 1664928"/>
                <a:gd name="connsiteY6" fmla="*/ 154877 h 1783934"/>
                <a:gd name="connsiteX7" fmla="*/ 879858 w 1664928"/>
                <a:gd name="connsiteY7" fmla="*/ 21205 h 1783934"/>
                <a:gd name="connsiteX8" fmla="*/ 401126 w 1664928"/>
                <a:gd name="connsiteY8" fmla="*/ 534641 h 1783934"/>
                <a:gd name="connsiteX0" fmla="*/ 408119 w 1718774"/>
                <a:gd name="connsiteY0" fmla="*/ 534641 h 1826522"/>
                <a:gd name="connsiteX1" fmla="*/ 47767 w 1718774"/>
                <a:gd name="connsiteY1" fmla="*/ 940200 h 1826522"/>
                <a:gd name="connsiteX2" fmla="*/ 179001 w 1718774"/>
                <a:gd name="connsiteY2" fmla="*/ 1742186 h 1826522"/>
                <a:gd name="connsiteX3" fmla="*/ 1625506 w 1718774"/>
                <a:gd name="connsiteY3" fmla="*/ 1747798 h 1826522"/>
                <a:gd name="connsiteX4" fmla="*/ 1568518 w 1718774"/>
                <a:gd name="connsiteY4" fmla="*/ 1257671 h 1826522"/>
                <a:gd name="connsiteX5" fmla="*/ 1516277 w 1718774"/>
                <a:gd name="connsiteY5" fmla="*/ 672856 h 1826522"/>
                <a:gd name="connsiteX6" fmla="*/ 1384691 w 1718774"/>
                <a:gd name="connsiteY6" fmla="*/ 154877 h 1826522"/>
                <a:gd name="connsiteX7" fmla="*/ 886851 w 1718774"/>
                <a:gd name="connsiteY7" fmla="*/ 21205 h 1826522"/>
                <a:gd name="connsiteX8" fmla="*/ 408119 w 1718774"/>
                <a:gd name="connsiteY8" fmla="*/ 534641 h 1826522"/>
                <a:gd name="connsiteX0" fmla="*/ 477759 w 1796623"/>
                <a:gd name="connsiteY0" fmla="*/ 534641 h 1818043"/>
                <a:gd name="connsiteX1" fmla="*/ 117407 w 1796623"/>
                <a:gd name="connsiteY1" fmla="*/ 940200 h 1818043"/>
                <a:gd name="connsiteX2" fmla="*/ 136864 w 1796623"/>
                <a:gd name="connsiteY2" fmla="*/ 1728260 h 1818043"/>
                <a:gd name="connsiteX3" fmla="*/ 1695146 w 1796623"/>
                <a:gd name="connsiteY3" fmla="*/ 1747798 h 1818043"/>
                <a:gd name="connsiteX4" fmla="*/ 1638158 w 1796623"/>
                <a:gd name="connsiteY4" fmla="*/ 1257671 h 1818043"/>
                <a:gd name="connsiteX5" fmla="*/ 1585917 w 1796623"/>
                <a:gd name="connsiteY5" fmla="*/ 672856 h 1818043"/>
                <a:gd name="connsiteX6" fmla="*/ 1454331 w 1796623"/>
                <a:gd name="connsiteY6" fmla="*/ 154877 h 1818043"/>
                <a:gd name="connsiteX7" fmla="*/ 956491 w 1796623"/>
                <a:gd name="connsiteY7" fmla="*/ 21205 h 1818043"/>
                <a:gd name="connsiteX8" fmla="*/ 477759 w 1796623"/>
                <a:gd name="connsiteY8" fmla="*/ 534641 h 1818043"/>
                <a:gd name="connsiteX0" fmla="*/ 396783 w 1688820"/>
                <a:gd name="connsiteY0" fmla="*/ 534641 h 1815615"/>
                <a:gd name="connsiteX1" fmla="*/ 36431 w 1688820"/>
                <a:gd name="connsiteY1" fmla="*/ 940200 h 1815615"/>
                <a:gd name="connsiteX2" fmla="*/ 55888 w 1688820"/>
                <a:gd name="connsiteY2" fmla="*/ 1728260 h 1815615"/>
                <a:gd name="connsiteX3" fmla="*/ 421834 w 1688820"/>
                <a:gd name="connsiteY3" fmla="*/ 1798118 h 1815615"/>
                <a:gd name="connsiteX4" fmla="*/ 1614170 w 1688820"/>
                <a:gd name="connsiteY4" fmla="*/ 1747798 h 1815615"/>
                <a:gd name="connsiteX5" fmla="*/ 1557182 w 1688820"/>
                <a:gd name="connsiteY5" fmla="*/ 1257671 h 1815615"/>
                <a:gd name="connsiteX6" fmla="*/ 1504941 w 1688820"/>
                <a:gd name="connsiteY6" fmla="*/ 672856 h 1815615"/>
                <a:gd name="connsiteX7" fmla="*/ 1373355 w 1688820"/>
                <a:gd name="connsiteY7" fmla="*/ 154877 h 1815615"/>
                <a:gd name="connsiteX8" fmla="*/ 875515 w 1688820"/>
                <a:gd name="connsiteY8" fmla="*/ 21205 h 1815615"/>
                <a:gd name="connsiteX9" fmla="*/ 396783 w 1688820"/>
                <a:gd name="connsiteY9" fmla="*/ 534641 h 1815615"/>
                <a:gd name="connsiteX0" fmla="*/ 394951 w 1689541"/>
                <a:gd name="connsiteY0" fmla="*/ 534641 h 1877271"/>
                <a:gd name="connsiteX1" fmla="*/ 34599 w 1689541"/>
                <a:gd name="connsiteY1" fmla="*/ 940200 h 1877271"/>
                <a:gd name="connsiteX2" fmla="*/ 54056 w 1689541"/>
                <a:gd name="connsiteY2" fmla="*/ 1728260 h 1877271"/>
                <a:gd name="connsiteX3" fmla="*/ 385071 w 1689541"/>
                <a:gd name="connsiteY3" fmla="*/ 1877032 h 1877271"/>
                <a:gd name="connsiteX4" fmla="*/ 1612338 w 1689541"/>
                <a:gd name="connsiteY4" fmla="*/ 1747798 h 1877271"/>
                <a:gd name="connsiteX5" fmla="*/ 1555350 w 1689541"/>
                <a:gd name="connsiteY5" fmla="*/ 1257671 h 1877271"/>
                <a:gd name="connsiteX6" fmla="*/ 1503109 w 1689541"/>
                <a:gd name="connsiteY6" fmla="*/ 672856 h 1877271"/>
                <a:gd name="connsiteX7" fmla="*/ 1371523 w 1689541"/>
                <a:gd name="connsiteY7" fmla="*/ 154877 h 1877271"/>
                <a:gd name="connsiteX8" fmla="*/ 873683 w 1689541"/>
                <a:gd name="connsiteY8" fmla="*/ 21205 h 1877271"/>
                <a:gd name="connsiteX9" fmla="*/ 394951 w 1689541"/>
                <a:gd name="connsiteY9" fmla="*/ 534641 h 1877271"/>
                <a:gd name="connsiteX0" fmla="*/ 394949 w 1689541"/>
                <a:gd name="connsiteY0" fmla="*/ 534641 h 1877032"/>
                <a:gd name="connsiteX1" fmla="*/ 34597 w 1689541"/>
                <a:gd name="connsiteY1" fmla="*/ 940200 h 1877032"/>
                <a:gd name="connsiteX2" fmla="*/ 54054 w 1689541"/>
                <a:gd name="connsiteY2" fmla="*/ 1728260 h 1877032"/>
                <a:gd name="connsiteX3" fmla="*/ 385069 w 1689541"/>
                <a:gd name="connsiteY3" fmla="*/ 1877032 h 1877032"/>
                <a:gd name="connsiteX4" fmla="*/ 1612336 w 1689541"/>
                <a:gd name="connsiteY4" fmla="*/ 1747798 h 1877032"/>
                <a:gd name="connsiteX5" fmla="*/ 1555348 w 1689541"/>
                <a:gd name="connsiteY5" fmla="*/ 1257671 h 1877032"/>
                <a:gd name="connsiteX6" fmla="*/ 1503107 w 1689541"/>
                <a:gd name="connsiteY6" fmla="*/ 672856 h 1877032"/>
                <a:gd name="connsiteX7" fmla="*/ 1371521 w 1689541"/>
                <a:gd name="connsiteY7" fmla="*/ 154877 h 1877032"/>
                <a:gd name="connsiteX8" fmla="*/ 873681 w 1689541"/>
                <a:gd name="connsiteY8" fmla="*/ 21205 h 1877032"/>
                <a:gd name="connsiteX9" fmla="*/ 394949 w 1689541"/>
                <a:gd name="connsiteY9" fmla="*/ 534641 h 1877032"/>
                <a:gd name="connsiteX0" fmla="*/ 394949 w 1683795"/>
                <a:gd name="connsiteY0" fmla="*/ 534641 h 1877032"/>
                <a:gd name="connsiteX1" fmla="*/ 34597 w 1683795"/>
                <a:gd name="connsiteY1" fmla="*/ 940200 h 1877032"/>
                <a:gd name="connsiteX2" fmla="*/ 54054 w 1683795"/>
                <a:gd name="connsiteY2" fmla="*/ 1728260 h 1877032"/>
                <a:gd name="connsiteX3" fmla="*/ 385069 w 1683795"/>
                <a:gd name="connsiteY3" fmla="*/ 1877032 h 1877032"/>
                <a:gd name="connsiteX4" fmla="*/ 1605349 w 1683795"/>
                <a:gd name="connsiteY4" fmla="*/ 1798860 h 1877032"/>
                <a:gd name="connsiteX5" fmla="*/ 1555348 w 1683795"/>
                <a:gd name="connsiteY5" fmla="*/ 1257671 h 1877032"/>
                <a:gd name="connsiteX6" fmla="*/ 1503107 w 1683795"/>
                <a:gd name="connsiteY6" fmla="*/ 672856 h 1877032"/>
                <a:gd name="connsiteX7" fmla="*/ 1371521 w 1683795"/>
                <a:gd name="connsiteY7" fmla="*/ 154877 h 1877032"/>
                <a:gd name="connsiteX8" fmla="*/ 873681 w 1683795"/>
                <a:gd name="connsiteY8" fmla="*/ 21205 h 1877032"/>
                <a:gd name="connsiteX9" fmla="*/ 394949 w 1683795"/>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720794"/>
                <a:gd name="connsiteY0" fmla="*/ 534641 h 1877032"/>
                <a:gd name="connsiteX1" fmla="*/ 34597 w 1720794"/>
                <a:gd name="connsiteY1" fmla="*/ 940200 h 1877032"/>
                <a:gd name="connsiteX2" fmla="*/ 54054 w 1720794"/>
                <a:gd name="connsiteY2" fmla="*/ 1728260 h 1877032"/>
                <a:gd name="connsiteX3" fmla="*/ 385069 w 1720794"/>
                <a:gd name="connsiteY3" fmla="*/ 1877032 h 1877032"/>
                <a:gd name="connsiteX4" fmla="*/ 1605349 w 1720794"/>
                <a:gd name="connsiteY4" fmla="*/ 1798860 h 1877032"/>
                <a:gd name="connsiteX5" fmla="*/ 1555348 w 1720794"/>
                <a:gd name="connsiteY5" fmla="*/ 1257671 h 1877032"/>
                <a:gd name="connsiteX6" fmla="*/ 1503107 w 1720794"/>
                <a:gd name="connsiteY6" fmla="*/ 672856 h 1877032"/>
                <a:gd name="connsiteX7" fmla="*/ 1371521 w 1720794"/>
                <a:gd name="connsiteY7" fmla="*/ 154877 h 1877032"/>
                <a:gd name="connsiteX8" fmla="*/ 873681 w 1720794"/>
                <a:gd name="connsiteY8" fmla="*/ 21205 h 1877032"/>
                <a:gd name="connsiteX9" fmla="*/ 394949 w 1720794"/>
                <a:gd name="connsiteY9" fmla="*/ 534641 h 1877032"/>
                <a:gd name="connsiteX0" fmla="*/ 394949 w 1671512"/>
                <a:gd name="connsiteY0" fmla="*/ 534641 h 1877032"/>
                <a:gd name="connsiteX1" fmla="*/ 34597 w 1671512"/>
                <a:gd name="connsiteY1" fmla="*/ 940200 h 1877032"/>
                <a:gd name="connsiteX2" fmla="*/ 54054 w 1671512"/>
                <a:gd name="connsiteY2" fmla="*/ 1728260 h 1877032"/>
                <a:gd name="connsiteX3" fmla="*/ 385069 w 1671512"/>
                <a:gd name="connsiteY3" fmla="*/ 1877032 h 1877032"/>
                <a:gd name="connsiteX4" fmla="*/ 1605349 w 1671512"/>
                <a:gd name="connsiteY4" fmla="*/ 1798860 h 1877032"/>
                <a:gd name="connsiteX5" fmla="*/ 1555348 w 1671512"/>
                <a:gd name="connsiteY5" fmla="*/ 1257671 h 1877032"/>
                <a:gd name="connsiteX6" fmla="*/ 1503107 w 1671512"/>
                <a:gd name="connsiteY6" fmla="*/ 672856 h 1877032"/>
                <a:gd name="connsiteX7" fmla="*/ 1371521 w 1671512"/>
                <a:gd name="connsiteY7" fmla="*/ 154877 h 1877032"/>
                <a:gd name="connsiteX8" fmla="*/ 873681 w 1671512"/>
                <a:gd name="connsiteY8" fmla="*/ 21205 h 1877032"/>
                <a:gd name="connsiteX9" fmla="*/ 394949 w 1671512"/>
                <a:gd name="connsiteY9" fmla="*/ 534641 h 1877032"/>
                <a:gd name="connsiteX0" fmla="*/ 394949 w 1677296"/>
                <a:gd name="connsiteY0" fmla="*/ 534641 h 1877032"/>
                <a:gd name="connsiteX1" fmla="*/ 34597 w 1677296"/>
                <a:gd name="connsiteY1" fmla="*/ 940200 h 1877032"/>
                <a:gd name="connsiteX2" fmla="*/ 54054 w 1677296"/>
                <a:gd name="connsiteY2" fmla="*/ 1728260 h 1877032"/>
                <a:gd name="connsiteX3" fmla="*/ 385069 w 1677296"/>
                <a:gd name="connsiteY3" fmla="*/ 1877032 h 1877032"/>
                <a:gd name="connsiteX4" fmla="*/ 1612334 w 1677296"/>
                <a:gd name="connsiteY4" fmla="*/ 1840637 h 1877032"/>
                <a:gd name="connsiteX5" fmla="*/ 1555348 w 1677296"/>
                <a:gd name="connsiteY5" fmla="*/ 1257671 h 1877032"/>
                <a:gd name="connsiteX6" fmla="*/ 1503107 w 1677296"/>
                <a:gd name="connsiteY6" fmla="*/ 672856 h 1877032"/>
                <a:gd name="connsiteX7" fmla="*/ 1371521 w 1677296"/>
                <a:gd name="connsiteY7" fmla="*/ 154877 h 1877032"/>
                <a:gd name="connsiteX8" fmla="*/ 873681 w 1677296"/>
                <a:gd name="connsiteY8" fmla="*/ 21205 h 1877032"/>
                <a:gd name="connsiteX9" fmla="*/ 394949 w 1677296"/>
                <a:gd name="connsiteY9" fmla="*/ 534641 h 1877032"/>
                <a:gd name="connsiteX0" fmla="*/ 394949 w 1677298"/>
                <a:gd name="connsiteY0" fmla="*/ 534641 h 1877032"/>
                <a:gd name="connsiteX1" fmla="*/ 34597 w 1677298"/>
                <a:gd name="connsiteY1" fmla="*/ 940200 h 1877032"/>
                <a:gd name="connsiteX2" fmla="*/ 54054 w 1677298"/>
                <a:gd name="connsiteY2" fmla="*/ 1728260 h 1877032"/>
                <a:gd name="connsiteX3" fmla="*/ 385069 w 1677298"/>
                <a:gd name="connsiteY3" fmla="*/ 1877032 h 1877032"/>
                <a:gd name="connsiteX4" fmla="*/ 1612334 w 1677298"/>
                <a:gd name="connsiteY4" fmla="*/ 1840637 h 1877032"/>
                <a:gd name="connsiteX5" fmla="*/ 1555348 w 1677298"/>
                <a:gd name="connsiteY5" fmla="*/ 1257671 h 1877032"/>
                <a:gd name="connsiteX6" fmla="*/ 1503107 w 1677298"/>
                <a:gd name="connsiteY6" fmla="*/ 672856 h 1877032"/>
                <a:gd name="connsiteX7" fmla="*/ 1371521 w 1677298"/>
                <a:gd name="connsiteY7" fmla="*/ 154877 h 1877032"/>
                <a:gd name="connsiteX8" fmla="*/ 873681 w 1677298"/>
                <a:gd name="connsiteY8" fmla="*/ 21205 h 1877032"/>
                <a:gd name="connsiteX9" fmla="*/ 394949 w 1677298"/>
                <a:gd name="connsiteY9" fmla="*/ 534641 h 1877032"/>
                <a:gd name="connsiteX0" fmla="*/ 394949 w 1677296"/>
                <a:gd name="connsiteY0" fmla="*/ 534641 h 1904936"/>
                <a:gd name="connsiteX1" fmla="*/ 34597 w 1677296"/>
                <a:gd name="connsiteY1" fmla="*/ 940200 h 1904936"/>
                <a:gd name="connsiteX2" fmla="*/ 54054 w 1677296"/>
                <a:gd name="connsiteY2" fmla="*/ 1728260 h 1904936"/>
                <a:gd name="connsiteX3" fmla="*/ 385069 w 1677296"/>
                <a:gd name="connsiteY3" fmla="*/ 1877032 h 1904936"/>
                <a:gd name="connsiteX4" fmla="*/ 1612334 w 1677296"/>
                <a:gd name="connsiteY4" fmla="*/ 1840637 h 1904936"/>
                <a:gd name="connsiteX5" fmla="*/ 1555348 w 1677296"/>
                <a:gd name="connsiteY5" fmla="*/ 1257671 h 1904936"/>
                <a:gd name="connsiteX6" fmla="*/ 1503107 w 1677296"/>
                <a:gd name="connsiteY6" fmla="*/ 672856 h 1904936"/>
                <a:gd name="connsiteX7" fmla="*/ 1371521 w 1677296"/>
                <a:gd name="connsiteY7" fmla="*/ 154877 h 1904936"/>
                <a:gd name="connsiteX8" fmla="*/ 873681 w 1677296"/>
                <a:gd name="connsiteY8" fmla="*/ 21205 h 1904936"/>
                <a:gd name="connsiteX9" fmla="*/ 394949 w 1677296"/>
                <a:gd name="connsiteY9" fmla="*/ 534641 h 1904936"/>
                <a:gd name="connsiteX0" fmla="*/ 461539 w 1743887"/>
                <a:gd name="connsiteY0" fmla="*/ 534641 h 1904936"/>
                <a:gd name="connsiteX1" fmla="*/ 101187 w 1743887"/>
                <a:gd name="connsiteY1" fmla="*/ 940200 h 1904936"/>
                <a:gd name="connsiteX2" fmla="*/ 22840 w 1743887"/>
                <a:gd name="connsiteY2" fmla="*/ 1737812 h 1904936"/>
                <a:gd name="connsiteX3" fmla="*/ 451659 w 1743887"/>
                <a:gd name="connsiteY3" fmla="*/ 1877032 h 1904936"/>
                <a:gd name="connsiteX4" fmla="*/ 1678924 w 1743887"/>
                <a:gd name="connsiteY4" fmla="*/ 1840637 h 1904936"/>
                <a:gd name="connsiteX5" fmla="*/ 1621938 w 1743887"/>
                <a:gd name="connsiteY5" fmla="*/ 1257671 h 1904936"/>
                <a:gd name="connsiteX6" fmla="*/ 1569697 w 1743887"/>
                <a:gd name="connsiteY6" fmla="*/ 672856 h 1904936"/>
                <a:gd name="connsiteX7" fmla="*/ 1438111 w 1743887"/>
                <a:gd name="connsiteY7" fmla="*/ 154877 h 1904936"/>
                <a:gd name="connsiteX8" fmla="*/ 940271 w 1743887"/>
                <a:gd name="connsiteY8" fmla="*/ 21205 h 1904936"/>
                <a:gd name="connsiteX9" fmla="*/ 461539 w 1743887"/>
                <a:gd name="connsiteY9" fmla="*/ 534641 h 1904936"/>
                <a:gd name="connsiteX0" fmla="*/ 452050 w 1756359"/>
                <a:gd name="connsiteY0" fmla="*/ 534641 h 1891359"/>
                <a:gd name="connsiteX1" fmla="*/ 91698 w 1756359"/>
                <a:gd name="connsiteY1" fmla="*/ 940200 h 1891359"/>
                <a:gd name="connsiteX2" fmla="*/ 13351 w 1756359"/>
                <a:gd name="connsiteY2" fmla="*/ 1737812 h 1891359"/>
                <a:gd name="connsiteX3" fmla="*/ 309435 w 1756359"/>
                <a:gd name="connsiteY3" fmla="*/ 1891359 h 1891359"/>
                <a:gd name="connsiteX4" fmla="*/ 1669435 w 1756359"/>
                <a:gd name="connsiteY4" fmla="*/ 1840637 h 1891359"/>
                <a:gd name="connsiteX5" fmla="*/ 1612449 w 1756359"/>
                <a:gd name="connsiteY5" fmla="*/ 1257671 h 1891359"/>
                <a:gd name="connsiteX6" fmla="*/ 1560208 w 1756359"/>
                <a:gd name="connsiteY6" fmla="*/ 672856 h 1891359"/>
                <a:gd name="connsiteX7" fmla="*/ 1428622 w 1756359"/>
                <a:gd name="connsiteY7" fmla="*/ 154877 h 1891359"/>
                <a:gd name="connsiteX8" fmla="*/ 930782 w 1756359"/>
                <a:gd name="connsiteY8" fmla="*/ 21205 h 1891359"/>
                <a:gd name="connsiteX9" fmla="*/ 452050 w 1756359"/>
                <a:gd name="connsiteY9" fmla="*/ 534641 h 1891359"/>
                <a:gd name="connsiteX0" fmla="*/ 452050 w 1756257"/>
                <a:gd name="connsiteY0" fmla="*/ 534641 h 1891359"/>
                <a:gd name="connsiteX1" fmla="*/ 91698 w 1756257"/>
                <a:gd name="connsiteY1" fmla="*/ 940200 h 1891359"/>
                <a:gd name="connsiteX2" fmla="*/ 13351 w 1756257"/>
                <a:gd name="connsiteY2" fmla="*/ 1737812 h 1891359"/>
                <a:gd name="connsiteX3" fmla="*/ 309435 w 1756257"/>
                <a:gd name="connsiteY3" fmla="*/ 1891359 h 1891359"/>
                <a:gd name="connsiteX4" fmla="*/ 1669435 w 1756257"/>
                <a:gd name="connsiteY4" fmla="*/ 1840637 h 1891359"/>
                <a:gd name="connsiteX5" fmla="*/ 1612449 w 1756257"/>
                <a:gd name="connsiteY5" fmla="*/ 1257671 h 1891359"/>
                <a:gd name="connsiteX6" fmla="*/ 1563496 w 1756257"/>
                <a:gd name="connsiteY6" fmla="*/ 959631 h 1891359"/>
                <a:gd name="connsiteX7" fmla="*/ 1560208 w 1756257"/>
                <a:gd name="connsiteY7" fmla="*/ 672856 h 1891359"/>
                <a:gd name="connsiteX8" fmla="*/ 1428622 w 1756257"/>
                <a:gd name="connsiteY8" fmla="*/ 154877 h 1891359"/>
                <a:gd name="connsiteX9" fmla="*/ 930782 w 1756257"/>
                <a:gd name="connsiteY9" fmla="*/ 21205 h 1891359"/>
                <a:gd name="connsiteX10" fmla="*/ 452050 w 1756257"/>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64592"/>
                <a:gd name="connsiteY0" fmla="*/ 534641 h 1891359"/>
                <a:gd name="connsiteX1" fmla="*/ 91698 w 1764592"/>
                <a:gd name="connsiteY1" fmla="*/ 940200 h 1891359"/>
                <a:gd name="connsiteX2" fmla="*/ 13351 w 1764592"/>
                <a:gd name="connsiteY2" fmla="*/ 1737812 h 1891359"/>
                <a:gd name="connsiteX3" fmla="*/ 309435 w 1764592"/>
                <a:gd name="connsiteY3" fmla="*/ 1891359 h 1891359"/>
                <a:gd name="connsiteX4" fmla="*/ 1669435 w 1764592"/>
                <a:gd name="connsiteY4" fmla="*/ 1840637 h 1891359"/>
                <a:gd name="connsiteX5" fmla="*/ 1612449 w 1764592"/>
                <a:gd name="connsiteY5" fmla="*/ 1257671 h 1891359"/>
                <a:gd name="connsiteX6" fmla="*/ 1309780 w 1764592"/>
                <a:gd name="connsiteY6" fmla="*/ 1046341 h 1891359"/>
                <a:gd name="connsiteX7" fmla="*/ 1560208 w 1764592"/>
                <a:gd name="connsiteY7" fmla="*/ 672856 h 1891359"/>
                <a:gd name="connsiteX8" fmla="*/ 1428622 w 1764592"/>
                <a:gd name="connsiteY8" fmla="*/ 154877 h 1891359"/>
                <a:gd name="connsiteX9" fmla="*/ 930782 w 1764592"/>
                <a:gd name="connsiteY9" fmla="*/ 21205 h 1891359"/>
                <a:gd name="connsiteX10" fmla="*/ 452050 w 1764592"/>
                <a:gd name="connsiteY10" fmla="*/ 534641 h 1891359"/>
                <a:gd name="connsiteX0" fmla="*/ 452050 w 1764590"/>
                <a:gd name="connsiteY0" fmla="*/ 534641 h 1891359"/>
                <a:gd name="connsiteX1" fmla="*/ 91698 w 1764590"/>
                <a:gd name="connsiteY1" fmla="*/ 940200 h 1891359"/>
                <a:gd name="connsiteX2" fmla="*/ 13351 w 1764590"/>
                <a:gd name="connsiteY2" fmla="*/ 1737812 h 1891359"/>
                <a:gd name="connsiteX3" fmla="*/ 309435 w 1764590"/>
                <a:gd name="connsiteY3" fmla="*/ 1891359 h 1891359"/>
                <a:gd name="connsiteX4" fmla="*/ 1669435 w 1764590"/>
                <a:gd name="connsiteY4" fmla="*/ 1840637 h 1891359"/>
                <a:gd name="connsiteX5" fmla="*/ 1612449 w 1764590"/>
                <a:gd name="connsiteY5" fmla="*/ 1257671 h 1891359"/>
                <a:gd name="connsiteX6" fmla="*/ 1309780 w 1764590"/>
                <a:gd name="connsiteY6" fmla="*/ 1046341 h 1891359"/>
                <a:gd name="connsiteX7" fmla="*/ 1560208 w 1764590"/>
                <a:gd name="connsiteY7" fmla="*/ 672856 h 1891359"/>
                <a:gd name="connsiteX8" fmla="*/ 1428622 w 1764590"/>
                <a:gd name="connsiteY8" fmla="*/ 154877 h 1891359"/>
                <a:gd name="connsiteX9" fmla="*/ 930782 w 1764590"/>
                <a:gd name="connsiteY9" fmla="*/ 21205 h 1891359"/>
                <a:gd name="connsiteX10" fmla="*/ 452050 w 1764590"/>
                <a:gd name="connsiteY10" fmla="*/ 534641 h 1891359"/>
                <a:gd name="connsiteX0" fmla="*/ 452050 w 1792731"/>
                <a:gd name="connsiteY0" fmla="*/ 534641 h 1891359"/>
                <a:gd name="connsiteX1" fmla="*/ 91698 w 1792731"/>
                <a:gd name="connsiteY1" fmla="*/ 940200 h 1891359"/>
                <a:gd name="connsiteX2" fmla="*/ 13351 w 1792731"/>
                <a:gd name="connsiteY2" fmla="*/ 1737812 h 1891359"/>
                <a:gd name="connsiteX3" fmla="*/ 309435 w 1792731"/>
                <a:gd name="connsiteY3" fmla="*/ 1891359 h 1891359"/>
                <a:gd name="connsiteX4" fmla="*/ 1669435 w 1792731"/>
                <a:gd name="connsiteY4" fmla="*/ 1840637 h 1891359"/>
                <a:gd name="connsiteX5" fmla="*/ 1688563 w 1792731"/>
                <a:gd name="connsiteY5" fmla="*/ 1292355 h 1891359"/>
                <a:gd name="connsiteX6" fmla="*/ 1309780 w 1792731"/>
                <a:gd name="connsiteY6" fmla="*/ 1046341 h 1891359"/>
                <a:gd name="connsiteX7" fmla="*/ 1560208 w 1792731"/>
                <a:gd name="connsiteY7" fmla="*/ 672856 h 1891359"/>
                <a:gd name="connsiteX8" fmla="*/ 1428622 w 1792731"/>
                <a:gd name="connsiteY8" fmla="*/ 154877 h 1891359"/>
                <a:gd name="connsiteX9" fmla="*/ 930782 w 1792731"/>
                <a:gd name="connsiteY9" fmla="*/ 21205 h 1891359"/>
                <a:gd name="connsiteX10" fmla="*/ 452050 w 1792731"/>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560208 w 1814809"/>
                <a:gd name="connsiteY7" fmla="*/ 672856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34641 h 1891359"/>
                <a:gd name="connsiteX1" fmla="*/ 91698 w 1814809"/>
                <a:gd name="connsiteY1" fmla="*/ 940200 h 1891359"/>
                <a:gd name="connsiteX2" fmla="*/ 13351 w 1814809"/>
                <a:gd name="connsiteY2" fmla="*/ 1737812 h 1891359"/>
                <a:gd name="connsiteX3" fmla="*/ 309435 w 1814809"/>
                <a:gd name="connsiteY3" fmla="*/ 1891359 h 1891359"/>
                <a:gd name="connsiteX4" fmla="*/ 1669435 w 1814809"/>
                <a:gd name="connsiteY4" fmla="*/ 1840637 h 1891359"/>
                <a:gd name="connsiteX5" fmla="*/ 1688563 w 1814809"/>
                <a:gd name="connsiteY5" fmla="*/ 1292355 h 1891359"/>
                <a:gd name="connsiteX6" fmla="*/ 1309780 w 1814809"/>
                <a:gd name="connsiteY6" fmla="*/ 1046341 h 1891359"/>
                <a:gd name="connsiteX7" fmla="*/ 1619996 w 1814809"/>
                <a:gd name="connsiteY7" fmla="*/ 526399 h 1891359"/>
                <a:gd name="connsiteX8" fmla="*/ 1428622 w 1814809"/>
                <a:gd name="connsiteY8" fmla="*/ 154877 h 1891359"/>
                <a:gd name="connsiteX9" fmla="*/ 930782 w 1814809"/>
                <a:gd name="connsiteY9" fmla="*/ 21205 h 1891359"/>
                <a:gd name="connsiteX10" fmla="*/ 452050 w 1814809"/>
                <a:gd name="connsiteY10" fmla="*/ 534641 h 1891359"/>
                <a:gd name="connsiteX0" fmla="*/ 452050 w 1814809"/>
                <a:gd name="connsiteY0" fmla="*/ 542872 h 1899590"/>
                <a:gd name="connsiteX1" fmla="*/ 91698 w 1814809"/>
                <a:gd name="connsiteY1" fmla="*/ 948431 h 1899590"/>
                <a:gd name="connsiteX2" fmla="*/ 13351 w 1814809"/>
                <a:gd name="connsiteY2" fmla="*/ 1746043 h 1899590"/>
                <a:gd name="connsiteX3" fmla="*/ 309435 w 1814809"/>
                <a:gd name="connsiteY3" fmla="*/ 1899590 h 1899590"/>
                <a:gd name="connsiteX4" fmla="*/ 1669435 w 1814809"/>
                <a:gd name="connsiteY4" fmla="*/ 1848868 h 1899590"/>
                <a:gd name="connsiteX5" fmla="*/ 1688563 w 1814809"/>
                <a:gd name="connsiteY5" fmla="*/ 1300586 h 1899590"/>
                <a:gd name="connsiteX6" fmla="*/ 1309780 w 1814809"/>
                <a:gd name="connsiteY6" fmla="*/ 1054572 h 1899590"/>
                <a:gd name="connsiteX7" fmla="*/ 1619996 w 1814809"/>
                <a:gd name="connsiteY7" fmla="*/ 534630 h 1899590"/>
                <a:gd name="connsiteX8" fmla="*/ 1488411 w 1814809"/>
                <a:gd name="connsiteY8" fmla="*/ 129049 h 1899590"/>
                <a:gd name="connsiteX9" fmla="*/ 930782 w 1814809"/>
                <a:gd name="connsiteY9" fmla="*/ 29436 h 1899590"/>
                <a:gd name="connsiteX10" fmla="*/ 452050 w 1814809"/>
                <a:gd name="connsiteY10" fmla="*/ 542872 h 1899590"/>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452050 w 1814809"/>
                <a:gd name="connsiteY0" fmla="*/ 540513 h 1897231"/>
                <a:gd name="connsiteX1" fmla="*/ 91698 w 1814809"/>
                <a:gd name="connsiteY1" fmla="*/ 946072 h 1897231"/>
                <a:gd name="connsiteX2" fmla="*/ 13351 w 1814809"/>
                <a:gd name="connsiteY2" fmla="*/ 1743684 h 1897231"/>
                <a:gd name="connsiteX3" fmla="*/ 309435 w 1814809"/>
                <a:gd name="connsiteY3" fmla="*/ 1897231 h 1897231"/>
                <a:gd name="connsiteX4" fmla="*/ 1669435 w 1814809"/>
                <a:gd name="connsiteY4" fmla="*/ 1846509 h 1897231"/>
                <a:gd name="connsiteX5" fmla="*/ 1688563 w 1814809"/>
                <a:gd name="connsiteY5" fmla="*/ 1298227 h 1897231"/>
                <a:gd name="connsiteX6" fmla="*/ 1309780 w 1814809"/>
                <a:gd name="connsiteY6" fmla="*/ 1052213 h 1897231"/>
                <a:gd name="connsiteX7" fmla="*/ 1619996 w 1814809"/>
                <a:gd name="connsiteY7" fmla="*/ 532271 h 1897231"/>
                <a:gd name="connsiteX8" fmla="*/ 1488411 w 1814809"/>
                <a:gd name="connsiteY8" fmla="*/ 126690 h 1897231"/>
                <a:gd name="connsiteX9" fmla="*/ 930782 w 1814809"/>
                <a:gd name="connsiteY9" fmla="*/ 27077 h 1897231"/>
                <a:gd name="connsiteX10" fmla="*/ 452050 w 1814809"/>
                <a:gd name="connsiteY10" fmla="*/ 540513 h 1897231"/>
                <a:gd name="connsiteX0" fmla="*/ 288567 w 1811701"/>
                <a:gd name="connsiteY0" fmla="*/ 555674 h 1898251"/>
                <a:gd name="connsiteX1" fmla="*/ 88590 w 1811701"/>
                <a:gd name="connsiteY1" fmla="*/ 947092 h 1898251"/>
                <a:gd name="connsiteX2" fmla="*/ 10243 w 1811701"/>
                <a:gd name="connsiteY2" fmla="*/ 1744704 h 1898251"/>
                <a:gd name="connsiteX3" fmla="*/ 306327 w 1811701"/>
                <a:gd name="connsiteY3" fmla="*/ 1898251 h 1898251"/>
                <a:gd name="connsiteX4" fmla="*/ 1666327 w 1811701"/>
                <a:gd name="connsiteY4" fmla="*/ 1847529 h 1898251"/>
                <a:gd name="connsiteX5" fmla="*/ 1685455 w 1811701"/>
                <a:gd name="connsiteY5" fmla="*/ 1299247 h 1898251"/>
                <a:gd name="connsiteX6" fmla="*/ 1306672 w 1811701"/>
                <a:gd name="connsiteY6" fmla="*/ 1053233 h 1898251"/>
                <a:gd name="connsiteX7" fmla="*/ 1616888 w 1811701"/>
                <a:gd name="connsiteY7" fmla="*/ 533291 h 1898251"/>
                <a:gd name="connsiteX8" fmla="*/ 1485303 w 1811701"/>
                <a:gd name="connsiteY8" fmla="*/ 127710 h 1898251"/>
                <a:gd name="connsiteX9" fmla="*/ 927674 w 1811701"/>
                <a:gd name="connsiteY9" fmla="*/ 28097 h 1898251"/>
                <a:gd name="connsiteX10" fmla="*/ 288567 w 1811701"/>
                <a:gd name="connsiteY10" fmla="*/ 555674 h 1898251"/>
                <a:gd name="connsiteX0" fmla="*/ 288567 w 1811701"/>
                <a:gd name="connsiteY0" fmla="*/ 479828 h 1822405"/>
                <a:gd name="connsiteX1" fmla="*/ 88590 w 1811701"/>
                <a:gd name="connsiteY1" fmla="*/ 871246 h 1822405"/>
                <a:gd name="connsiteX2" fmla="*/ 10243 w 1811701"/>
                <a:gd name="connsiteY2" fmla="*/ 1668858 h 1822405"/>
                <a:gd name="connsiteX3" fmla="*/ 306327 w 1811701"/>
                <a:gd name="connsiteY3" fmla="*/ 1822405 h 1822405"/>
                <a:gd name="connsiteX4" fmla="*/ 1666327 w 1811701"/>
                <a:gd name="connsiteY4" fmla="*/ 1771683 h 1822405"/>
                <a:gd name="connsiteX5" fmla="*/ 1685455 w 1811701"/>
                <a:gd name="connsiteY5" fmla="*/ 1223401 h 1822405"/>
                <a:gd name="connsiteX6" fmla="*/ 1306672 w 1811701"/>
                <a:gd name="connsiteY6" fmla="*/ 977387 h 1822405"/>
                <a:gd name="connsiteX7" fmla="*/ 1616888 w 1811701"/>
                <a:gd name="connsiteY7" fmla="*/ 457445 h 1822405"/>
                <a:gd name="connsiteX8" fmla="*/ 1485303 w 1811701"/>
                <a:gd name="connsiteY8" fmla="*/ 51864 h 1822405"/>
                <a:gd name="connsiteX9" fmla="*/ 895599 w 1811701"/>
                <a:gd name="connsiteY9" fmla="*/ 79530 h 1822405"/>
                <a:gd name="connsiteX10" fmla="*/ 288567 w 1811701"/>
                <a:gd name="connsiteY10" fmla="*/ 479828 h 182240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616888 w 1811701"/>
                <a:gd name="connsiteY7" fmla="*/ 396875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811701"/>
                <a:gd name="connsiteY0" fmla="*/ 419258 h 1761835"/>
                <a:gd name="connsiteX1" fmla="*/ 88590 w 1811701"/>
                <a:gd name="connsiteY1" fmla="*/ 810676 h 1761835"/>
                <a:gd name="connsiteX2" fmla="*/ 10243 w 1811701"/>
                <a:gd name="connsiteY2" fmla="*/ 1608288 h 1761835"/>
                <a:gd name="connsiteX3" fmla="*/ 306327 w 1811701"/>
                <a:gd name="connsiteY3" fmla="*/ 1761835 h 1761835"/>
                <a:gd name="connsiteX4" fmla="*/ 1666327 w 1811701"/>
                <a:gd name="connsiteY4" fmla="*/ 1711113 h 1761835"/>
                <a:gd name="connsiteX5" fmla="*/ 1685455 w 1811701"/>
                <a:gd name="connsiteY5" fmla="*/ 1162831 h 1761835"/>
                <a:gd name="connsiteX6" fmla="*/ 1306672 w 1811701"/>
                <a:gd name="connsiteY6" fmla="*/ 916817 h 1761835"/>
                <a:gd name="connsiteX7" fmla="*/ 1584814 w 1811701"/>
                <a:gd name="connsiteY7" fmla="*/ 510012 h 1761835"/>
                <a:gd name="connsiteX8" fmla="*/ 1373040 w 1811701"/>
                <a:gd name="connsiteY8" fmla="*/ 118574 h 1761835"/>
                <a:gd name="connsiteX9" fmla="*/ 895599 w 1811701"/>
                <a:gd name="connsiteY9" fmla="*/ 18960 h 1761835"/>
                <a:gd name="connsiteX10" fmla="*/ 288567 w 1811701"/>
                <a:gd name="connsiteY10" fmla="*/ 419258 h 1761835"/>
                <a:gd name="connsiteX0" fmla="*/ 288567 w 1770444"/>
                <a:gd name="connsiteY0" fmla="*/ 419258 h 1761835"/>
                <a:gd name="connsiteX1" fmla="*/ 88590 w 1770444"/>
                <a:gd name="connsiteY1" fmla="*/ 810676 h 1761835"/>
                <a:gd name="connsiteX2" fmla="*/ 10243 w 1770444"/>
                <a:gd name="connsiteY2" fmla="*/ 1608288 h 1761835"/>
                <a:gd name="connsiteX3" fmla="*/ 306327 w 1770444"/>
                <a:gd name="connsiteY3" fmla="*/ 1761835 h 1761835"/>
                <a:gd name="connsiteX4" fmla="*/ 1666327 w 1770444"/>
                <a:gd name="connsiteY4" fmla="*/ 1711113 h 1761835"/>
                <a:gd name="connsiteX5" fmla="*/ 1589229 w 1770444"/>
                <a:gd name="connsiteY5" fmla="*/ 1176973 h 1761835"/>
                <a:gd name="connsiteX6" fmla="*/ 1306672 w 1770444"/>
                <a:gd name="connsiteY6" fmla="*/ 916817 h 1761835"/>
                <a:gd name="connsiteX7" fmla="*/ 1584814 w 1770444"/>
                <a:gd name="connsiteY7" fmla="*/ 510012 h 1761835"/>
                <a:gd name="connsiteX8" fmla="*/ 1373040 w 1770444"/>
                <a:gd name="connsiteY8" fmla="*/ 118574 h 1761835"/>
                <a:gd name="connsiteX9" fmla="*/ 895599 w 1770444"/>
                <a:gd name="connsiteY9" fmla="*/ 18960 h 1761835"/>
                <a:gd name="connsiteX10" fmla="*/ 288567 w 1770444"/>
                <a:gd name="connsiteY10" fmla="*/ 419258 h 1761835"/>
                <a:gd name="connsiteX0" fmla="*/ 288567 w 1592514"/>
                <a:gd name="connsiteY0" fmla="*/ 419258 h 1863058"/>
                <a:gd name="connsiteX1" fmla="*/ 88590 w 1592514"/>
                <a:gd name="connsiteY1" fmla="*/ 810676 h 1863058"/>
                <a:gd name="connsiteX2" fmla="*/ 10243 w 1592514"/>
                <a:gd name="connsiteY2" fmla="*/ 1608288 h 1863058"/>
                <a:gd name="connsiteX3" fmla="*/ 306327 w 1592514"/>
                <a:gd name="connsiteY3" fmla="*/ 1761835 h 1863058"/>
                <a:gd name="connsiteX4" fmla="*/ 1377650 w 1592514"/>
                <a:gd name="connsiteY4" fmla="*/ 1838393 h 1863058"/>
                <a:gd name="connsiteX5" fmla="*/ 1589229 w 1592514"/>
                <a:gd name="connsiteY5" fmla="*/ 1176973 h 1863058"/>
                <a:gd name="connsiteX6" fmla="*/ 1306672 w 1592514"/>
                <a:gd name="connsiteY6" fmla="*/ 916817 h 1863058"/>
                <a:gd name="connsiteX7" fmla="*/ 1584814 w 1592514"/>
                <a:gd name="connsiteY7" fmla="*/ 510012 h 1863058"/>
                <a:gd name="connsiteX8" fmla="*/ 1373040 w 1592514"/>
                <a:gd name="connsiteY8" fmla="*/ 118574 h 1863058"/>
                <a:gd name="connsiteX9" fmla="*/ 895599 w 1592514"/>
                <a:gd name="connsiteY9" fmla="*/ 18960 h 1863058"/>
                <a:gd name="connsiteX10" fmla="*/ 288567 w 1592514"/>
                <a:gd name="connsiteY10" fmla="*/ 419258 h 1863058"/>
                <a:gd name="connsiteX0" fmla="*/ 421322 w 1594935"/>
                <a:gd name="connsiteY0" fmla="*/ 616342 h 1876292"/>
                <a:gd name="connsiteX1" fmla="*/ 91011 w 1594935"/>
                <a:gd name="connsiteY1" fmla="*/ 823910 h 1876292"/>
                <a:gd name="connsiteX2" fmla="*/ 12664 w 1594935"/>
                <a:gd name="connsiteY2" fmla="*/ 1621522 h 1876292"/>
                <a:gd name="connsiteX3" fmla="*/ 308748 w 1594935"/>
                <a:gd name="connsiteY3" fmla="*/ 1775069 h 1876292"/>
                <a:gd name="connsiteX4" fmla="*/ 1380071 w 1594935"/>
                <a:gd name="connsiteY4" fmla="*/ 1851627 h 1876292"/>
                <a:gd name="connsiteX5" fmla="*/ 1591650 w 1594935"/>
                <a:gd name="connsiteY5" fmla="*/ 1190207 h 1876292"/>
                <a:gd name="connsiteX6" fmla="*/ 1309093 w 1594935"/>
                <a:gd name="connsiteY6" fmla="*/ 930051 h 1876292"/>
                <a:gd name="connsiteX7" fmla="*/ 1587235 w 1594935"/>
                <a:gd name="connsiteY7" fmla="*/ 523246 h 1876292"/>
                <a:gd name="connsiteX8" fmla="*/ 1375461 w 1594935"/>
                <a:gd name="connsiteY8" fmla="*/ 131808 h 1876292"/>
                <a:gd name="connsiteX9" fmla="*/ 898020 w 1594935"/>
                <a:gd name="connsiteY9" fmla="*/ 32194 h 1876292"/>
                <a:gd name="connsiteX10" fmla="*/ 421322 w 1594935"/>
                <a:gd name="connsiteY10" fmla="*/ 616342 h 1876292"/>
                <a:gd name="connsiteX0" fmla="*/ 413257 w 1586870"/>
                <a:gd name="connsiteY0" fmla="*/ 616342 h 1876292"/>
                <a:gd name="connsiteX1" fmla="*/ 140873 w 1586870"/>
                <a:gd name="connsiteY1" fmla="*/ 993617 h 1876292"/>
                <a:gd name="connsiteX2" fmla="*/ 4599 w 1586870"/>
                <a:gd name="connsiteY2" fmla="*/ 1621522 h 1876292"/>
                <a:gd name="connsiteX3" fmla="*/ 300683 w 1586870"/>
                <a:gd name="connsiteY3" fmla="*/ 1775069 h 1876292"/>
                <a:gd name="connsiteX4" fmla="*/ 1372006 w 1586870"/>
                <a:gd name="connsiteY4" fmla="*/ 1851627 h 1876292"/>
                <a:gd name="connsiteX5" fmla="*/ 1583585 w 1586870"/>
                <a:gd name="connsiteY5" fmla="*/ 1190207 h 1876292"/>
                <a:gd name="connsiteX6" fmla="*/ 1301028 w 1586870"/>
                <a:gd name="connsiteY6" fmla="*/ 930051 h 1876292"/>
                <a:gd name="connsiteX7" fmla="*/ 1579170 w 1586870"/>
                <a:gd name="connsiteY7" fmla="*/ 523246 h 1876292"/>
                <a:gd name="connsiteX8" fmla="*/ 1367396 w 1586870"/>
                <a:gd name="connsiteY8" fmla="*/ 131808 h 1876292"/>
                <a:gd name="connsiteX9" fmla="*/ 889955 w 1586870"/>
                <a:gd name="connsiteY9" fmla="*/ 32194 h 1876292"/>
                <a:gd name="connsiteX10" fmla="*/ 413257 w 1586870"/>
                <a:gd name="connsiteY10" fmla="*/ 616342 h 1876292"/>
                <a:gd name="connsiteX0" fmla="*/ 284962 w 1458575"/>
                <a:gd name="connsiteY0" fmla="*/ 616342 h 1908017"/>
                <a:gd name="connsiteX1" fmla="*/ 12578 w 1458575"/>
                <a:gd name="connsiteY1" fmla="*/ 993617 h 1908017"/>
                <a:gd name="connsiteX2" fmla="*/ 172388 w 1458575"/>
                <a:gd name="connsiteY2" fmla="*/ 1775069 h 1908017"/>
                <a:gd name="connsiteX3" fmla="*/ 1243711 w 1458575"/>
                <a:gd name="connsiteY3" fmla="*/ 1851627 h 1908017"/>
                <a:gd name="connsiteX4" fmla="*/ 1455290 w 1458575"/>
                <a:gd name="connsiteY4" fmla="*/ 1190207 h 1908017"/>
                <a:gd name="connsiteX5" fmla="*/ 1172733 w 1458575"/>
                <a:gd name="connsiteY5" fmla="*/ 930051 h 1908017"/>
                <a:gd name="connsiteX6" fmla="*/ 1450875 w 1458575"/>
                <a:gd name="connsiteY6" fmla="*/ 523246 h 1908017"/>
                <a:gd name="connsiteX7" fmla="*/ 1239101 w 1458575"/>
                <a:gd name="connsiteY7" fmla="*/ 131808 h 1908017"/>
                <a:gd name="connsiteX8" fmla="*/ 761660 w 1458575"/>
                <a:gd name="connsiteY8" fmla="*/ 32194 h 1908017"/>
                <a:gd name="connsiteX9" fmla="*/ 284962 w 1458575"/>
                <a:gd name="connsiteY9" fmla="*/ 616342 h 1908017"/>
                <a:gd name="connsiteX0" fmla="*/ 343858 w 1519131"/>
                <a:gd name="connsiteY0" fmla="*/ 616342 h 1885036"/>
                <a:gd name="connsiteX1" fmla="*/ 71474 w 1519131"/>
                <a:gd name="connsiteY1" fmla="*/ 993617 h 1885036"/>
                <a:gd name="connsiteX2" fmla="*/ 115432 w 1519131"/>
                <a:gd name="connsiteY2" fmla="*/ 1704358 h 1885036"/>
                <a:gd name="connsiteX3" fmla="*/ 1302607 w 1519131"/>
                <a:gd name="connsiteY3" fmla="*/ 1851627 h 1885036"/>
                <a:gd name="connsiteX4" fmla="*/ 1514186 w 1519131"/>
                <a:gd name="connsiteY4" fmla="*/ 1190207 h 1885036"/>
                <a:gd name="connsiteX5" fmla="*/ 1231629 w 1519131"/>
                <a:gd name="connsiteY5" fmla="*/ 930051 h 1885036"/>
                <a:gd name="connsiteX6" fmla="*/ 1509771 w 1519131"/>
                <a:gd name="connsiteY6" fmla="*/ 523246 h 1885036"/>
                <a:gd name="connsiteX7" fmla="*/ 1297997 w 1519131"/>
                <a:gd name="connsiteY7" fmla="*/ 131808 h 1885036"/>
                <a:gd name="connsiteX8" fmla="*/ 820556 w 1519131"/>
                <a:gd name="connsiteY8" fmla="*/ 32194 h 1885036"/>
                <a:gd name="connsiteX9" fmla="*/ 343858 w 1519131"/>
                <a:gd name="connsiteY9" fmla="*/ 616342 h 1885036"/>
                <a:gd name="connsiteX0" fmla="*/ 343858 w 1549812"/>
                <a:gd name="connsiteY0" fmla="*/ 616342 h 1800235"/>
                <a:gd name="connsiteX1" fmla="*/ 71474 w 1549812"/>
                <a:gd name="connsiteY1" fmla="*/ 993617 h 1800235"/>
                <a:gd name="connsiteX2" fmla="*/ 115432 w 1549812"/>
                <a:gd name="connsiteY2" fmla="*/ 1704358 h 1800235"/>
                <a:gd name="connsiteX3" fmla="*/ 1389496 w 1549812"/>
                <a:gd name="connsiteY3" fmla="*/ 1724347 h 1800235"/>
                <a:gd name="connsiteX4" fmla="*/ 1514186 w 1549812"/>
                <a:gd name="connsiteY4" fmla="*/ 1190207 h 1800235"/>
                <a:gd name="connsiteX5" fmla="*/ 1231629 w 1549812"/>
                <a:gd name="connsiteY5" fmla="*/ 930051 h 1800235"/>
                <a:gd name="connsiteX6" fmla="*/ 1509771 w 1549812"/>
                <a:gd name="connsiteY6" fmla="*/ 523246 h 1800235"/>
                <a:gd name="connsiteX7" fmla="*/ 1297997 w 1549812"/>
                <a:gd name="connsiteY7" fmla="*/ 131808 h 1800235"/>
                <a:gd name="connsiteX8" fmla="*/ 820556 w 1549812"/>
                <a:gd name="connsiteY8" fmla="*/ 32194 h 1800235"/>
                <a:gd name="connsiteX9" fmla="*/ 343858 w 1549812"/>
                <a:gd name="connsiteY9" fmla="*/ 616342 h 180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49812" h="1800235">
                  <a:moveTo>
                    <a:pt x="343858" y="616342"/>
                  </a:moveTo>
                  <a:cubicBezTo>
                    <a:pt x="219011" y="776579"/>
                    <a:pt x="109545" y="812281"/>
                    <a:pt x="71474" y="993617"/>
                  </a:cubicBezTo>
                  <a:cubicBezTo>
                    <a:pt x="33403" y="1174953"/>
                    <a:pt x="-89757" y="1561356"/>
                    <a:pt x="115432" y="1704358"/>
                  </a:cubicBezTo>
                  <a:cubicBezTo>
                    <a:pt x="320621" y="1847360"/>
                    <a:pt x="1156371" y="1810039"/>
                    <a:pt x="1389496" y="1724347"/>
                  </a:cubicBezTo>
                  <a:cubicBezTo>
                    <a:pt x="1622621" y="1638655"/>
                    <a:pt x="1540497" y="1322590"/>
                    <a:pt x="1514186" y="1190207"/>
                  </a:cubicBezTo>
                  <a:cubicBezTo>
                    <a:pt x="1487875" y="1057824"/>
                    <a:pt x="1240336" y="1148914"/>
                    <a:pt x="1231629" y="930051"/>
                  </a:cubicBezTo>
                  <a:cubicBezTo>
                    <a:pt x="1248292" y="693847"/>
                    <a:pt x="1498710" y="656286"/>
                    <a:pt x="1509771" y="523246"/>
                  </a:cubicBezTo>
                  <a:cubicBezTo>
                    <a:pt x="1520832" y="390206"/>
                    <a:pt x="1431655" y="305130"/>
                    <a:pt x="1297997" y="131808"/>
                  </a:cubicBezTo>
                  <a:cubicBezTo>
                    <a:pt x="1189251" y="36824"/>
                    <a:pt x="979579" y="-48562"/>
                    <a:pt x="820556" y="32194"/>
                  </a:cubicBezTo>
                  <a:cubicBezTo>
                    <a:pt x="661533" y="112950"/>
                    <a:pt x="468705" y="456105"/>
                    <a:pt x="343858" y="616342"/>
                  </a:cubicBezTo>
                  <a:close/>
                </a:path>
              </a:pathLst>
            </a:custGeom>
            <a:solidFill>
              <a:srgbClr val="9CDF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9" name="Group 418">
              <a:extLst>
                <a:ext uri="{FF2B5EF4-FFF2-40B4-BE49-F238E27FC236}">
                  <a16:creationId xmlns:a16="http://schemas.microsoft.com/office/drawing/2014/main" id="{AAFFA11B-2850-0767-AA2C-E5D4BBB5970C}"/>
                </a:ext>
              </a:extLst>
            </p:cNvPr>
            <p:cNvGrpSpPr>
              <a:grpSpLocks/>
            </p:cNvGrpSpPr>
            <p:nvPr/>
          </p:nvGrpSpPr>
          <p:grpSpPr bwMode="auto">
            <a:xfrm>
              <a:off x="7205350" y="3289251"/>
              <a:ext cx="1458912" cy="933450"/>
              <a:chOff x="2889" y="1631"/>
              <a:chExt cx="980" cy="743"/>
            </a:xfrm>
          </p:grpSpPr>
          <p:sp>
            <p:nvSpPr>
              <p:cNvPr id="10" name="Rectangle 419">
                <a:extLst>
                  <a:ext uri="{FF2B5EF4-FFF2-40B4-BE49-F238E27FC236}">
                    <a16:creationId xmlns:a16="http://schemas.microsoft.com/office/drawing/2014/main" id="{2B710F5A-12B9-FA95-F933-DECE114A1A45}"/>
                  </a:ext>
                </a:extLst>
              </p:cNvPr>
              <p:cNvSpPr>
                <a:spLocks noChangeArrowheads="1"/>
              </p:cNvSpPr>
              <p:nvPr/>
            </p:nvSpPr>
            <p:spPr bwMode="auto">
              <a:xfrm>
                <a:off x="3046" y="1841"/>
                <a:ext cx="663" cy="533"/>
              </a:xfrm>
              <a:prstGeom prst="rect">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sp>
            <p:nvSpPr>
              <p:cNvPr id="11" name="AutoShape 420">
                <a:extLst>
                  <a:ext uri="{FF2B5EF4-FFF2-40B4-BE49-F238E27FC236}">
                    <a16:creationId xmlns:a16="http://schemas.microsoft.com/office/drawing/2014/main" id="{07406B59-928A-C330-A2A0-3924FC80A9A8}"/>
                  </a:ext>
                </a:extLst>
              </p:cNvPr>
              <p:cNvSpPr>
                <a:spLocks noChangeArrowheads="1"/>
              </p:cNvSpPr>
              <p:nvPr/>
            </p:nvSpPr>
            <p:spPr bwMode="auto">
              <a:xfrm>
                <a:off x="2889" y="1631"/>
                <a:ext cx="980" cy="253"/>
              </a:xfrm>
              <a:prstGeom prst="triangle">
                <a:avLst>
                  <a:gd name="adj" fmla="val 50000"/>
                </a:avLst>
              </a:prstGeom>
              <a:solidFill>
                <a:srgbClr val="9CDFF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ctr"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srgbClr val="00CCFF"/>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sp>
          <p:nvSpPr>
            <p:cNvPr id="36" name="Rectangle 35">
              <a:extLst>
                <a:ext uri="{FF2B5EF4-FFF2-40B4-BE49-F238E27FC236}">
                  <a16:creationId xmlns:a16="http://schemas.microsoft.com/office/drawing/2014/main" id="{E0C6D08A-A730-9324-4DDE-BB11027725A8}"/>
                </a:ext>
              </a:extLst>
            </p:cNvPr>
            <p:cNvSpPr/>
            <p:nvPr/>
          </p:nvSpPr>
          <p:spPr>
            <a:xfrm>
              <a:off x="9279068" y="3677908"/>
              <a:ext cx="305749" cy="197847"/>
            </a:xfrm>
            <a:prstGeom prst="rect">
              <a:avLst/>
            </a:prstGeom>
            <a:solidFill>
              <a:srgbClr val="9CDF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43" name="Straight Connector 42">
              <a:extLst>
                <a:ext uri="{FF2B5EF4-FFF2-40B4-BE49-F238E27FC236}">
                  <a16:creationId xmlns:a16="http://schemas.microsoft.com/office/drawing/2014/main" id="{FC2A6C37-6694-6906-1626-55634060B821}"/>
                </a:ext>
              </a:extLst>
            </p:cNvPr>
            <p:cNvCxnSpPr>
              <a:cxnSpLocks/>
            </p:cNvCxnSpPr>
            <p:nvPr/>
          </p:nvCxnSpPr>
          <p:spPr>
            <a:xfrm flipH="1">
              <a:off x="9895195"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DCE83D2-68AD-735F-095F-BB2F497105A7}"/>
                </a:ext>
              </a:extLst>
            </p:cNvPr>
            <p:cNvCxnSpPr>
              <a:cxnSpLocks/>
            </p:cNvCxnSpPr>
            <p:nvPr/>
          </p:nvCxnSpPr>
          <p:spPr>
            <a:xfrm flipH="1">
              <a:off x="9219616" y="4087742"/>
              <a:ext cx="655425" cy="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B95CA32-9958-F0B5-287E-BB63D56A0D80}"/>
                </a:ext>
              </a:extLst>
            </p:cNvPr>
            <p:cNvCxnSpPr>
              <a:cxnSpLocks/>
            </p:cNvCxnSpPr>
            <p:nvPr/>
          </p:nvCxnSpPr>
          <p:spPr>
            <a:xfrm flipH="1">
              <a:off x="9276868" y="3507672"/>
              <a:ext cx="382424" cy="517050"/>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AEE45B5-AEBE-FC2E-E890-22D31F7A74A5}"/>
                </a:ext>
              </a:extLst>
            </p:cNvPr>
            <p:cNvCxnSpPr>
              <a:cxnSpLocks/>
            </p:cNvCxnSpPr>
            <p:nvPr/>
          </p:nvCxnSpPr>
          <p:spPr>
            <a:xfrm>
              <a:off x="9733069" y="3507672"/>
              <a:ext cx="0" cy="540294"/>
            </a:xfrm>
            <a:prstGeom prst="line">
              <a:avLst/>
            </a:prstGeom>
            <a:ln w="19050">
              <a:solidFill>
                <a:srgbClr val="E4000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613B1C8-EA6E-611D-C39E-7FE4A375BC50}"/>
                </a:ext>
              </a:extLst>
            </p:cNvPr>
            <p:cNvCxnSpPr>
              <a:cxnSpLocks/>
            </p:cNvCxnSpPr>
            <p:nvPr/>
          </p:nvCxnSpPr>
          <p:spPr>
            <a:xfrm flipH="1">
              <a:off x="9798719" y="2695013"/>
              <a:ext cx="380432" cy="694807"/>
            </a:xfrm>
            <a:prstGeom prst="line">
              <a:avLst/>
            </a:prstGeom>
            <a:ln w="19050">
              <a:solidFill>
                <a:srgbClr val="E40000"/>
              </a:solidFill>
            </a:ln>
            <a:effectLst/>
          </p:spPr>
          <p:style>
            <a:lnRef idx="2">
              <a:schemeClr val="accent1"/>
            </a:lnRef>
            <a:fillRef idx="0">
              <a:schemeClr val="accent1"/>
            </a:fillRef>
            <a:effectRef idx="1">
              <a:schemeClr val="accent1"/>
            </a:effectRef>
            <a:fontRef idx="minor">
              <a:schemeClr val="tx1"/>
            </a:fontRef>
          </p:style>
        </p:cxnSp>
        <p:sp>
          <p:nvSpPr>
            <p:cNvPr id="59" name="Line 443">
              <a:extLst>
                <a:ext uri="{FF2B5EF4-FFF2-40B4-BE49-F238E27FC236}">
                  <a16:creationId xmlns:a16="http://schemas.microsoft.com/office/drawing/2014/main" id="{2BA062C2-AFCD-1ADC-F00D-9F57477BA9DE}"/>
                </a:ext>
              </a:extLst>
            </p:cNvPr>
            <p:cNvSpPr>
              <a:spLocks noChangeShapeType="1"/>
            </p:cNvSpPr>
            <p:nvPr/>
          </p:nvSpPr>
          <p:spPr bwMode="auto">
            <a:xfrm>
              <a:off x="8247778" y="3829970"/>
              <a:ext cx="0" cy="131762"/>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 name="Line 449">
              <a:extLst>
                <a:ext uri="{FF2B5EF4-FFF2-40B4-BE49-F238E27FC236}">
                  <a16:creationId xmlns:a16="http://schemas.microsoft.com/office/drawing/2014/main" id="{C477F6A8-E1BA-906B-E794-43A6843D304D}"/>
                </a:ext>
              </a:extLst>
            </p:cNvPr>
            <p:cNvSpPr>
              <a:spLocks noChangeShapeType="1"/>
            </p:cNvSpPr>
            <p:nvPr/>
          </p:nvSpPr>
          <p:spPr bwMode="auto">
            <a:xfrm flipV="1">
              <a:off x="7896666" y="4041107"/>
              <a:ext cx="168275"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20" name="Line 424">
              <a:extLst>
                <a:ext uri="{FF2B5EF4-FFF2-40B4-BE49-F238E27FC236}">
                  <a16:creationId xmlns:a16="http://schemas.microsoft.com/office/drawing/2014/main" id="{050BA66D-CAED-B868-3354-3AE9315E5F39}"/>
                </a:ext>
              </a:extLst>
            </p:cNvPr>
            <p:cNvSpPr>
              <a:spLocks noChangeShapeType="1"/>
            </p:cNvSpPr>
            <p:nvPr/>
          </p:nvSpPr>
          <p:spPr bwMode="auto">
            <a:xfrm flipV="1">
              <a:off x="8244554" y="4047456"/>
              <a:ext cx="969051" cy="3175"/>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21" name="Picture 778" descr="antenna_radiation_stylized">
              <a:extLst>
                <a:ext uri="{FF2B5EF4-FFF2-40B4-BE49-F238E27FC236}">
                  <a16:creationId xmlns:a16="http://schemas.microsoft.com/office/drawing/2014/main" id="{46369473-82AE-C38E-8A69-CE33B9545DC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62238" y="3813930"/>
              <a:ext cx="506412" cy="10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6" name="Picture 777" descr="access_point_stylized_small">
              <a:extLst>
                <a:ext uri="{FF2B5EF4-FFF2-40B4-BE49-F238E27FC236}">
                  <a16:creationId xmlns:a16="http://schemas.microsoft.com/office/drawing/2014/main" id="{A9F8BC5E-C63A-D6FB-2F90-5447ECE734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3882" y="3861899"/>
              <a:ext cx="370169" cy="306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2" name="Group 601">
              <a:extLst>
                <a:ext uri="{FF2B5EF4-FFF2-40B4-BE49-F238E27FC236}">
                  <a16:creationId xmlns:a16="http://schemas.microsoft.com/office/drawing/2014/main" id="{6851E490-F58D-C7CC-25C4-F92864C0C416}"/>
                </a:ext>
              </a:extLst>
            </p:cNvPr>
            <p:cNvGrpSpPr/>
            <p:nvPr/>
          </p:nvGrpSpPr>
          <p:grpSpPr>
            <a:xfrm>
              <a:off x="9497138" y="3394032"/>
              <a:ext cx="367224" cy="240304"/>
              <a:chOff x="7493876" y="2774731"/>
              <a:chExt cx="1481958" cy="894622"/>
            </a:xfrm>
          </p:grpSpPr>
          <p:sp>
            <p:nvSpPr>
              <p:cNvPr id="603" name="Freeform 602">
                <a:extLst>
                  <a:ext uri="{FF2B5EF4-FFF2-40B4-BE49-F238E27FC236}">
                    <a16:creationId xmlns:a16="http://schemas.microsoft.com/office/drawing/2014/main" id="{7EEBFFBE-4E92-7D3C-2969-D41E9CA3159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4" name="Oval 603">
                <a:extLst>
                  <a:ext uri="{FF2B5EF4-FFF2-40B4-BE49-F238E27FC236}">
                    <a16:creationId xmlns:a16="http://schemas.microsoft.com/office/drawing/2014/main" id="{8E989183-681A-B2F7-C673-4786F93DA1B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5" name="Group 604">
                <a:extLst>
                  <a:ext uri="{FF2B5EF4-FFF2-40B4-BE49-F238E27FC236}">
                    <a16:creationId xmlns:a16="http://schemas.microsoft.com/office/drawing/2014/main" id="{A40325E5-842D-5DD1-312A-738BA1FBCF5E}"/>
                  </a:ext>
                </a:extLst>
              </p:cNvPr>
              <p:cNvGrpSpPr/>
              <p:nvPr/>
            </p:nvGrpSpPr>
            <p:grpSpPr>
              <a:xfrm>
                <a:off x="7713663" y="2848339"/>
                <a:ext cx="1042107" cy="425543"/>
                <a:chOff x="7786941" y="2884917"/>
                <a:chExt cx="897649" cy="353919"/>
              </a:xfrm>
            </p:grpSpPr>
            <p:sp>
              <p:nvSpPr>
                <p:cNvPr id="606" name="Freeform 605">
                  <a:extLst>
                    <a:ext uri="{FF2B5EF4-FFF2-40B4-BE49-F238E27FC236}">
                      <a16:creationId xmlns:a16="http://schemas.microsoft.com/office/drawing/2014/main" id="{D175117C-6E1B-284E-5142-4A5F0DFAB69A}"/>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7" name="Freeform 606">
                  <a:extLst>
                    <a:ext uri="{FF2B5EF4-FFF2-40B4-BE49-F238E27FC236}">
                      <a16:creationId xmlns:a16="http://schemas.microsoft.com/office/drawing/2014/main" id="{CC548496-6CE7-9575-9BEF-D9458587B1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8" name="Freeform 607">
                  <a:extLst>
                    <a:ext uri="{FF2B5EF4-FFF2-40B4-BE49-F238E27FC236}">
                      <a16:creationId xmlns:a16="http://schemas.microsoft.com/office/drawing/2014/main" id="{4FCAD91D-9519-D51A-18CD-48975E7BE6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9" name="Freeform 608">
                  <a:extLst>
                    <a:ext uri="{FF2B5EF4-FFF2-40B4-BE49-F238E27FC236}">
                      <a16:creationId xmlns:a16="http://schemas.microsoft.com/office/drawing/2014/main" id="{A441F31A-9C1C-77A6-D7E6-DB7E3D60653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56" name="Group 655">
              <a:extLst>
                <a:ext uri="{FF2B5EF4-FFF2-40B4-BE49-F238E27FC236}">
                  <a16:creationId xmlns:a16="http://schemas.microsoft.com/office/drawing/2014/main" id="{94235CB9-AE94-D235-01D3-4BF0F12D3BBA}"/>
                </a:ext>
              </a:extLst>
            </p:cNvPr>
            <p:cNvGrpSpPr/>
            <p:nvPr/>
          </p:nvGrpSpPr>
          <p:grpSpPr>
            <a:xfrm>
              <a:off x="7493518" y="3325424"/>
              <a:ext cx="857739" cy="583764"/>
              <a:chOff x="7487144" y="3296104"/>
              <a:chExt cx="857739" cy="583764"/>
            </a:xfrm>
          </p:grpSpPr>
          <p:grpSp>
            <p:nvGrpSpPr>
              <p:cNvPr id="657" name="Group 656">
                <a:extLst>
                  <a:ext uri="{FF2B5EF4-FFF2-40B4-BE49-F238E27FC236}">
                    <a16:creationId xmlns:a16="http://schemas.microsoft.com/office/drawing/2014/main" id="{9AF95F14-4D06-075F-8B41-99854900B4EC}"/>
                  </a:ext>
                </a:extLst>
              </p:cNvPr>
              <p:cNvGrpSpPr/>
              <p:nvPr/>
            </p:nvGrpSpPr>
            <p:grpSpPr>
              <a:xfrm>
                <a:off x="7487144" y="3389820"/>
                <a:ext cx="350807" cy="305517"/>
                <a:chOff x="7487144" y="3389820"/>
                <a:chExt cx="350807" cy="305517"/>
              </a:xfrm>
            </p:grpSpPr>
            <p:pic>
              <p:nvPicPr>
                <p:cNvPr id="664" name="Picture 1115" descr="antenna_stylized">
                  <a:extLst>
                    <a:ext uri="{FF2B5EF4-FFF2-40B4-BE49-F238E27FC236}">
                      <a16:creationId xmlns:a16="http://schemas.microsoft.com/office/drawing/2014/main" id="{2E0674AF-437F-4410-8C8A-285E2A2D18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87144" y="3389820"/>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 name="Picture 1116" descr="laptop_keyboard">
                  <a:extLst>
                    <a:ext uri="{FF2B5EF4-FFF2-40B4-BE49-F238E27FC236}">
                      <a16:creationId xmlns:a16="http://schemas.microsoft.com/office/drawing/2014/main" id="{85AA8B4A-E17F-2C9D-EAAA-AC33A7008D0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09064" flipH="1">
                  <a:off x="7504001" y="3575889"/>
                  <a:ext cx="286699" cy="119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 name="Freeform 1117">
                  <a:extLst>
                    <a:ext uri="{FF2B5EF4-FFF2-40B4-BE49-F238E27FC236}">
                      <a16:creationId xmlns:a16="http://schemas.microsoft.com/office/drawing/2014/main" id="{5340431B-200B-9469-FB2A-6D5B0C766E9F}"/>
                    </a:ext>
                  </a:extLst>
                </p:cNvPr>
                <p:cNvSpPr>
                  <a:spLocks/>
                </p:cNvSpPr>
                <p:nvPr/>
              </p:nvSpPr>
              <p:spPr bwMode="auto">
                <a:xfrm>
                  <a:off x="7599014" y="3459979"/>
                  <a:ext cx="230764" cy="155883"/>
                </a:xfrm>
                <a:custGeom>
                  <a:avLst/>
                  <a:gdLst>
                    <a:gd name="T0" fmla="*/ 143665061 w 2982"/>
                    <a:gd name="T1" fmla="*/ 0 h 2442"/>
                    <a:gd name="T2" fmla="*/ 0 w 2982"/>
                    <a:gd name="T3" fmla="*/ 66329557 h 2442"/>
                    <a:gd name="T4" fmla="*/ 573719931 w 2982"/>
                    <a:gd name="T5" fmla="*/ 82975142 h 2442"/>
                    <a:gd name="T6" fmla="*/ 717384993 w 2982"/>
                    <a:gd name="T7" fmla="*/ 16645585 h 2442"/>
                    <a:gd name="T8" fmla="*/ 143665061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67" name="Picture 1118" descr="screen">
                  <a:extLst>
                    <a:ext uri="{FF2B5EF4-FFF2-40B4-BE49-F238E27FC236}">
                      <a16:creationId xmlns:a16="http://schemas.microsoft.com/office/drawing/2014/main" id="{EBBFF0BA-F0C0-BD74-36D2-48BEB486CB3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0380" y="3463988"/>
                  <a:ext cx="209692" cy="14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8" name="Freeform 1119">
                  <a:extLst>
                    <a:ext uri="{FF2B5EF4-FFF2-40B4-BE49-F238E27FC236}">
                      <a16:creationId xmlns:a16="http://schemas.microsoft.com/office/drawing/2014/main" id="{187ABB20-422B-F2C2-9B8A-29B64996B956}"/>
                    </a:ext>
                  </a:extLst>
                </p:cNvPr>
                <p:cNvSpPr>
                  <a:spLocks/>
                </p:cNvSpPr>
                <p:nvPr/>
              </p:nvSpPr>
              <p:spPr bwMode="auto">
                <a:xfrm>
                  <a:off x="7641029" y="3455381"/>
                  <a:ext cx="195517" cy="29007"/>
                </a:xfrm>
                <a:custGeom>
                  <a:avLst/>
                  <a:gdLst>
                    <a:gd name="T0" fmla="*/ 35620212 w 2528"/>
                    <a:gd name="T1" fmla="*/ 0 h 455"/>
                    <a:gd name="T2" fmla="*/ 608343257 w 2528"/>
                    <a:gd name="T3" fmla="*/ 16582250 h 455"/>
                    <a:gd name="T4" fmla="*/ 572256449 w 2528"/>
                    <a:gd name="T5" fmla="*/ 16582250 h 455"/>
                    <a:gd name="T6" fmla="*/ 0 w 2528"/>
                    <a:gd name="T7" fmla="*/ 16582250 h 455"/>
                    <a:gd name="T8" fmla="*/ 35620212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120">
                  <a:extLst>
                    <a:ext uri="{FF2B5EF4-FFF2-40B4-BE49-F238E27FC236}">
                      <a16:creationId xmlns:a16="http://schemas.microsoft.com/office/drawing/2014/main" id="{E2DDEC6E-A596-F7CB-54E3-CE00E9C5EFD3}"/>
                    </a:ext>
                  </a:extLst>
                </p:cNvPr>
                <p:cNvSpPr>
                  <a:spLocks/>
                </p:cNvSpPr>
                <p:nvPr/>
              </p:nvSpPr>
              <p:spPr bwMode="auto">
                <a:xfrm>
                  <a:off x="7596971" y="3455145"/>
                  <a:ext cx="54275" cy="120745"/>
                </a:xfrm>
                <a:custGeom>
                  <a:avLst/>
                  <a:gdLst>
                    <a:gd name="T0" fmla="*/ 142804406 w 702"/>
                    <a:gd name="T1" fmla="*/ 0 h 1893"/>
                    <a:gd name="T2" fmla="*/ 0 w 702"/>
                    <a:gd name="T3" fmla="*/ 66174575 h 1893"/>
                    <a:gd name="T4" fmla="*/ 35584530 w 702"/>
                    <a:gd name="T5" fmla="*/ 66174575 h 1893"/>
                    <a:gd name="T6" fmla="*/ 178855222 w 702"/>
                    <a:gd name="T7" fmla="*/ 16607700 h 1893"/>
                    <a:gd name="T8" fmla="*/ 142804406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121">
                  <a:extLst>
                    <a:ext uri="{FF2B5EF4-FFF2-40B4-BE49-F238E27FC236}">
                      <a16:creationId xmlns:a16="http://schemas.microsoft.com/office/drawing/2014/main" id="{37550A82-E27C-06A0-ED5E-42E47A98F54F}"/>
                    </a:ext>
                  </a:extLst>
                </p:cNvPr>
                <p:cNvSpPr>
                  <a:spLocks/>
                </p:cNvSpPr>
                <p:nvPr/>
              </p:nvSpPr>
              <p:spPr bwMode="auto">
                <a:xfrm>
                  <a:off x="7776652" y="3476723"/>
                  <a:ext cx="58489" cy="139375"/>
                </a:xfrm>
                <a:custGeom>
                  <a:avLst/>
                  <a:gdLst>
                    <a:gd name="T0" fmla="*/ 179213623 w 756"/>
                    <a:gd name="T1" fmla="*/ 0 h 2184"/>
                    <a:gd name="T2" fmla="*/ 35656008 w 756"/>
                    <a:gd name="T3" fmla="*/ 82904513 h 2184"/>
                    <a:gd name="T4" fmla="*/ 0 w 756"/>
                    <a:gd name="T5" fmla="*/ 82904513 h 2184"/>
                    <a:gd name="T6" fmla="*/ 143090785 w 756"/>
                    <a:gd name="T7" fmla="*/ 16632211 h 2184"/>
                    <a:gd name="T8" fmla="*/ 179213623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122">
                  <a:extLst>
                    <a:ext uri="{FF2B5EF4-FFF2-40B4-BE49-F238E27FC236}">
                      <a16:creationId xmlns:a16="http://schemas.microsoft.com/office/drawing/2014/main" id="{5BA195B8-0407-C0FF-F04F-2186A877F6AF}"/>
                    </a:ext>
                  </a:extLst>
                </p:cNvPr>
                <p:cNvSpPr>
                  <a:spLocks/>
                </p:cNvSpPr>
                <p:nvPr/>
              </p:nvSpPr>
              <p:spPr bwMode="auto">
                <a:xfrm>
                  <a:off x="7596332" y="3569758"/>
                  <a:ext cx="214545" cy="47048"/>
                </a:xfrm>
                <a:custGeom>
                  <a:avLst/>
                  <a:gdLst>
                    <a:gd name="T0" fmla="*/ 35658648 w 2773"/>
                    <a:gd name="T1" fmla="*/ 0 h 738"/>
                    <a:gd name="T2" fmla="*/ 0 w 2773"/>
                    <a:gd name="T3" fmla="*/ 16581742 h 738"/>
                    <a:gd name="T4" fmla="*/ 573357470 w 2773"/>
                    <a:gd name="T5" fmla="*/ 33163485 h 738"/>
                    <a:gd name="T6" fmla="*/ 573357470 w 2773"/>
                    <a:gd name="T7" fmla="*/ 16581742 h 738"/>
                    <a:gd name="T8" fmla="*/ 35658648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2" name="Freeform 1123">
                  <a:extLst>
                    <a:ext uri="{FF2B5EF4-FFF2-40B4-BE49-F238E27FC236}">
                      <a16:creationId xmlns:a16="http://schemas.microsoft.com/office/drawing/2014/main" id="{5895AF77-9595-1965-B623-26BFB2D84CEA}"/>
                    </a:ext>
                  </a:extLst>
                </p:cNvPr>
                <p:cNvSpPr>
                  <a:spLocks/>
                </p:cNvSpPr>
                <p:nvPr/>
              </p:nvSpPr>
              <p:spPr bwMode="auto">
                <a:xfrm>
                  <a:off x="7783165" y="3477902"/>
                  <a:ext cx="54786" cy="139965"/>
                </a:xfrm>
                <a:custGeom>
                  <a:avLst/>
                  <a:gdLst>
                    <a:gd name="T0" fmla="*/ 656550006 w 637"/>
                    <a:gd name="T1" fmla="*/ 0 h 1659"/>
                    <a:gd name="T2" fmla="*/ 656550006 w 637"/>
                    <a:gd name="T3" fmla="*/ 0 h 1659"/>
                    <a:gd name="T4" fmla="*/ 54716163 w 637"/>
                    <a:gd name="T5" fmla="*/ 2147483646 h 1659"/>
                    <a:gd name="T6" fmla="*/ 0 w 637"/>
                    <a:gd name="T7" fmla="*/ 2147483646 h 1659"/>
                    <a:gd name="T8" fmla="*/ 65655000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3" name="Freeform 1124">
                  <a:extLst>
                    <a:ext uri="{FF2B5EF4-FFF2-40B4-BE49-F238E27FC236}">
                      <a16:creationId xmlns:a16="http://schemas.microsoft.com/office/drawing/2014/main" id="{B7955256-E269-31AE-9309-AE22D4F7B8D2}"/>
                    </a:ext>
                  </a:extLst>
                </p:cNvPr>
                <p:cNvSpPr>
                  <a:spLocks/>
                </p:cNvSpPr>
                <p:nvPr/>
              </p:nvSpPr>
              <p:spPr bwMode="auto">
                <a:xfrm>
                  <a:off x="7596588" y="3576007"/>
                  <a:ext cx="190792" cy="46458"/>
                </a:xfrm>
                <a:custGeom>
                  <a:avLst/>
                  <a:gdLst>
                    <a:gd name="T0" fmla="*/ 0 w 2216"/>
                    <a:gd name="T1" fmla="*/ 0 h 550"/>
                    <a:gd name="T2" fmla="*/ 54884212 w 2216"/>
                    <a:gd name="T3" fmla="*/ 101852492 h 550"/>
                    <a:gd name="T4" fmla="*/ 2147483646 w 2216"/>
                    <a:gd name="T5" fmla="*/ 1017940055 h 550"/>
                    <a:gd name="T6" fmla="*/ 2147483646 w 2216"/>
                    <a:gd name="T7" fmla="*/ 865464562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74" name="Group 1125">
                  <a:extLst>
                    <a:ext uri="{FF2B5EF4-FFF2-40B4-BE49-F238E27FC236}">
                      <a16:creationId xmlns:a16="http://schemas.microsoft.com/office/drawing/2014/main" id="{025E5496-31A5-2BD5-BB3E-59A6F23857BB}"/>
                    </a:ext>
                  </a:extLst>
                </p:cNvPr>
                <p:cNvGrpSpPr>
                  <a:grpSpLocks/>
                </p:cNvGrpSpPr>
                <p:nvPr/>
              </p:nvGrpSpPr>
              <p:grpSpPr bwMode="auto">
                <a:xfrm>
                  <a:off x="7593395" y="3625649"/>
                  <a:ext cx="64747" cy="27592"/>
                  <a:chOff x="1740" y="2642"/>
                  <a:chExt cx="752" cy="327"/>
                </a:xfrm>
              </p:grpSpPr>
              <p:sp>
                <p:nvSpPr>
                  <p:cNvPr id="681" name="Freeform 1126">
                    <a:extLst>
                      <a:ext uri="{FF2B5EF4-FFF2-40B4-BE49-F238E27FC236}">
                        <a16:creationId xmlns:a16="http://schemas.microsoft.com/office/drawing/2014/main" id="{4F2EAF35-53A6-718A-A5A0-9FFBB1499277}"/>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2" name="Freeform 1127">
                    <a:extLst>
                      <a:ext uri="{FF2B5EF4-FFF2-40B4-BE49-F238E27FC236}">
                        <a16:creationId xmlns:a16="http://schemas.microsoft.com/office/drawing/2014/main" id="{A36C1500-C09E-12EF-6125-BAEC306AC921}"/>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3" name="Freeform 1128">
                    <a:extLst>
                      <a:ext uri="{FF2B5EF4-FFF2-40B4-BE49-F238E27FC236}">
                        <a16:creationId xmlns:a16="http://schemas.microsoft.com/office/drawing/2014/main" id="{2C1A2E4A-DA62-9BBB-9FE0-709D67BA03F3}"/>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4" name="Freeform 1129">
                    <a:extLst>
                      <a:ext uri="{FF2B5EF4-FFF2-40B4-BE49-F238E27FC236}">
                        <a16:creationId xmlns:a16="http://schemas.microsoft.com/office/drawing/2014/main" id="{1525DA31-0F92-8882-9EC0-E4BEFC0CFCE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5" name="Freeform 1130">
                    <a:extLst>
                      <a:ext uri="{FF2B5EF4-FFF2-40B4-BE49-F238E27FC236}">
                        <a16:creationId xmlns:a16="http://schemas.microsoft.com/office/drawing/2014/main" id="{255F71CB-B821-C700-6B26-059955E00ABA}"/>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6" name="Freeform 1131">
                    <a:extLst>
                      <a:ext uri="{FF2B5EF4-FFF2-40B4-BE49-F238E27FC236}">
                        <a16:creationId xmlns:a16="http://schemas.microsoft.com/office/drawing/2014/main" id="{BCD3AB77-FA2E-F5C2-7BCA-37E861C43999}"/>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5" name="Freeform 1132">
                  <a:extLst>
                    <a:ext uri="{FF2B5EF4-FFF2-40B4-BE49-F238E27FC236}">
                      <a16:creationId xmlns:a16="http://schemas.microsoft.com/office/drawing/2014/main" id="{19BCEB05-E253-AB0F-333D-027D84580E4C}"/>
                    </a:ext>
                  </a:extLst>
                </p:cNvPr>
                <p:cNvSpPr>
                  <a:spLocks/>
                </p:cNvSpPr>
                <p:nvPr/>
              </p:nvSpPr>
              <p:spPr bwMode="auto">
                <a:xfrm>
                  <a:off x="7704243" y="3629776"/>
                  <a:ext cx="78411" cy="60608"/>
                </a:xfrm>
                <a:custGeom>
                  <a:avLst/>
                  <a:gdLst>
                    <a:gd name="T0" fmla="*/ 39250883 w 990"/>
                    <a:gd name="T1" fmla="*/ 342828616 h 792"/>
                    <a:gd name="T2" fmla="*/ 354255671 w 990"/>
                    <a:gd name="T3" fmla="*/ 0 h 792"/>
                    <a:gd name="T4" fmla="*/ 354255671 w 990"/>
                    <a:gd name="T5" fmla="*/ 34504242 h 792"/>
                    <a:gd name="T6" fmla="*/ 0 w 990"/>
                    <a:gd name="T7" fmla="*/ 342828616 h 792"/>
                    <a:gd name="T8" fmla="*/ 39250883 w 990"/>
                    <a:gd name="T9" fmla="*/ 342828616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6" name="Freeform 1133">
                  <a:extLst>
                    <a:ext uri="{FF2B5EF4-FFF2-40B4-BE49-F238E27FC236}">
                      <a16:creationId xmlns:a16="http://schemas.microsoft.com/office/drawing/2014/main" id="{7C656453-D6DB-2597-1B0C-6F3F5929D667}"/>
                    </a:ext>
                  </a:extLst>
                </p:cNvPr>
                <p:cNvSpPr>
                  <a:spLocks/>
                </p:cNvSpPr>
                <p:nvPr/>
              </p:nvSpPr>
              <p:spPr bwMode="auto">
                <a:xfrm>
                  <a:off x="7504129" y="3634611"/>
                  <a:ext cx="200625" cy="55302"/>
                </a:xfrm>
                <a:custGeom>
                  <a:avLst/>
                  <a:gdLst>
                    <a:gd name="T0" fmla="*/ 39302216 w 2532"/>
                    <a:gd name="T1" fmla="*/ 0 h 723"/>
                    <a:gd name="T2" fmla="*/ 39302216 w 2532"/>
                    <a:gd name="T3" fmla="*/ 0 h 723"/>
                    <a:gd name="T4" fmla="*/ 867084690 w 2532"/>
                    <a:gd name="T5" fmla="*/ 307891170 h 723"/>
                    <a:gd name="T6" fmla="*/ 867084690 w 2532"/>
                    <a:gd name="T7" fmla="*/ 342351506 h 723"/>
                    <a:gd name="T8" fmla="*/ 0 w 2532"/>
                    <a:gd name="T9" fmla="*/ 34009889 h 723"/>
                    <a:gd name="T10" fmla="*/ 39302216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7" name="Freeform 1134">
                  <a:extLst>
                    <a:ext uri="{FF2B5EF4-FFF2-40B4-BE49-F238E27FC236}">
                      <a16:creationId xmlns:a16="http://schemas.microsoft.com/office/drawing/2014/main" id="{D53EE7A3-B2FB-E4A9-3227-D7A629A67B1A}"/>
                    </a:ext>
                  </a:extLst>
                </p:cNvPr>
                <p:cNvSpPr>
                  <a:spLocks/>
                </p:cNvSpPr>
                <p:nvPr/>
              </p:nvSpPr>
              <p:spPr bwMode="auto">
                <a:xfrm>
                  <a:off x="7504257" y="3624470"/>
                  <a:ext cx="2171" cy="11202"/>
                </a:xfrm>
                <a:custGeom>
                  <a:avLst/>
                  <a:gdLst>
                    <a:gd name="T0" fmla="*/ 48903362 w 26"/>
                    <a:gd name="T1" fmla="*/ 33634500 h 147"/>
                    <a:gd name="T2" fmla="*/ 48903362 w 26"/>
                    <a:gd name="T3" fmla="*/ 67263209 h 147"/>
                    <a:gd name="T4" fmla="*/ 0 w 26"/>
                    <a:gd name="T5" fmla="*/ 67263209 h 147"/>
                    <a:gd name="T6" fmla="*/ 48903362 w 26"/>
                    <a:gd name="T7" fmla="*/ 0 h 147"/>
                    <a:gd name="T8" fmla="*/ 48903362 w 26"/>
                    <a:gd name="T9" fmla="*/ 33634500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8" name="Freeform 1135">
                  <a:extLst>
                    <a:ext uri="{FF2B5EF4-FFF2-40B4-BE49-F238E27FC236}">
                      <a16:creationId xmlns:a16="http://schemas.microsoft.com/office/drawing/2014/main" id="{CD341D05-3452-1EDA-CEC6-2E29F848C685}"/>
                    </a:ext>
                  </a:extLst>
                </p:cNvPr>
                <p:cNvSpPr>
                  <a:spLocks/>
                </p:cNvSpPr>
                <p:nvPr/>
              </p:nvSpPr>
              <p:spPr bwMode="auto">
                <a:xfrm>
                  <a:off x="7504384" y="3578837"/>
                  <a:ext cx="93225" cy="46340"/>
                </a:xfrm>
                <a:custGeom>
                  <a:avLst/>
                  <a:gdLst>
                    <a:gd name="T0" fmla="*/ 395043791 w 1176"/>
                    <a:gd name="T1" fmla="*/ 0 h 606"/>
                    <a:gd name="T2" fmla="*/ 0 w 1176"/>
                    <a:gd name="T3" fmla="*/ 273654982 h 606"/>
                    <a:gd name="T4" fmla="*/ 39357994 w 1176"/>
                    <a:gd name="T5" fmla="*/ 273654982 h 606"/>
                    <a:gd name="T6" fmla="*/ 395043791 w 1176"/>
                    <a:gd name="T7" fmla="*/ 33985420 h 606"/>
                    <a:gd name="T8" fmla="*/ 395043791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9" name="Freeform 1136">
                  <a:extLst>
                    <a:ext uri="{FF2B5EF4-FFF2-40B4-BE49-F238E27FC236}">
                      <a16:creationId xmlns:a16="http://schemas.microsoft.com/office/drawing/2014/main" id="{4AB1F2EC-8AC9-DBA6-8839-6E234AFC9168}"/>
                    </a:ext>
                  </a:extLst>
                </p:cNvPr>
                <p:cNvSpPr>
                  <a:spLocks/>
                </p:cNvSpPr>
                <p:nvPr/>
              </p:nvSpPr>
              <p:spPr bwMode="auto">
                <a:xfrm>
                  <a:off x="7510642" y="3626829"/>
                  <a:ext cx="190281" cy="53180"/>
                </a:xfrm>
                <a:custGeom>
                  <a:avLst/>
                  <a:gdLst>
                    <a:gd name="T0" fmla="*/ 31829833 w 2532"/>
                    <a:gd name="T1" fmla="*/ 0 h 723"/>
                    <a:gd name="T2" fmla="*/ 31829833 w 2532"/>
                    <a:gd name="T3" fmla="*/ 0 h 723"/>
                    <a:gd name="T4" fmla="*/ 382827787 w 2532"/>
                    <a:gd name="T5" fmla="*/ 175498781 h 723"/>
                    <a:gd name="T6" fmla="*/ 382827787 w 2532"/>
                    <a:gd name="T7" fmla="*/ 175498781 h 723"/>
                    <a:gd name="T8" fmla="*/ 0 w 2532"/>
                    <a:gd name="T9" fmla="*/ 29448186 h 723"/>
                    <a:gd name="T10" fmla="*/ 31829833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80" name="Freeform 1137">
                  <a:extLst>
                    <a:ext uri="{FF2B5EF4-FFF2-40B4-BE49-F238E27FC236}">
                      <a16:creationId xmlns:a16="http://schemas.microsoft.com/office/drawing/2014/main" id="{5A919973-1443-F9C0-7EC9-141EDE9ABB7B}"/>
                    </a:ext>
                  </a:extLst>
                </p:cNvPr>
                <p:cNvSpPr>
                  <a:spLocks/>
                </p:cNvSpPr>
                <p:nvPr/>
              </p:nvSpPr>
              <p:spPr bwMode="auto">
                <a:xfrm flipV="1">
                  <a:off x="7700668" y="3623055"/>
                  <a:ext cx="77645" cy="55066"/>
                </a:xfrm>
                <a:custGeom>
                  <a:avLst/>
                  <a:gdLst>
                    <a:gd name="T0" fmla="*/ 0 w 2532"/>
                    <a:gd name="T1" fmla="*/ 0 h 723"/>
                    <a:gd name="T2" fmla="*/ 0 w 2532"/>
                    <a:gd name="T3" fmla="*/ 0 h 723"/>
                    <a:gd name="T4" fmla="*/ 0 w 2532"/>
                    <a:gd name="T5" fmla="*/ 302641137 h 723"/>
                    <a:gd name="T6" fmla="*/ 0 w 2532"/>
                    <a:gd name="T7" fmla="*/ 302641137 h 723"/>
                    <a:gd name="T8" fmla="*/ 0 w 2532"/>
                    <a:gd name="T9" fmla="*/ 33575256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8" name="Group 1139">
                <a:extLst>
                  <a:ext uri="{FF2B5EF4-FFF2-40B4-BE49-F238E27FC236}">
                    <a16:creationId xmlns:a16="http://schemas.microsoft.com/office/drawing/2014/main" id="{C1F8A8A6-320F-6F71-AF3D-1215252B5C28}"/>
                  </a:ext>
                </a:extLst>
              </p:cNvPr>
              <p:cNvGrpSpPr>
                <a:grpSpLocks/>
              </p:cNvGrpSpPr>
              <p:nvPr/>
            </p:nvGrpSpPr>
            <p:grpSpPr bwMode="auto">
              <a:xfrm flipH="1">
                <a:off x="7985622" y="3537823"/>
                <a:ext cx="359261" cy="342045"/>
                <a:chOff x="2839" y="3501"/>
                <a:chExt cx="755" cy="803"/>
              </a:xfrm>
            </p:grpSpPr>
            <p:pic>
              <p:nvPicPr>
                <p:cNvPr id="662" name="Picture 1140" descr="desktop_computer_stylized_medium">
                  <a:extLst>
                    <a:ext uri="{FF2B5EF4-FFF2-40B4-BE49-F238E27FC236}">
                      <a16:creationId xmlns:a16="http://schemas.microsoft.com/office/drawing/2014/main" id="{3E2A4BEC-317E-35CC-DDC9-74B7F0E9CE5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3" name="Freeform 1141">
                  <a:extLst>
                    <a:ext uri="{FF2B5EF4-FFF2-40B4-BE49-F238E27FC236}">
                      <a16:creationId xmlns:a16="http://schemas.microsoft.com/office/drawing/2014/main" id="{F7AFBD32-4D29-FE56-659D-D9E459F7C7A7}"/>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659" name="Group 658">
                <a:extLst>
                  <a:ext uri="{FF2B5EF4-FFF2-40B4-BE49-F238E27FC236}">
                    <a16:creationId xmlns:a16="http://schemas.microsoft.com/office/drawing/2014/main" id="{7BA208E1-4913-8A4D-4731-64A89EBCFADD}"/>
                  </a:ext>
                </a:extLst>
              </p:cNvPr>
              <p:cNvGrpSpPr/>
              <p:nvPr/>
            </p:nvGrpSpPr>
            <p:grpSpPr>
              <a:xfrm>
                <a:off x="7797061" y="3296104"/>
                <a:ext cx="347997" cy="396620"/>
                <a:chOff x="7797061" y="3296104"/>
                <a:chExt cx="347997" cy="396620"/>
              </a:xfrm>
            </p:grpSpPr>
            <p:pic>
              <p:nvPicPr>
                <p:cNvPr id="660" name="Picture 571" descr="fridge2.png">
                  <a:extLst>
                    <a:ext uri="{FF2B5EF4-FFF2-40B4-BE49-F238E27FC236}">
                      <a16:creationId xmlns:a16="http://schemas.microsoft.com/office/drawing/2014/main" id="{0BB87D3A-E53B-0758-FD44-14908DAE2A20}"/>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896825" y="3355697"/>
                  <a:ext cx="189578" cy="337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1" name="Picture 1115" descr="antenna_stylized">
                  <a:extLst>
                    <a:ext uri="{FF2B5EF4-FFF2-40B4-BE49-F238E27FC236}">
                      <a16:creationId xmlns:a16="http://schemas.microsoft.com/office/drawing/2014/main" id="{D3B98F1E-AC60-DCC6-7DE7-A257A678A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061" y="3296104"/>
                  <a:ext cx="347997" cy="16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860" name="Group 859">
              <a:extLst>
                <a:ext uri="{FF2B5EF4-FFF2-40B4-BE49-F238E27FC236}">
                  <a16:creationId xmlns:a16="http://schemas.microsoft.com/office/drawing/2014/main" id="{A38E8B98-2C56-7BAD-BC29-72036BF353BB}"/>
                </a:ext>
              </a:extLst>
            </p:cNvPr>
            <p:cNvGrpSpPr/>
            <p:nvPr/>
          </p:nvGrpSpPr>
          <p:grpSpPr>
            <a:xfrm>
              <a:off x="9098788" y="3956624"/>
              <a:ext cx="367224" cy="240304"/>
              <a:chOff x="7493876" y="2774731"/>
              <a:chExt cx="1481958" cy="894622"/>
            </a:xfrm>
          </p:grpSpPr>
          <p:sp>
            <p:nvSpPr>
              <p:cNvPr id="861" name="Freeform 860">
                <a:extLst>
                  <a:ext uri="{FF2B5EF4-FFF2-40B4-BE49-F238E27FC236}">
                    <a16:creationId xmlns:a16="http://schemas.microsoft.com/office/drawing/2014/main" id="{16D3849D-3E47-24EF-5823-7CBAEC5DB9D0}"/>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62" name="Oval 861">
                <a:extLst>
                  <a:ext uri="{FF2B5EF4-FFF2-40B4-BE49-F238E27FC236}">
                    <a16:creationId xmlns:a16="http://schemas.microsoft.com/office/drawing/2014/main" id="{64729257-5B11-35DE-E078-59AC64988CF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63" name="Group 862">
                <a:extLst>
                  <a:ext uri="{FF2B5EF4-FFF2-40B4-BE49-F238E27FC236}">
                    <a16:creationId xmlns:a16="http://schemas.microsoft.com/office/drawing/2014/main" id="{ED9A57C4-59D1-16BB-9999-1F4AACBA6997}"/>
                  </a:ext>
                </a:extLst>
              </p:cNvPr>
              <p:cNvGrpSpPr/>
              <p:nvPr/>
            </p:nvGrpSpPr>
            <p:grpSpPr>
              <a:xfrm>
                <a:off x="7713663" y="2848339"/>
                <a:ext cx="1042107" cy="425543"/>
                <a:chOff x="7786941" y="2884917"/>
                <a:chExt cx="897649" cy="353919"/>
              </a:xfrm>
            </p:grpSpPr>
            <p:sp>
              <p:nvSpPr>
                <p:cNvPr id="864" name="Freeform 863">
                  <a:extLst>
                    <a:ext uri="{FF2B5EF4-FFF2-40B4-BE49-F238E27FC236}">
                      <a16:creationId xmlns:a16="http://schemas.microsoft.com/office/drawing/2014/main" id="{C87B1011-5F05-B825-8608-4BA9EC92FF6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5" name="Freeform 864">
                  <a:extLst>
                    <a:ext uri="{FF2B5EF4-FFF2-40B4-BE49-F238E27FC236}">
                      <a16:creationId xmlns:a16="http://schemas.microsoft.com/office/drawing/2014/main" id="{FB8A9119-485A-64FE-F14A-850CB1F56F50}"/>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6" name="Freeform 865">
                  <a:extLst>
                    <a:ext uri="{FF2B5EF4-FFF2-40B4-BE49-F238E27FC236}">
                      <a16:creationId xmlns:a16="http://schemas.microsoft.com/office/drawing/2014/main" id="{5BE14736-7FEB-9DF2-DD30-A17D610CB7A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67" name="Freeform 866">
                  <a:extLst>
                    <a:ext uri="{FF2B5EF4-FFF2-40B4-BE49-F238E27FC236}">
                      <a16:creationId xmlns:a16="http://schemas.microsoft.com/office/drawing/2014/main" id="{E55285C6-31B7-37B4-6CBA-2546778C320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68" name="Group 867">
              <a:extLst>
                <a:ext uri="{FF2B5EF4-FFF2-40B4-BE49-F238E27FC236}">
                  <a16:creationId xmlns:a16="http://schemas.microsoft.com/office/drawing/2014/main" id="{7B2A056A-9FA2-AC48-604F-96CBC6EEB53E}"/>
                </a:ext>
              </a:extLst>
            </p:cNvPr>
            <p:cNvGrpSpPr/>
            <p:nvPr/>
          </p:nvGrpSpPr>
          <p:grpSpPr>
            <a:xfrm>
              <a:off x="9601554" y="3999763"/>
              <a:ext cx="367224" cy="240304"/>
              <a:chOff x="7493876" y="2774731"/>
              <a:chExt cx="1481958" cy="894622"/>
            </a:xfrm>
          </p:grpSpPr>
          <p:sp>
            <p:nvSpPr>
              <p:cNvPr id="869" name="Freeform 868">
                <a:extLst>
                  <a:ext uri="{FF2B5EF4-FFF2-40B4-BE49-F238E27FC236}">
                    <a16:creationId xmlns:a16="http://schemas.microsoft.com/office/drawing/2014/main" id="{DFB0D7FA-A483-6EB7-1999-74383118EFE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0" name="Oval 869">
                <a:extLst>
                  <a:ext uri="{FF2B5EF4-FFF2-40B4-BE49-F238E27FC236}">
                    <a16:creationId xmlns:a16="http://schemas.microsoft.com/office/drawing/2014/main" id="{3323E89D-9535-E82B-813C-F3A61E3B678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1" name="Group 870">
                <a:extLst>
                  <a:ext uri="{FF2B5EF4-FFF2-40B4-BE49-F238E27FC236}">
                    <a16:creationId xmlns:a16="http://schemas.microsoft.com/office/drawing/2014/main" id="{86F43EFA-3C65-C199-1661-A1AC627AFED9}"/>
                  </a:ext>
                </a:extLst>
              </p:cNvPr>
              <p:cNvGrpSpPr/>
              <p:nvPr/>
            </p:nvGrpSpPr>
            <p:grpSpPr>
              <a:xfrm>
                <a:off x="7713663" y="2848339"/>
                <a:ext cx="1042107" cy="425543"/>
                <a:chOff x="7786941" y="2884917"/>
                <a:chExt cx="897649" cy="353919"/>
              </a:xfrm>
            </p:grpSpPr>
            <p:sp>
              <p:nvSpPr>
                <p:cNvPr id="872" name="Freeform 871">
                  <a:extLst>
                    <a:ext uri="{FF2B5EF4-FFF2-40B4-BE49-F238E27FC236}">
                      <a16:creationId xmlns:a16="http://schemas.microsoft.com/office/drawing/2014/main" id="{DD2BD0D8-239D-4211-B8F2-4F969E451C6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3" name="Freeform 872">
                  <a:extLst>
                    <a:ext uri="{FF2B5EF4-FFF2-40B4-BE49-F238E27FC236}">
                      <a16:creationId xmlns:a16="http://schemas.microsoft.com/office/drawing/2014/main" id="{6BB1F372-AB22-A6C6-21C1-88F2ED1A282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4" name="Freeform 873">
                  <a:extLst>
                    <a:ext uri="{FF2B5EF4-FFF2-40B4-BE49-F238E27FC236}">
                      <a16:creationId xmlns:a16="http://schemas.microsoft.com/office/drawing/2014/main" id="{B6340B6B-3246-A231-A31D-284BA4CF177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75" name="Freeform 874">
                  <a:extLst>
                    <a:ext uri="{FF2B5EF4-FFF2-40B4-BE49-F238E27FC236}">
                      <a16:creationId xmlns:a16="http://schemas.microsoft.com/office/drawing/2014/main" id="{810DB93F-922F-4B43-CCC5-D8D49786973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876" name="Group 875">
              <a:extLst>
                <a:ext uri="{FF2B5EF4-FFF2-40B4-BE49-F238E27FC236}">
                  <a16:creationId xmlns:a16="http://schemas.microsoft.com/office/drawing/2014/main" id="{D1B28408-53A6-A076-1440-F60C60EBA29A}"/>
                </a:ext>
              </a:extLst>
            </p:cNvPr>
            <p:cNvGrpSpPr/>
            <p:nvPr/>
          </p:nvGrpSpPr>
          <p:grpSpPr>
            <a:xfrm>
              <a:off x="8050070" y="3965994"/>
              <a:ext cx="354986" cy="175668"/>
              <a:chOff x="7493876" y="2774731"/>
              <a:chExt cx="1481958" cy="894622"/>
            </a:xfrm>
          </p:grpSpPr>
          <p:sp>
            <p:nvSpPr>
              <p:cNvPr id="877" name="Freeform 876">
                <a:extLst>
                  <a:ext uri="{FF2B5EF4-FFF2-40B4-BE49-F238E27FC236}">
                    <a16:creationId xmlns:a16="http://schemas.microsoft.com/office/drawing/2014/main" id="{2F5913D3-9D45-66EE-D3FF-208979BDF62B}"/>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878" name="Oval 877">
                <a:extLst>
                  <a:ext uri="{FF2B5EF4-FFF2-40B4-BE49-F238E27FC236}">
                    <a16:creationId xmlns:a16="http://schemas.microsoft.com/office/drawing/2014/main" id="{D6E71A5C-5BDD-242F-7C3D-64497CFEF48B}"/>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879" name="Group 878">
                <a:extLst>
                  <a:ext uri="{FF2B5EF4-FFF2-40B4-BE49-F238E27FC236}">
                    <a16:creationId xmlns:a16="http://schemas.microsoft.com/office/drawing/2014/main" id="{7C2F13A7-229C-C637-8A92-3FB7D9510304}"/>
                  </a:ext>
                </a:extLst>
              </p:cNvPr>
              <p:cNvGrpSpPr/>
              <p:nvPr/>
            </p:nvGrpSpPr>
            <p:grpSpPr>
              <a:xfrm>
                <a:off x="7713663" y="2848339"/>
                <a:ext cx="1042107" cy="425543"/>
                <a:chOff x="7786941" y="2884917"/>
                <a:chExt cx="897649" cy="353919"/>
              </a:xfrm>
            </p:grpSpPr>
            <p:sp>
              <p:nvSpPr>
                <p:cNvPr id="880" name="Freeform 879">
                  <a:extLst>
                    <a:ext uri="{FF2B5EF4-FFF2-40B4-BE49-F238E27FC236}">
                      <a16:creationId xmlns:a16="http://schemas.microsoft.com/office/drawing/2014/main" id="{3A808755-C3C4-25FD-4A6F-C18C84F1480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1" name="Freeform 880">
                  <a:extLst>
                    <a:ext uri="{FF2B5EF4-FFF2-40B4-BE49-F238E27FC236}">
                      <a16:creationId xmlns:a16="http://schemas.microsoft.com/office/drawing/2014/main" id="{70C340FF-AF08-4AC9-A6B0-97B1058BAA2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2" name="Freeform 881">
                  <a:extLst>
                    <a:ext uri="{FF2B5EF4-FFF2-40B4-BE49-F238E27FC236}">
                      <a16:creationId xmlns:a16="http://schemas.microsoft.com/office/drawing/2014/main" id="{428031C0-19E2-B060-D192-495639C7CB2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83" name="Freeform 882">
                  <a:extLst>
                    <a:ext uri="{FF2B5EF4-FFF2-40B4-BE49-F238E27FC236}">
                      <a16:creationId xmlns:a16="http://schemas.microsoft.com/office/drawing/2014/main" id="{88F87115-55A6-B588-B7CB-F00E7DC6FBC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00" name="Group 850">
              <a:extLst>
                <a:ext uri="{FF2B5EF4-FFF2-40B4-BE49-F238E27FC236}">
                  <a16:creationId xmlns:a16="http://schemas.microsoft.com/office/drawing/2014/main" id="{81ACB191-EB62-ED71-86E6-07F0CB75DD7D}"/>
                </a:ext>
              </a:extLst>
            </p:cNvPr>
            <p:cNvGrpSpPr>
              <a:grpSpLocks/>
            </p:cNvGrpSpPr>
            <p:nvPr/>
          </p:nvGrpSpPr>
          <p:grpSpPr bwMode="auto">
            <a:xfrm>
              <a:off x="7566349" y="3812814"/>
              <a:ext cx="496588" cy="96676"/>
              <a:chOff x="2199" y="955"/>
              <a:chExt cx="2547" cy="506"/>
            </a:xfrm>
          </p:grpSpPr>
          <p:sp>
            <p:nvSpPr>
              <p:cNvPr id="901" name="Freeform 851">
                <a:extLst>
                  <a:ext uri="{FF2B5EF4-FFF2-40B4-BE49-F238E27FC236}">
                    <a16:creationId xmlns:a16="http://schemas.microsoft.com/office/drawing/2014/main" id="{1D35EF32-05AD-869A-FB41-72E2A66E30B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2" name="Freeform 852">
                <a:extLst>
                  <a:ext uri="{FF2B5EF4-FFF2-40B4-BE49-F238E27FC236}">
                    <a16:creationId xmlns:a16="http://schemas.microsoft.com/office/drawing/2014/main" id="{7D7D42FF-0AFB-F847-9649-9DB9EE6C47E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3" name="Freeform 853">
                <a:extLst>
                  <a:ext uri="{FF2B5EF4-FFF2-40B4-BE49-F238E27FC236}">
                    <a16:creationId xmlns:a16="http://schemas.microsoft.com/office/drawing/2014/main" id="{2239401D-6000-5123-39B4-4404A7CD438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4" name="Freeform 854">
                <a:extLst>
                  <a:ext uri="{FF2B5EF4-FFF2-40B4-BE49-F238E27FC236}">
                    <a16:creationId xmlns:a16="http://schemas.microsoft.com/office/drawing/2014/main" id="{18AAB4E0-49D2-9B80-5734-F45A5F6F9DBC}"/>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5" name="Freeform 855">
                <a:extLst>
                  <a:ext uri="{FF2B5EF4-FFF2-40B4-BE49-F238E27FC236}">
                    <a16:creationId xmlns:a16="http://schemas.microsoft.com/office/drawing/2014/main" id="{D62B902E-A47C-B8AE-E75B-2ECD338F753B}"/>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6" name="Freeform 856">
                <a:extLst>
                  <a:ext uri="{FF2B5EF4-FFF2-40B4-BE49-F238E27FC236}">
                    <a16:creationId xmlns:a16="http://schemas.microsoft.com/office/drawing/2014/main" id="{D718A0C9-B88C-7C70-F47A-73E07B8C1209}"/>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07" name="Group 850">
              <a:extLst>
                <a:ext uri="{FF2B5EF4-FFF2-40B4-BE49-F238E27FC236}">
                  <a16:creationId xmlns:a16="http://schemas.microsoft.com/office/drawing/2014/main" id="{A4BEACB0-518B-3C71-9D21-7602A9390799}"/>
                </a:ext>
              </a:extLst>
            </p:cNvPr>
            <p:cNvGrpSpPr>
              <a:grpSpLocks/>
            </p:cNvGrpSpPr>
            <p:nvPr/>
          </p:nvGrpSpPr>
          <p:grpSpPr bwMode="auto">
            <a:xfrm>
              <a:off x="7801777" y="3327400"/>
              <a:ext cx="269073" cy="46492"/>
              <a:chOff x="2199" y="955"/>
              <a:chExt cx="2547" cy="506"/>
            </a:xfrm>
          </p:grpSpPr>
          <p:sp>
            <p:nvSpPr>
              <p:cNvPr id="908" name="Freeform 851">
                <a:extLst>
                  <a:ext uri="{FF2B5EF4-FFF2-40B4-BE49-F238E27FC236}">
                    <a16:creationId xmlns:a16="http://schemas.microsoft.com/office/drawing/2014/main" id="{A651B36C-97D0-A6CF-2867-469254212E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09" name="Freeform 852">
                <a:extLst>
                  <a:ext uri="{FF2B5EF4-FFF2-40B4-BE49-F238E27FC236}">
                    <a16:creationId xmlns:a16="http://schemas.microsoft.com/office/drawing/2014/main" id="{0880B423-9C70-FC0F-91E9-FC4E0EAF26EC}"/>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0" name="Freeform 853">
                <a:extLst>
                  <a:ext uri="{FF2B5EF4-FFF2-40B4-BE49-F238E27FC236}">
                    <a16:creationId xmlns:a16="http://schemas.microsoft.com/office/drawing/2014/main" id="{7BA268A5-7633-F514-1213-75BF2D236A8B}"/>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1" name="Freeform 854">
                <a:extLst>
                  <a:ext uri="{FF2B5EF4-FFF2-40B4-BE49-F238E27FC236}">
                    <a16:creationId xmlns:a16="http://schemas.microsoft.com/office/drawing/2014/main" id="{C12E7BB4-08A2-48B7-B51A-75AEFD986934}"/>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2" name="Freeform 855">
                <a:extLst>
                  <a:ext uri="{FF2B5EF4-FFF2-40B4-BE49-F238E27FC236}">
                    <a16:creationId xmlns:a16="http://schemas.microsoft.com/office/drawing/2014/main" id="{4F563D42-6F9B-F9DA-CF5E-EFE05423DE9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3" name="Freeform 856">
                <a:extLst>
                  <a:ext uri="{FF2B5EF4-FFF2-40B4-BE49-F238E27FC236}">
                    <a16:creationId xmlns:a16="http://schemas.microsoft.com/office/drawing/2014/main" id="{32590A99-3536-E10D-9EC3-48BA580E9FA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914" name="Group 850">
              <a:extLst>
                <a:ext uri="{FF2B5EF4-FFF2-40B4-BE49-F238E27FC236}">
                  <a16:creationId xmlns:a16="http://schemas.microsoft.com/office/drawing/2014/main" id="{48E025E1-8AC9-641E-B831-EBF4031734BE}"/>
                </a:ext>
              </a:extLst>
            </p:cNvPr>
            <p:cNvGrpSpPr>
              <a:grpSpLocks/>
            </p:cNvGrpSpPr>
            <p:nvPr/>
          </p:nvGrpSpPr>
          <p:grpSpPr bwMode="auto">
            <a:xfrm>
              <a:off x="7493802" y="3422650"/>
              <a:ext cx="269073" cy="46492"/>
              <a:chOff x="2199" y="955"/>
              <a:chExt cx="2547" cy="506"/>
            </a:xfrm>
          </p:grpSpPr>
          <p:sp>
            <p:nvSpPr>
              <p:cNvPr id="915" name="Freeform 851">
                <a:extLst>
                  <a:ext uri="{FF2B5EF4-FFF2-40B4-BE49-F238E27FC236}">
                    <a16:creationId xmlns:a16="http://schemas.microsoft.com/office/drawing/2014/main" id="{462403A8-F898-FF39-849C-3D741FD2ED7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6" name="Freeform 852">
                <a:extLst>
                  <a:ext uri="{FF2B5EF4-FFF2-40B4-BE49-F238E27FC236}">
                    <a16:creationId xmlns:a16="http://schemas.microsoft.com/office/drawing/2014/main" id="{AC8C0C42-137C-566A-BA62-D0ADEDC8D49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7" name="Freeform 853">
                <a:extLst>
                  <a:ext uri="{FF2B5EF4-FFF2-40B4-BE49-F238E27FC236}">
                    <a16:creationId xmlns:a16="http://schemas.microsoft.com/office/drawing/2014/main" id="{5085223C-5E54-1AA8-66F4-869515051C12}"/>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8" name="Freeform 854">
                <a:extLst>
                  <a:ext uri="{FF2B5EF4-FFF2-40B4-BE49-F238E27FC236}">
                    <a16:creationId xmlns:a16="http://schemas.microsoft.com/office/drawing/2014/main" id="{6F7A31F6-99FA-60A7-00D9-4585C8DB234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19" name="Freeform 855">
                <a:extLst>
                  <a:ext uri="{FF2B5EF4-FFF2-40B4-BE49-F238E27FC236}">
                    <a16:creationId xmlns:a16="http://schemas.microsoft.com/office/drawing/2014/main" id="{A5487983-FC7E-F8DA-2754-ECDFFCD3E40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0" name="Freeform 856">
                <a:extLst>
                  <a:ext uri="{FF2B5EF4-FFF2-40B4-BE49-F238E27FC236}">
                    <a16:creationId xmlns:a16="http://schemas.microsoft.com/office/drawing/2014/main" id="{00BB2048-A0F0-8AAC-5D67-21D5FDA5968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sp>
        <p:nvSpPr>
          <p:cNvPr id="1007" name="Slide Number Placeholder 1006">
            <a:extLst>
              <a:ext uri="{FF2B5EF4-FFF2-40B4-BE49-F238E27FC236}">
                <a16:creationId xmlns:a16="http://schemas.microsoft.com/office/drawing/2014/main" id="{87BAF8FF-DC14-0A80-33C1-EF1AA456E2A9}"/>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8859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54">
                                            <p:txEl>
                                              <p:pRg st="2" end="2"/>
                                            </p:txEl>
                                          </p:spTgt>
                                        </p:tgtEl>
                                        <p:attrNameLst>
                                          <p:attrName>style.visibility</p:attrName>
                                        </p:attrNameLst>
                                      </p:cBhvr>
                                      <p:to>
                                        <p:strVal val="visible"/>
                                      </p:to>
                                    </p:set>
                                    <p:animEffect transition="in" filter="dissolve">
                                      <p:cBhvr>
                                        <p:cTn id="7" dur="500"/>
                                        <p:tgtEl>
                                          <p:spTgt spid="554">
                                            <p:txEl>
                                              <p:pRg st="2" end="2"/>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54">
                                            <p:txEl>
                                              <p:pRg st="3" end="3"/>
                                            </p:txEl>
                                          </p:spTgt>
                                        </p:tgtEl>
                                        <p:attrNameLst>
                                          <p:attrName>style.visibility</p:attrName>
                                        </p:attrNameLst>
                                      </p:cBhvr>
                                      <p:to>
                                        <p:strVal val="visible"/>
                                      </p:to>
                                    </p:set>
                                    <p:animEffect transition="in" filter="dissolve">
                                      <p:cBhvr>
                                        <p:cTn id="10" dur="500"/>
                                        <p:tgtEl>
                                          <p:spTgt spid="5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4"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Routing to another subnet: addressing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E8BE2D-BC96-5B4C-BB01-5A8A7B585BE8}"/>
              </a:ext>
            </a:extLst>
          </p:cNvPr>
          <p:cNvGrpSpPr/>
          <p:nvPr/>
        </p:nvGrpSpPr>
        <p:grpSpPr>
          <a:xfrm>
            <a:off x="1799535" y="4315099"/>
            <a:ext cx="8432226" cy="2308544"/>
            <a:chOff x="1799535" y="4315099"/>
            <a:chExt cx="8432226" cy="2308544"/>
          </a:xfrm>
        </p:grpSpPr>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7" name="AutoShape 153">
            <a:extLst>
              <a:ext uri="{FF2B5EF4-FFF2-40B4-BE49-F238E27FC236}">
                <a16:creationId xmlns:a16="http://schemas.microsoft.com/office/drawing/2014/main" id="{C1DEC24C-BFB2-6B4F-BA81-EEC3A6A9C41B}"/>
              </a:ext>
            </a:extLst>
          </p:cNvPr>
          <p:cNvSpPr>
            <a:spLocks noChangeArrowheads="1"/>
          </p:cNvSpPr>
          <p:nvPr/>
        </p:nvSpPr>
        <p:spPr bwMode="auto">
          <a:xfrm>
            <a:off x="3527282" y="3404150"/>
            <a:ext cx="314325" cy="792163"/>
          </a:xfrm>
          <a:prstGeom prst="downArrow">
            <a:avLst>
              <a:gd name="adj1" fmla="val 50000"/>
              <a:gd name="adj2" fmla="val 63005"/>
            </a:avLst>
          </a:prstGeom>
          <a:gradFill rotWithShape="1">
            <a:gsLst>
              <a:gs pos="0">
                <a:srgbClr val="FFFFFF"/>
              </a:gs>
              <a:gs pos="100000">
                <a:srgbClr val="FF0000"/>
              </a:gs>
            </a:gsLst>
            <a:lin ang="5400000" scaled="1"/>
          </a:gra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178" name="Group 130">
            <a:extLst>
              <a:ext uri="{FF2B5EF4-FFF2-40B4-BE49-F238E27FC236}">
                <a16:creationId xmlns:a16="http://schemas.microsoft.com/office/drawing/2014/main" id="{6F8155FF-5822-3549-98DF-05648529019B}"/>
              </a:ext>
            </a:extLst>
          </p:cNvPr>
          <p:cNvGrpSpPr>
            <a:grpSpLocks/>
          </p:cNvGrpSpPr>
          <p:nvPr/>
        </p:nvGrpSpPr>
        <p:grpSpPr bwMode="auto">
          <a:xfrm>
            <a:off x="1793938" y="3017352"/>
            <a:ext cx="976312" cy="1460500"/>
            <a:chOff x="337" y="1692"/>
            <a:chExt cx="615" cy="920"/>
          </a:xfrm>
        </p:grpSpPr>
        <p:sp>
          <p:nvSpPr>
            <p:cNvPr id="179" name="Freeform 65">
              <a:extLst>
                <a:ext uri="{FF2B5EF4-FFF2-40B4-BE49-F238E27FC236}">
                  <a16:creationId xmlns:a16="http://schemas.microsoft.com/office/drawing/2014/main" id="{CEE79BEE-4F75-0443-8BCC-AFB0A8B88F10}"/>
                </a:ext>
              </a:extLst>
            </p:cNvPr>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8195 w 10000"/>
                <a:gd name="connsiteY3" fmla="*/ 8786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8195" y="8786"/>
                  </a:lnTo>
                  <a:cubicBezTo>
                    <a:pt x="8201" y="5857"/>
                    <a:pt x="8206" y="2929"/>
                    <a:pt x="8212" y="0"/>
                  </a:cubicBezTo>
                  <a:close/>
                </a:path>
              </a:pathLst>
            </a:custGeom>
            <a:gradFill rotWithShape="1">
              <a:gsLst>
                <a:gs pos="0">
                  <a:schemeClr val="bg1">
                    <a:lumMod val="50000"/>
                  </a:schemeClr>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4" name="Rectangle 67">
              <a:extLst>
                <a:ext uri="{FF2B5EF4-FFF2-40B4-BE49-F238E27FC236}">
                  <a16:creationId xmlns:a16="http://schemas.microsoft.com/office/drawing/2014/main" id="{883ABF7E-6CB4-BC42-B575-A36EA900AF0E}"/>
                </a:ext>
              </a:extLst>
            </p:cNvPr>
            <p:cNvSpPr>
              <a:spLocks noChangeArrowheads="1"/>
            </p:cNvSpPr>
            <p:nvPr/>
          </p:nvSpPr>
          <p:spPr bwMode="auto">
            <a:xfrm>
              <a:off x="344" y="1711"/>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5" name="Text Box 68">
              <a:extLst>
                <a:ext uri="{FF2B5EF4-FFF2-40B4-BE49-F238E27FC236}">
                  <a16:creationId xmlns:a16="http://schemas.microsoft.com/office/drawing/2014/main" id="{66650C9E-5F29-884F-9159-45FAA57B881F}"/>
                </a:ext>
              </a:extLst>
            </p:cNvPr>
            <p:cNvSpPr txBox="1">
              <a:spLocks noChangeArrowheads="1"/>
            </p:cNvSpPr>
            <p:nvPr/>
          </p:nvSpPr>
          <p:spPr bwMode="auto">
            <a:xfrm>
              <a:off x="426" y="1692"/>
              <a:ext cx="309" cy="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a:t>
              </a:r>
            </a:p>
          </p:txBody>
        </p:sp>
        <p:sp>
          <p:nvSpPr>
            <p:cNvPr id="186" name="Line 69">
              <a:extLst>
                <a:ext uri="{FF2B5EF4-FFF2-40B4-BE49-F238E27FC236}">
                  <a16:creationId xmlns:a16="http://schemas.microsoft.com/office/drawing/2014/main" id="{C38F4ABA-4642-6E42-A7ED-8B44FA41793A}"/>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7" name="Line 70">
              <a:extLst>
                <a:ext uri="{FF2B5EF4-FFF2-40B4-BE49-F238E27FC236}">
                  <a16:creationId xmlns:a16="http://schemas.microsoft.com/office/drawing/2014/main" id="{398E3652-F593-0A4E-89E7-96E69780C59F}"/>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8" name="Line 71">
              <a:extLst>
                <a:ext uri="{FF2B5EF4-FFF2-40B4-BE49-F238E27FC236}">
                  <a16:creationId xmlns:a16="http://schemas.microsoft.com/office/drawing/2014/main" id="{6DEE6E13-9D27-014C-AB56-6B66BF11EE22}"/>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9" name="Line 72">
              <a:extLst>
                <a:ext uri="{FF2B5EF4-FFF2-40B4-BE49-F238E27FC236}">
                  <a16:creationId xmlns:a16="http://schemas.microsoft.com/office/drawing/2014/main" id="{8034621A-4B41-A146-99C4-7F51D5E7C4B3}"/>
                </a:ext>
              </a:extLst>
            </p:cNvPr>
            <p:cNvSpPr>
              <a:spLocks noChangeShapeType="1"/>
            </p:cNvSpPr>
            <p:nvPr/>
          </p:nvSpPr>
          <p:spPr bwMode="auto">
            <a:xfrm>
              <a:off x="337" y="2345"/>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90" name="Group 151">
            <a:extLst>
              <a:ext uri="{FF2B5EF4-FFF2-40B4-BE49-F238E27FC236}">
                <a16:creationId xmlns:a16="http://schemas.microsoft.com/office/drawing/2014/main" id="{B486901D-4BFD-A447-BC3C-D5DADB46F879}"/>
              </a:ext>
            </a:extLst>
          </p:cNvPr>
          <p:cNvGrpSpPr>
            <a:grpSpLocks/>
          </p:cNvGrpSpPr>
          <p:nvPr/>
        </p:nvGrpSpPr>
        <p:grpSpPr bwMode="auto">
          <a:xfrm>
            <a:off x="3033570" y="2961238"/>
            <a:ext cx="2011362" cy="760412"/>
            <a:chOff x="1197" y="1665"/>
            <a:chExt cx="1267" cy="479"/>
          </a:xfrm>
        </p:grpSpPr>
        <p:grpSp>
          <p:nvGrpSpPr>
            <p:cNvPr id="191" name="Group 150">
              <a:extLst>
                <a:ext uri="{FF2B5EF4-FFF2-40B4-BE49-F238E27FC236}">
                  <a16:creationId xmlns:a16="http://schemas.microsoft.com/office/drawing/2014/main" id="{DB9AC85E-9F88-E44B-86D1-FA4DC8294CCF}"/>
                </a:ext>
              </a:extLst>
            </p:cNvPr>
            <p:cNvGrpSpPr>
              <a:grpSpLocks/>
            </p:cNvGrpSpPr>
            <p:nvPr/>
          </p:nvGrpSpPr>
          <p:grpSpPr bwMode="auto">
            <a:xfrm>
              <a:off x="1231" y="1990"/>
              <a:ext cx="691" cy="154"/>
              <a:chOff x="1231" y="1990"/>
              <a:chExt cx="691" cy="154"/>
            </a:xfrm>
          </p:grpSpPr>
          <p:sp>
            <p:nvSpPr>
              <p:cNvPr id="193" name="Rectangle 123">
                <a:extLst>
                  <a:ext uri="{FF2B5EF4-FFF2-40B4-BE49-F238E27FC236}">
                    <a16:creationId xmlns:a16="http://schemas.microsoft.com/office/drawing/2014/main" id="{82C7BD2C-0748-4943-8169-C086056359E7}"/>
                  </a:ext>
                </a:extLst>
              </p:cNvPr>
              <p:cNvSpPr>
                <a:spLocks noChangeArrowheads="1"/>
              </p:cNvSpPr>
              <p:nvPr/>
            </p:nvSpPr>
            <p:spPr bwMode="auto">
              <a:xfrm>
                <a:off x="1231" y="1991"/>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4" name="Line 124">
                <a:extLst>
                  <a:ext uri="{FF2B5EF4-FFF2-40B4-BE49-F238E27FC236}">
                    <a16:creationId xmlns:a16="http://schemas.microsoft.com/office/drawing/2014/main" id="{CEC87B94-6EC9-8B4B-B829-61592882D582}"/>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5" name="Line 125">
                <a:extLst>
                  <a:ext uri="{FF2B5EF4-FFF2-40B4-BE49-F238E27FC236}">
                    <a16:creationId xmlns:a16="http://schemas.microsoft.com/office/drawing/2014/main" id="{0397BBAB-8DE8-C34D-93BF-78BBA0802D4B}"/>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2" name="Text Box 126">
              <a:extLst>
                <a:ext uri="{FF2B5EF4-FFF2-40B4-BE49-F238E27FC236}">
                  <a16:creationId xmlns:a16="http://schemas.microsoft.com/office/drawing/2014/main" id="{3CF80CC5-5CA2-3F49-8AE1-D6488278A057}"/>
                </a:ext>
              </a:extLst>
            </p:cNvPr>
            <p:cNvSpPr txBox="1">
              <a:spLocks noChangeArrowheads="1"/>
            </p:cNvSpPr>
            <p:nvPr/>
          </p:nvSpPr>
          <p:spPr bwMode="auto">
            <a:xfrm>
              <a:off x="1197"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grpSp>
        <p:nvGrpSpPr>
          <p:cNvPr id="196" name="Group 141">
            <a:extLst>
              <a:ext uri="{FF2B5EF4-FFF2-40B4-BE49-F238E27FC236}">
                <a16:creationId xmlns:a16="http://schemas.microsoft.com/office/drawing/2014/main" id="{43D6CC11-6A15-DA4D-A6B4-3A498BA39B16}"/>
              </a:ext>
            </a:extLst>
          </p:cNvPr>
          <p:cNvGrpSpPr>
            <a:grpSpLocks/>
          </p:cNvGrpSpPr>
          <p:nvPr/>
        </p:nvGrpSpPr>
        <p:grpSpPr bwMode="auto">
          <a:xfrm>
            <a:off x="3166920" y="3221588"/>
            <a:ext cx="146050" cy="385762"/>
            <a:chOff x="1272" y="1762"/>
            <a:chExt cx="92" cy="243"/>
          </a:xfrm>
        </p:grpSpPr>
        <p:sp>
          <p:nvSpPr>
            <p:cNvPr id="197" name="Line 127">
              <a:extLst>
                <a:ext uri="{FF2B5EF4-FFF2-40B4-BE49-F238E27FC236}">
                  <a16:creationId xmlns:a16="http://schemas.microsoft.com/office/drawing/2014/main" id="{CFF4232C-6C8D-CA46-B8DF-55A6B990E6C3}"/>
                </a:ext>
              </a:extLst>
            </p:cNvPr>
            <p:cNvSpPr>
              <a:spLocks noChangeShapeType="1"/>
            </p:cNvSpPr>
            <p:nvPr/>
          </p:nvSpPr>
          <p:spPr bwMode="auto">
            <a:xfrm>
              <a:off x="1272" y="1762"/>
              <a:ext cx="0" cy="24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8" name="Line 128">
              <a:extLst>
                <a:ext uri="{FF2B5EF4-FFF2-40B4-BE49-F238E27FC236}">
                  <a16:creationId xmlns:a16="http://schemas.microsoft.com/office/drawing/2014/main" id="{0FC90CB0-074D-124C-8085-60D0348EE59A}"/>
                </a:ext>
              </a:extLst>
            </p:cNvPr>
            <p:cNvSpPr>
              <a:spLocks noChangeShapeType="1"/>
            </p:cNvSpPr>
            <p:nvPr/>
          </p:nvSpPr>
          <p:spPr bwMode="auto">
            <a:xfrm>
              <a:off x="1364" y="1878"/>
              <a:ext cx="0" cy="12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9" name="Rectangle 143">
            <a:extLst>
              <a:ext uri="{FF2B5EF4-FFF2-40B4-BE49-F238E27FC236}">
                <a16:creationId xmlns:a16="http://schemas.microsoft.com/office/drawing/2014/main" id="{F8580D94-0394-A442-8CB6-1546E5F044F1}"/>
              </a:ext>
            </a:extLst>
          </p:cNvPr>
          <p:cNvSpPr>
            <a:spLocks noChangeArrowheads="1"/>
          </p:cNvSpPr>
          <p:nvPr/>
        </p:nvSpPr>
        <p:spPr bwMode="auto">
          <a:xfrm>
            <a:off x="1249776" y="1283045"/>
            <a:ext cx="10769945" cy="550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 creates IP datagram with IP source A, destination B </a:t>
            </a:r>
          </a:p>
        </p:txBody>
      </p:sp>
      <p:sp>
        <p:nvSpPr>
          <p:cNvPr id="200" name="Rectangle 144">
            <a:extLst>
              <a:ext uri="{FF2B5EF4-FFF2-40B4-BE49-F238E27FC236}">
                <a16:creationId xmlns:a16="http://schemas.microsoft.com/office/drawing/2014/main" id="{093EF9D2-90C4-4246-A4CE-501547C45E72}"/>
              </a:ext>
            </a:extLst>
          </p:cNvPr>
          <p:cNvSpPr>
            <a:spLocks noChangeArrowheads="1"/>
          </p:cNvSpPr>
          <p:nvPr/>
        </p:nvSpPr>
        <p:spPr bwMode="auto">
          <a:xfrm>
            <a:off x="1262476" y="1672614"/>
            <a:ext cx="10200653"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 creates link-layer frame containing A-to-B IP datagram</a:t>
            </a:r>
          </a:p>
          <a:p>
            <a:pPr marL="574675" marR="0" lvl="1" indent="-231775" algn="l" defTabSz="914400" rtl="0" eaLnBrk="0" fontAlgn="base" latinLnBrk="0" hangingPunct="0">
              <a:lnSpc>
                <a:spcPct val="85000"/>
              </a:lnSpc>
              <a:spcBef>
                <a:spcPts val="400"/>
              </a:spcBef>
              <a:spcAft>
                <a:spcPct val="0"/>
              </a:spcAft>
              <a:buClr>
                <a:srgbClr val="000099"/>
              </a:buClr>
              <a:buSzPct val="100000"/>
              <a:buFont typeface="Arial" panose="020B0604020202020204" pitchFamily="34" charset="0"/>
              <a:buChar char="•"/>
              <a:tabLst/>
              <a:defRPr/>
            </a:pPr>
            <a:r>
              <a:rPr kumimoji="0" lang="en-US" sz="2400" b="0" i="0" u="none" strike="noStrike" kern="1200" cap="none" spc="0" normalizeH="0" baseline="0" noProof="0" dirty="0">
                <a:ln>
                  <a:noFill/>
                </a:ln>
                <a:solidFill>
                  <a:srgbClr val="C00000"/>
                </a:solidFill>
                <a:effectLst/>
                <a:uLnTx/>
                <a:uFillTx/>
                <a:latin typeface="Calibri" panose="020F0502020204030204"/>
                <a:ea typeface="ＭＳ Ｐゴシック" charset="0"/>
                <a:cs typeface="+mn-cs"/>
              </a:rPr>
              <a:t> R's </a:t>
            </a: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MAC address is frame’s destination</a:t>
            </a:r>
            <a:endParaRPr kumimoji="0" lang="en-US" sz="32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01" name="Group 152">
            <a:extLst>
              <a:ext uri="{FF2B5EF4-FFF2-40B4-BE49-F238E27FC236}">
                <a16:creationId xmlns:a16="http://schemas.microsoft.com/office/drawing/2014/main" id="{30393C52-80B1-B34B-82FD-6D6AFC8693EE}"/>
              </a:ext>
            </a:extLst>
          </p:cNvPr>
          <p:cNvGrpSpPr>
            <a:grpSpLocks/>
          </p:cNvGrpSpPr>
          <p:nvPr/>
        </p:nvGrpSpPr>
        <p:grpSpPr bwMode="auto">
          <a:xfrm>
            <a:off x="2617645" y="2562775"/>
            <a:ext cx="2443162" cy="1519238"/>
            <a:chOff x="931" y="1414"/>
            <a:chExt cx="1539" cy="957"/>
          </a:xfrm>
        </p:grpSpPr>
        <p:sp>
          <p:nvSpPr>
            <p:cNvPr id="202" name="Text Box 135">
              <a:extLst>
                <a:ext uri="{FF2B5EF4-FFF2-40B4-BE49-F238E27FC236}">
                  <a16:creationId xmlns:a16="http://schemas.microsoft.com/office/drawing/2014/main" id="{374D8384-205B-1346-973B-C4A7A0B52B5F}"/>
                </a:ext>
              </a:extLst>
            </p:cNvPr>
            <p:cNvSpPr txBox="1">
              <a:spLocks noChangeArrowheads="1"/>
            </p:cNvSpPr>
            <p:nvPr/>
          </p:nvSpPr>
          <p:spPr bwMode="auto">
            <a:xfrm>
              <a:off x="931" y="1414"/>
              <a:ext cx="153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74-29-9C-E8-FF-55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E6-E9-00-17-BB-4B</a:t>
              </a:r>
            </a:p>
          </p:txBody>
        </p:sp>
        <p:grpSp>
          <p:nvGrpSpPr>
            <p:cNvPr id="203" name="Group 145">
              <a:extLst>
                <a:ext uri="{FF2B5EF4-FFF2-40B4-BE49-F238E27FC236}">
                  <a16:creationId xmlns:a16="http://schemas.microsoft.com/office/drawing/2014/main" id="{324C4549-7D5D-384F-879F-F56865A6A850}"/>
                </a:ext>
              </a:extLst>
            </p:cNvPr>
            <p:cNvGrpSpPr>
              <a:grpSpLocks/>
            </p:cNvGrpSpPr>
            <p:nvPr/>
          </p:nvGrpSpPr>
          <p:grpSpPr bwMode="auto">
            <a:xfrm>
              <a:off x="981" y="2182"/>
              <a:ext cx="1049" cy="189"/>
              <a:chOff x="2829" y="2040"/>
              <a:chExt cx="1049" cy="189"/>
            </a:xfrm>
          </p:grpSpPr>
          <p:sp>
            <p:nvSpPr>
              <p:cNvPr id="208" name="Rectangle 138">
                <a:extLst>
                  <a:ext uri="{FF2B5EF4-FFF2-40B4-BE49-F238E27FC236}">
                    <a16:creationId xmlns:a16="http://schemas.microsoft.com/office/drawing/2014/main" id="{792B456E-98EA-6B4A-876C-B0AFF8E18455}"/>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9" name="Rectangle 132">
                <a:extLst>
                  <a:ext uri="{FF2B5EF4-FFF2-40B4-BE49-F238E27FC236}">
                    <a16:creationId xmlns:a16="http://schemas.microsoft.com/office/drawing/2014/main" id="{1508FFC8-F29B-B547-818C-4E76AD809C05}"/>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0" name="Line 133">
                <a:extLst>
                  <a:ext uri="{FF2B5EF4-FFF2-40B4-BE49-F238E27FC236}">
                    <a16:creationId xmlns:a16="http://schemas.microsoft.com/office/drawing/2014/main" id="{9D7FBAE4-C7D6-034D-9F66-0E702A18BCC3}"/>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1" name="Line 134">
                <a:extLst>
                  <a:ext uri="{FF2B5EF4-FFF2-40B4-BE49-F238E27FC236}">
                    <a16:creationId xmlns:a16="http://schemas.microsoft.com/office/drawing/2014/main" id="{9A8B4FC8-4A21-FC48-8F5C-42315337A0B2}"/>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2" name="Line 139">
                <a:extLst>
                  <a:ext uri="{FF2B5EF4-FFF2-40B4-BE49-F238E27FC236}">
                    <a16:creationId xmlns:a16="http://schemas.microsoft.com/office/drawing/2014/main" id="{1BD450FA-6D95-6745-8EF4-368B3B8519A8}"/>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3" name="Line 140">
                <a:extLst>
                  <a:ext uri="{FF2B5EF4-FFF2-40B4-BE49-F238E27FC236}">
                    <a16:creationId xmlns:a16="http://schemas.microsoft.com/office/drawing/2014/main" id="{0D4EB437-69D7-4C47-A77B-9756687B8B1C}"/>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04" name="Line 146">
              <a:extLst>
                <a:ext uri="{FF2B5EF4-FFF2-40B4-BE49-F238E27FC236}">
                  <a16:creationId xmlns:a16="http://schemas.microsoft.com/office/drawing/2014/main" id="{39B1C57E-A0B3-D648-A52F-CE4868DFC714}"/>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5" name="Line 147">
              <a:extLst>
                <a:ext uri="{FF2B5EF4-FFF2-40B4-BE49-F238E27FC236}">
                  <a16:creationId xmlns:a16="http://schemas.microsoft.com/office/drawing/2014/main" id="{5B09FD8B-0878-5849-9CD0-9079BE5AB60A}"/>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6" name="Line 148">
              <a:extLst>
                <a:ext uri="{FF2B5EF4-FFF2-40B4-BE49-F238E27FC236}">
                  <a16:creationId xmlns:a16="http://schemas.microsoft.com/office/drawing/2014/main" id="{F9CDF104-5CA2-3D47-B4A6-1BF38DE29BE6}"/>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7" name="Line 149">
              <a:extLst>
                <a:ext uri="{FF2B5EF4-FFF2-40B4-BE49-F238E27FC236}">
                  <a16:creationId xmlns:a16="http://schemas.microsoft.com/office/drawing/2014/main" id="{FA91BD8F-96F1-D84D-B88C-4AD05CA4A5FB}"/>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409867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wipe(down)">
                                      <p:cBhvr>
                                        <p:cTn id="7" dur="500"/>
                                        <p:tgtEl>
                                          <p:spTgt spid="178"/>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196"/>
                                        </p:tgtEl>
                                        <p:attrNameLst>
                                          <p:attrName>style.visibility</p:attrName>
                                        </p:attrNameLst>
                                      </p:cBhvr>
                                      <p:to>
                                        <p:strVal val="visible"/>
                                      </p:to>
                                    </p:set>
                                    <p:animEffect transition="in" filter="dissolve">
                                      <p:cBhvr>
                                        <p:cTn id="11" dur="500"/>
                                        <p:tgtEl>
                                          <p:spTgt spid="196"/>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199"/>
                                        </p:tgtEl>
                                        <p:attrNameLst>
                                          <p:attrName>style.visibility</p:attrName>
                                        </p:attrNameLst>
                                      </p:cBhvr>
                                      <p:to>
                                        <p:strVal val="visible"/>
                                      </p:to>
                                    </p:set>
                                  </p:childTnLst>
                                </p:cTn>
                              </p:par>
                              <p:par>
                                <p:cTn id="14" presetID="9" presetClass="entr" presetSubtype="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dissolve">
                                      <p:cBhvr>
                                        <p:cTn id="16" dur="500"/>
                                        <p:tgtEl>
                                          <p:spTgt spid="19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77"/>
                                        </p:tgtEl>
                                        <p:attrNameLst>
                                          <p:attrName>style.visibility</p:attrName>
                                        </p:attrNameLst>
                                      </p:cBhvr>
                                      <p:to>
                                        <p:strVal val="visible"/>
                                      </p:to>
                                    </p:set>
                                    <p:animEffect transition="in" filter="wipe(up)">
                                      <p:cBhvr>
                                        <p:cTn id="21" dur="1000"/>
                                        <p:tgtEl>
                                          <p:spTgt spid="177"/>
                                        </p:tgtEl>
                                      </p:cBhvr>
                                    </p:animEffect>
                                  </p:childTnLst>
                                </p:cTn>
                              </p:par>
                            </p:childTnLst>
                          </p:cTn>
                        </p:par>
                        <p:par>
                          <p:cTn id="22" fill="hold">
                            <p:stCondLst>
                              <p:cond delay="1000"/>
                            </p:stCondLst>
                            <p:childTnLst>
                              <p:par>
                                <p:cTn id="23" presetID="1" presetClass="entr" presetSubtype="0" fill="hold" grpId="0" nodeType="after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9" presetClass="exit" presetSubtype="0" fill="hold" nodeType="withEffect">
                                  <p:stCondLst>
                                    <p:cond delay="0"/>
                                  </p:stCondLst>
                                  <p:childTnLst>
                                    <p:animEffect transition="out" filter="dissolve">
                                      <p:cBhvr>
                                        <p:cTn id="26" dur="500"/>
                                        <p:tgtEl>
                                          <p:spTgt spid="196"/>
                                        </p:tgtEl>
                                      </p:cBhvr>
                                    </p:animEffect>
                                    <p:set>
                                      <p:cBhvr>
                                        <p:cTn id="27" dur="1" fill="hold">
                                          <p:stCondLst>
                                            <p:cond delay="499"/>
                                          </p:stCondLst>
                                        </p:cTn>
                                        <p:tgtEl>
                                          <p:spTgt spid="196"/>
                                        </p:tgtEl>
                                        <p:attrNameLst>
                                          <p:attrName>style.visibility</p:attrName>
                                        </p:attrNameLst>
                                      </p:cBhvr>
                                      <p:to>
                                        <p:strVal val="hidden"/>
                                      </p:to>
                                    </p:set>
                                  </p:childTnLst>
                                </p:cTn>
                              </p:par>
                              <p:par>
                                <p:cTn id="28" presetID="9" presetClass="entr" presetSubtype="0" fill="hold" nodeType="withEffect">
                                  <p:stCondLst>
                                    <p:cond delay="0"/>
                                  </p:stCondLst>
                                  <p:childTnLst>
                                    <p:set>
                                      <p:cBhvr>
                                        <p:cTn id="29" dur="1" fill="hold">
                                          <p:stCondLst>
                                            <p:cond delay="0"/>
                                          </p:stCondLst>
                                        </p:cTn>
                                        <p:tgtEl>
                                          <p:spTgt spid="201"/>
                                        </p:tgtEl>
                                        <p:attrNameLst>
                                          <p:attrName>style.visibility</p:attrName>
                                        </p:attrNameLst>
                                      </p:cBhvr>
                                      <p:to>
                                        <p:strVal val="visible"/>
                                      </p:to>
                                    </p:set>
                                    <p:animEffect transition="in" filter="dissolve">
                                      <p:cBhvr>
                                        <p:cTn id="30"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animBg="1"/>
      <p:bldP spid="199" grpId="0"/>
      <p:bldP spid="20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Routing to another subnet: addressing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0E8BE2D-BC96-5B4C-BB01-5A8A7B585BE8}"/>
              </a:ext>
            </a:extLst>
          </p:cNvPr>
          <p:cNvGrpSpPr/>
          <p:nvPr/>
        </p:nvGrpSpPr>
        <p:grpSpPr>
          <a:xfrm>
            <a:off x="1799535" y="4315099"/>
            <a:ext cx="8432226" cy="2308544"/>
            <a:chOff x="1799535" y="4315099"/>
            <a:chExt cx="8432226" cy="2308544"/>
          </a:xfrm>
        </p:grpSpPr>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8" name="Group 130">
            <a:extLst>
              <a:ext uri="{FF2B5EF4-FFF2-40B4-BE49-F238E27FC236}">
                <a16:creationId xmlns:a16="http://schemas.microsoft.com/office/drawing/2014/main" id="{6F8155FF-5822-3549-98DF-05648529019B}"/>
              </a:ext>
            </a:extLst>
          </p:cNvPr>
          <p:cNvGrpSpPr>
            <a:grpSpLocks/>
          </p:cNvGrpSpPr>
          <p:nvPr/>
        </p:nvGrpSpPr>
        <p:grpSpPr bwMode="auto">
          <a:xfrm>
            <a:off x="1793938" y="3017352"/>
            <a:ext cx="976312" cy="1460500"/>
            <a:chOff x="337" y="1692"/>
            <a:chExt cx="615" cy="920"/>
          </a:xfrm>
        </p:grpSpPr>
        <p:sp>
          <p:nvSpPr>
            <p:cNvPr id="179" name="Freeform 65">
              <a:extLst>
                <a:ext uri="{FF2B5EF4-FFF2-40B4-BE49-F238E27FC236}">
                  <a16:creationId xmlns:a16="http://schemas.microsoft.com/office/drawing/2014/main" id="{CEE79BEE-4F75-0443-8BCC-AFB0A8B88F10}"/>
                </a:ext>
              </a:extLst>
            </p:cNvPr>
            <p:cNvSpPr>
              <a:spLocks/>
            </p:cNvSpPr>
            <p:nvPr/>
          </p:nvSpPr>
          <p:spPr bwMode="auto">
            <a:xfrm>
              <a:off x="348" y="1709"/>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8195 w 10000"/>
                <a:gd name="connsiteY3" fmla="*/ 8786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8195" y="8786"/>
                  </a:lnTo>
                  <a:cubicBezTo>
                    <a:pt x="8201" y="5857"/>
                    <a:pt x="8206" y="2929"/>
                    <a:pt x="8212" y="0"/>
                  </a:cubicBezTo>
                  <a:close/>
                </a:path>
              </a:pathLst>
            </a:custGeom>
            <a:gradFill rotWithShape="1">
              <a:gsLst>
                <a:gs pos="0">
                  <a:schemeClr val="bg1">
                    <a:lumMod val="50000"/>
                  </a:schemeClr>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4" name="Rectangle 67">
              <a:extLst>
                <a:ext uri="{FF2B5EF4-FFF2-40B4-BE49-F238E27FC236}">
                  <a16:creationId xmlns:a16="http://schemas.microsoft.com/office/drawing/2014/main" id="{883ABF7E-6CB4-BC42-B575-A36EA900AF0E}"/>
                </a:ext>
              </a:extLst>
            </p:cNvPr>
            <p:cNvSpPr>
              <a:spLocks noChangeArrowheads="1"/>
            </p:cNvSpPr>
            <p:nvPr/>
          </p:nvSpPr>
          <p:spPr bwMode="auto">
            <a:xfrm>
              <a:off x="344" y="1711"/>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5" name="Text Box 68">
              <a:extLst>
                <a:ext uri="{FF2B5EF4-FFF2-40B4-BE49-F238E27FC236}">
                  <a16:creationId xmlns:a16="http://schemas.microsoft.com/office/drawing/2014/main" id="{66650C9E-5F29-884F-9159-45FAA57B881F}"/>
                </a:ext>
              </a:extLst>
            </p:cNvPr>
            <p:cNvSpPr txBox="1">
              <a:spLocks noChangeArrowheads="1"/>
            </p:cNvSpPr>
            <p:nvPr/>
          </p:nvSpPr>
          <p:spPr bwMode="auto">
            <a:xfrm>
              <a:off x="426" y="1692"/>
              <a:ext cx="309" cy="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a:t>
              </a:r>
            </a:p>
          </p:txBody>
        </p:sp>
        <p:sp>
          <p:nvSpPr>
            <p:cNvPr id="186" name="Line 69">
              <a:extLst>
                <a:ext uri="{FF2B5EF4-FFF2-40B4-BE49-F238E27FC236}">
                  <a16:creationId xmlns:a16="http://schemas.microsoft.com/office/drawing/2014/main" id="{C38F4ABA-4642-6E42-A7ED-8B44FA41793A}"/>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7" name="Line 70">
              <a:extLst>
                <a:ext uri="{FF2B5EF4-FFF2-40B4-BE49-F238E27FC236}">
                  <a16:creationId xmlns:a16="http://schemas.microsoft.com/office/drawing/2014/main" id="{398E3652-F593-0A4E-89E7-96E69780C59F}"/>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8" name="Line 71">
              <a:extLst>
                <a:ext uri="{FF2B5EF4-FFF2-40B4-BE49-F238E27FC236}">
                  <a16:creationId xmlns:a16="http://schemas.microsoft.com/office/drawing/2014/main" id="{6DEE6E13-9D27-014C-AB56-6B66BF11EE22}"/>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9" name="Line 72">
              <a:extLst>
                <a:ext uri="{FF2B5EF4-FFF2-40B4-BE49-F238E27FC236}">
                  <a16:creationId xmlns:a16="http://schemas.microsoft.com/office/drawing/2014/main" id="{8034621A-4B41-A146-99C4-7F51D5E7C4B3}"/>
                </a:ext>
              </a:extLst>
            </p:cNvPr>
            <p:cNvSpPr>
              <a:spLocks noChangeShapeType="1"/>
            </p:cNvSpPr>
            <p:nvPr/>
          </p:nvSpPr>
          <p:spPr bwMode="auto">
            <a:xfrm>
              <a:off x="337" y="2345"/>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16" name="Rectangle 76">
            <a:extLst>
              <a:ext uri="{FF2B5EF4-FFF2-40B4-BE49-F238E27FC236}">
                <a16:creationId xmlns:a16="http://schemas.microsoft.com/office/drawing/2014/main" id="{0C39CCFA-046E-A446-84EF-1BEA3B8C7C66}"/>
              </a:ext>
            </a:extLst>
          </p:cNvPr>
          <p:cNvSpPr>
            <a:spLocks noChangeArrowheads="1"/>
          </p:cNvSpPr>
          <p:nvPr/>
        </p:nvSpPr>
        <p:spPr bwMode="auto">
          <a:xfrm>
            <a:off x="1276283" y="1283047"/>
            <a:ext cx="7772400"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frame sent from A to R</a:t>
            </a:r>
          </a:p>
        </p:txBody>
      </p:sp>
      <p:grpSp>
        <p:nvGrpSpPr>
          <p:cNvPr id="217" name="Group 100">
            <a:extLst>
              <a:ext uri="{FF2B5EF4-FFF2-40B4-BE49-F238E27FC236}">
                <a16:creationId xmlns:a16="http://schemas.microsoft.com/office/drawing/2014/main" id="{26593A8D-E362-224D-9E7E-B61DB7194FD2}"/>
              </a:ext>
            </a:extLst>
          </p:cNvPr>
          <p:cNvGrpSpPr>
            <a:grpSpLocks/>
          </p:cNvGrpSpPr>
          <p:nvPr/>
        </p:nvGrpSpPr>
        <p:grpSpPr bwMode="auto">
          <a:xfrm>
            <a:off x="5329167" y="3001010"/>
            <a:ext cx="836613" cy="2081213"/>
            <a:chOff x="2838" y="1545"/>
            <a:chExt cx="527" cy="1311"/>
          </a:xfrm>
        </p:grpSpPr>
        <p:sp>
          <p:nvSpPr>
            <p:cNvPr id="218" name="Freeform 93">
              <a:extLst>
                <a:ext uri="{FF2B5EF4-FFF2-40B4-BE49-F238E27FC236}">
                  <a16:creationId xmlns:a16="http://schemas.microsoft.com/office/drawing/2014/main" id="{42C52F5E-B581-5146-A523-9B4DBBF2A386}"/>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9" name="Rectangle 94">
              <a:extLst>
                <a:ext uri="{FF2B5EF4-FFF2-40B4-BE49-F238E27FC236}">
                  <a16:creationId xmlns:a16="http://schemas.microsoft.com/office/drawing/2014/main" id="{1FCD4D83-89D6-3841-86ED-D90DD589A8A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0" name="Text Box 95">
              <a:extLst>
                <a:ext uri="{FF2B5EF4-FFF2-40B4-BE49-F238E27FC236}">
                  <a16:creationId xmlns:a16="http://schemas.microsoft.com/office/drawing/2014/main" id="{AF3AB9C7-326F-214C-B68F-8E9DBB6D3AA9}"/>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221" name="Line 98">
              <a:extLst>
                <a:ext uri="{FF2B5EF4-FFF2-40B4-BE49-F238E27FC236}">
                  <a16:creationId xmlns:a16="http://schemas.microsoft.com/office/drawing/2014/main" id="{B4AA6736-B872-464D-8F00-A2300EE0D10A}"/>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2" name="Line 99">
              <a:extLst>
                <a:ext uri="{FF2B5EF4-FFF2-40B4-BE49-F238E27FC236}">
                  <a16:creationId xmlns:a16="http://schemas.microsoft.com/office/drawing/2014/main" id="{CB139325-F501-DB43-B9CC-6A6C52C7F63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23" name="Rectangle 101">
            <a:extLst>
              <a:ext uri="{FF2B5EF4-FFF2-40B4-BE49-F238E27FC236}">
                <a16:creationId xmlns:a16="http://schemas.microsoft.com/office/drawing/2014/main" id="{8EBFBDEF-AAA3-4340-9162-016BC02BBF5D}"/>
              </a:ext>
            </a:extLst>
          </p:cNvPr>
          <p:cNvSpPr>
            <a:spLocks noChangeArrowheads="1"/>
          </p:cNvSpPr>
          <p:nvPr/>
        </p:nvSpPr>
        <p:spPr bwMode="auto">
          <a:xfrm>
            <a:off x="1266206" y="1744664"/>
            <a:ext cx="7772400" cy="479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frame received at R, datagram removed, passed up to IP</a:t>
            </a:r>
          </a:p>
        </p:txBody>
      </p:sp>
      <p:grpSp>
        <p:nvGrpSpPr>
          <p:cNvPr id="224" name="Group 131">
            <a:extLst>
              <a:ext uri="{FF2B5EF4-FFF2-40B4-BE49-F238E27FC236}">
                <a16:creationId xmlns:a16="http://schemas.microsoft.com/office/drawing/2014/main" id="{95486488-4C25-234D-AE46-F14C0273A412}"/>
              </a:ext>
            </a:extLst>
          </p:cNvPr>
          <p:cNvGrpSpPr>
            <a:grpSpLocks/>
          </p:cNvGrpSpPr>
          <p:nvPr/>
        </p:nvGrpSpPr>
        <p:grpSpPr bwMode="auto">
          <a:xfrm>
            <a:off x="2617650" y="2562774"/>
            <a:ext cx="2443162" cy="1519238"/>
            <a:chOff x="931" y="1414"/>
            <a:chExt cx="1539" cy="957"/>
          </a:xfrm>
        </p:grpSpPr>
        <p:sp>
          <p:nvSpPr>
            <p:cNvPr id="225" name="Text Box 79">
              <a:extLst>
                <a:ext uri="{FF2B5EF4-FFF2-40B4-BE49-F238E27FC236}">
                  <a16:creationId xmlns:a16="http://schemas.microsoft.com/office/drawing/2014/main" id="{D2216B94-937D-4644-A4B0-B59D607E0EE8}"/>
                </a:ext>
              </a:extLst>
            </p:cNvPr>
            <p:cNvSpPr txBox="1">
              <a:spLocks noChangeArrowheads="1"/>
            </p:cNvSpPr>
            <p:nvPr/>
          </p:nvSpPr>
          <p:spPr bwMode="auto">
            <a:xfrm>
              <a:off x="931" y="1414"/>
              <a:ext cx="1539"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74-29-9C-E8-FF-55</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E6-E9-00-17-BB-4B</a:t>
              </a:r>
            </a:p>
          </p:txBody>
        </p:sp>
        <p:grpSp>
          <p:nvGrpSpPr>
            <p:cNvPr id="226" name="Group 80">
              <a:extLst>
                <a:ext uri="{FF2B5EF4-FFF2-40B4-BE49-F238E27FC236}">
                  <a16:creationId xmlns:a16="http://schemas.microsoft.com/office/drawing/2014/main" id="{74FDF8C0-9447-DE41-BACB-360101EE6FBB}"/>
                </a:ext>
              </a:extLst>
            </p:cNvPr>
            <p:cNvGrpSpPr>
              <a:grpSpLocks/>
            </p:cNvGrpSpPr>
            <p:nvPr/>
          </p:nvGrpSpPr>
          <p:grpSpPr bwMode="auto">
            <a:xfrm>
              <a:off x="981" y="2182"/>
              <a:ext cx="1049" cy="189"/>
              <a:chOff x="2829" y="2040"/>
              <a:chExt cx="1049" cy="189"/>
            </a:xfrm>
          </p:grpSpPr>
          <p:sp>
            <p:nvSpPr>
              <p:cNvPr id="232" name="Rectangle 81">
                <a:extLst>
                  <a:ext uri="{FF2B5EF4-FFF2-40B4-BE49-F238E27FC236}">
                    <a16:creationId xmlns:a16="http://schemas.microsoft.com/office/drawing/2014/main" id="{91B41E0A-F429-5E45-AC76-2FCB31FCCF43}"/>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3" name="Rectangle 82">
                <a:extLst>
                  <a:ext uri="{FF2B5EF4-FFF2-40B4-BE49-F238E27FC236}">
                    <a16:creationId xmlns:a16="http://schemas.microsoft.com/office/drawing/2014/main" id="{1C3169C4-E630-6A41-9685-666E6C384C2A}"/>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4" name="Line 83">
                <a:extLst>
                  <a:ext uri="{FF2B5EF4-FFF2-40B4-BE49-F238E27FC236}">
                    <a16:creationId xmlns:a16="http://schemas.microsoft.com/office/drawing/2014/main" id="{CED1F1A7-B695-6E4E-9FA6-5AA850143F75}"/>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5" name="Line 84">
                <a:extLst>
                  <a:ext uri="{FF2B5EF4-FFF2-40B4-BE49-F238E27FC236}">
                    <a16:creationId xmlns:a16="http://schemas.microsoft.com/office/drawing/2014/main" id="{08886298-54D3-1A46-8429-10B826D26803}"/>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6" name="Line 85">
                <a:extLst>
                  <a:ext uri="{FF2B5EF4-FFF2-40B4-BE49-F238E27FC236}">
                    <a16:creationId xmlns:a16="http://schemas.microsoft.com/office/drawing/2014/main" id="{F5285889-1D2B-B547-B316-981ED840CC09}"/>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7" name="Line 86">
                <a:extLst>
                  <a:ext uri="{FF2B5EF4-FFF2-40B4-BE49-F238E27FC236}">
                    <a16:creationId xmlns:a16="http://schemas.microsoft.com/office/drawing/2014/main" id="{17AB5318-1DFA-814E-B7AA-B0A13DDABA9C}"/>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27" name="Line 87">
              <a:extLst>
                <a:ext uri="{FF2B5EF4-FFF2-40B4-BE49-F238E27FC236}">
                  <a16:creationId xmlns:a16="http://schemas.microsoft.com/office/drawing/2014/main" id="{D3C56A82-378C-D642-AF1E-FDE107787B1C}"/>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8" name="Line 88">
              <a:extLst>
                <a:ext uri="{FF2B5EF4-FFF2-40B4-BE49-F238E27FC236}">
                  <a16:creationId xmlns:a16="http://schemas.microsoft.com/office/drawing/2014/main" id="{DFF54215-DE96-B14B-BA21-CC331FD7604C}"/>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9" name="Line 89">
              <a:extLst>
                <a:ext uri="{FF2B5EF4-FFF2-40B4-BE49-F238E27FC236}">
                  <a16:creationId xmlns:a16="http://schemas.microsoft.com/office/drawing/2014/main" id="{A24A71FF-A793-E749-AC22-A4A0D350FC96}"/>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0" name="Line 90">
              <a:extLst>
                <a:ext uri="{FF2B5EF4-FFF2-40B4-BE49-F238E27FC236}">
                  <a16:creationId xmlns:a16="http://schemas.microsoft.com/office/drawing/2014/main" id="{C1F3029F-74E1-934A-94C0-39E2BE291F71}"/>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Text Box 130">
              <a:extLst>
                <a:ext uri="{FF2B5EF4-FFF2-40B4-BE49-F238E27FC236}">
                  <a16:creationId xmlns:a16="http://schemas.microsoft.com/office/drawing/2014/main" id="{EB155DAE-47C1-D14B-8A96-D36900431F25}"/>
                </a:ext>
              </a:extLst>
            </p:cNvPr>
            <p:cNvSpPr txBox="1">
              <a:spLocks noChangeArrowheads="1"/>
            </p:cNvSpPr>
            <p:nvPr/>
          </p:nvSpPr>
          <p:spPr bwMode="auto">
            <a:xfrm>
              <a:off x="1193" y="1665"/>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grpSp>
        <p:nvGrpSpPr>
          <p:cNvPr id="254" name="Group 68">
            <a:extLst>
              <a:ext uri="{FF2B5EF4-FFF2-40B4-BE49-F238E27FC236}">
                <a16:creationId xmlns:a16="http://schemas.microsoft.com/office/drawing/2014/main" id="{1A75D45F-AC9A-1841-96BB-54AD4F3B3AA3}"/>
              </a:ext>
            </a:extLst>
          </p:cNvPr>
          <p:cNvGrpSpPr>
            <a:grpSpLocks/>
          </p:cNvGrpSpPr>
          <p:nvPr/>
        </p:nvGrpSpPr>
        <p:grpSpPr bwMode="auto">
          <a:xfrm>
            <a:off x="4185539" y="3526195"/>
            <a:ext cx="1096962" cy="244475"/>
            <a:chOff x="1231" y="1990"/>
            <a:chExt cx="691" cy="154"/>
          </a:xfrm>
        </p:grpSpPr>
        <p:sp>
          <p:nvSpPr>
            <p:cNvPr id="255" name="Rectangle 69">
              <a:extLst>
                <a:ext uri="{FF2B5EF4-FFF2-40B4-BE49-F238E27FC236}">
                  <a16:creationId xmlns:a16="http://schemas.microsoft.com/office/drawing/2014/main" id="{F9CA10E0-D12F-234C-A388-A4AA3D27CF94}"/>
                </a:ext>
              </a:extLst>
            </p:cNvPr>
            <p:cNvSpPr>
              <a:spLocks noChangeArrowheads="1"/>
            </p:cNvSpPr>
            <p:nvPr/>
          </p:nvSpPr>
          <p:spPr bwMode="auto">
            <a:xfrm>
              <a:off x="1231" y="1991"/>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6" name="Line 70">
              <a:extLst>
                <a:ext uri="{FF2B5EF4-FFF2-40B4-BE49-F238E27FC236}">
                  <a16:creationId xmlns:a16="http://schemas.microsoft.com/office/drawing/2014/main" id="{F89DE28D-1CB2-694F-BB37-0E108EEA4612}"/>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7" name="Line 71">
              <a:extLst>
                <a:ext uri="{FF2B5EF4-FFF2-40B4-BE49-F238E27FC236}">
                  <a16:creationId xmlns:a16="http://schemas.microsoft.com/office/drawing/2014/main" id="{E471EBCA-2760-5D46-BDF2-79AA0D584E7F}"/>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58" name="Group 146">
            <a:extLst>
              <a:ext uri="{FF2B5EF4-FFF2-40B4-BE49-F238E27FC236}">
                <a16:creationId xmlns:a16="http://schemas.microsoft.com/office/drawing/2014/main" id="{6236AA8D-2F27-404F-95A3-EBA53FD8D9F3}"/>
              </a:ext>
            </a:extLst>
          </p:cNvPr>
          <p:cNvGrpSpPr>
            <a:grpSpLocks/>
          </p:cNvGrpSpPr>
          <p:nvPr/>
        </p:nvGrpSpPr>
        <p:grpSpPr bwMode="auto">
          <a:xfrm>
            <a:off x="4139501" y="2695932"/>
            <a:ext cx="2011363" cy="979488"/>
            <a:chOff x="4493" y="1480"/>
            <a:chExt cx="1267" cy="617"/>
          </a:xfrm>
        </p:grpSpPr>
        <p:sp>
          <p:nvSpPr>
            <p:cNvPr id="259" name="Line 143">
              <a:extLst>
                <a:ext uri="{FF2B5EF4-FFF2-40B4-BE49-F238E27FC236}">
                  <a16:creationId xmlns:a16="http://schemas.microsoft.com/office/drawing/2014/main" id="{5AC998EC-DB9D-8148-9F1F-2192C496ADB2}"/>
                </a:ext>
              </a:extLst>
            </p:cNvPr>
            <p:cNvSpPr>
              <a:spLocks noChangeShapeType="1"/>
            </p:cNvSpPr>
            <p:nvPr/>
          </p:nvSpPr>
          <p:spPr bwMode="auto">
            <a:xfrm flipH="1" flipV="1">
              <a:off x="4576" y="1627"/>
              <a:ext cx="2" cy="47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60" name="Line 144">
              <a:extLst>
                <a:ext uri="{FF2B5EF4-FFF2-40B4-BE49-F238E27FC236}">
                  <a16:creationId xmlns:a16="http://schemas.microsoft.com/office/drawing/2014/main" id="{5CE2DD15-1141-5C45-87A0-DFED66E19E3B}"/>
                </a:ext>
              </a:extLst>
            </p:cNvPr>
            <p:cNvSpPr>
              <a:spLocks noChangeShapeType="1"/>
            </p:cNvSpPr>
            <p:nvPr/>
          </p:nvSpPr>
          <p:spPr bwMode="auto">
            <a:xfrm>
              <a:off x="4668" y="1739"/>
              <a:ext cx="2" cy="35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61" name="Text Box 145">
              <a:extLst>
                <a:ext uri="{FF2B5EF4-FFF2-40B4-BE49-F238E27FC236}">
                  <a16:creationId xmlns:a16="http://schemas.microsoft.com/office/drawing/2014/main" id="{078DCCF7-88A5-9245-8B08-6E0254E6A680}"/>
                </a:ext>
              </a:extLst>
            </p:cNvPr>
            <p:cNvSpPr txBox="1">
              <a:spLocks noChangeArrowheads="1"/>
            </p:cNvSpPr>
            <p:nvPr/>
          </p:nvSpPr>
          <p:spPr bwMode="auto">
            <a:xfrm>
              <a:off x="4493" y="1480"/>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spTree>
    <p:extLst>
      <p:ext uri="{BB962C8B-B14F-4D97-AF65-F5344CB8AC3E}">
        <p14:creationId xmlns:p14="http://schemas.microsoft.com/office/powerpoint/2010/main" val="340704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wipe(down)">
                                      <p:cBhvr>
                                        <p:cTn id="7" dur="1000"/>
                                        <p:tgtEl>
                                          <p:spTgt spid="217"/>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3.75E-6 -0.00046 L -3.75E-6 0.13287 L 0.0405 0.16296 L 0.0849 0.16296 C 0.08451 0.11319 0.08464 0.04792 0.08438 -0.00139 " pathEditMode="relative" rAng="0" ptsTypes="AAAAA">
                                      <p:cBhvr>
                                        <p:cTn id="11" dur="2000" fill="hold"/>
                                        <p:tgtEl>
                                          <p:spTgt spid="224"/>
                                        </p:tgtEl>
                                        <p:attrNameLst>
                                          <p:attrName>ppt_x</p:attrName>
                                          <p:attrName>ppt_y</p:attrName>
                                        </p:attrNameLst>
                                      </p:cBhvr>
                                      <p:rCtr x="4245" y="8125"/>
                                    </p:animMotion>
                                  </p:childTnLst>
                                </p:cTn>
                              </p:par>
                            </p:childTnLst>
                          </p:cTn>
                        </p:par>
                        <p:par>
                          <p:cTn id="12" fill="hold">
                            <p:stCondLst>
                              <p:cond delay="2000"/>
                            </p:stCondLst>
                            <p:childTnLst>
                              <p:par>
                                <p:cTn id="13" presetID="1" presetClass="entr" presetSubtype="0" fill="hold" grpId="0" nodeType="afterEffect">
                                  <p:stCondLst>
                                    <p:cond delay="0"/>
                                  </p:stCondLst>
                                  <p:childTnLst>
                                    <p:set>
                                      <p:cBhvr>
                                        <p:cTn id="14" dur="1" fill="hold">
                                          <p:stCondLst>
                                            <p:cond delay="0"/>
                                          </p:stCondLst>
                                        </p:cTn>
                                        <p:tgtEl>
                                          <p:spTgt spid="223"/>
                                        </p:tgtEl>
                                        <p:attrNameLst>
                                          <p:attrName>style.visibility</p:attrName>
                                        </p:attrNameLst>
                                      </p:cBhvr>
                                      <p:to>
                                        <p:strVal val="visible"/>
                                      </p:to>
                                    </p:set>
                                  </p:childTnLst>
                                </p:cTn>
                              </p:par>
                              <p:par>
                                <p:cTn id="15" presetID="9" presetClass="exit" presetSubtype="0" fill="hold" nodeType="withEffect">
                                  <p:stCondLst>
                                    <p:cond delay="0"/>
                                  </p:stCondLst>
                                  <p:childTnLst>
                                    <p:animEffect transition="out" filter="dissolve">
                                      <p:cBhvr>
                                        <p:cTn id="16" dur="500"/>
                                        <p:tgtEl>
                                          <p:spTgt spid="224"/>
                                        </p:tgtEl>
                                      </p:cBhvr>
                                    </p:animEffect>
                                    <p:set>
                                      <p:cBhvr>
                                        <p:cTn id="17" dur="1" fill="hold">
                                          <p:stCondLst>
                                            <p:cond delay="499"/>
                                          </p:stCondLst>
                                        </p:cTn>
                                        <p:tgtEl>
                                          <p:spTgt spid="224"/>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254"/>
                                        </p:tgtEl>
                                        <p:attrNameLst>
                                          <p:attrName>style.visibility</p:attrName>
                                        </p:attrNameLst>
                                      </p:cBhvr>
                                      <p:to>
                                        <p:strVal val="visible"/>
                                      </p:to>
                                    </p:set>
                                    <p:animEffect transition="in" filter="dissolve">
                                      <p:cBhvr>
                                        <p:cTn id="22" dur="500"/>
                                        <p:tgtEl>
                                          <p:spTgt spid="254"/>
                                        </p:tgtEl>
                                      </p:cBhvr>
                                    </p:animEffect>
                                  </p:childTnLst>
                                </p:cTn>
                              </p:par>
                              <p:par>
                                <p:cTn id="23" presetID="9" presetClass="entr" presetSubtype="0" fill="hold" nodeType="withEffect">
                                  <p:stCondLst>
                                    <p:cond delay="0"/>
                                  </p:stCondLst>
                                  <p:childTnLst>
                                    <p:set>
                                      <p:cBhvr>
                                        <p:cTn id="24" dur="1" fill="hold">
                                          <p:stCondLst>
                                            <p:cond delay="0"/>
                                          </p:stCondLst>
                                        </p:cTn>
                                        <p:tgtEl>
                                          <p:spTgt spid="258"/>
                                        </p:tgtEl>
                                        <p:attrNameLst>
                                          <p:attrName>style.visibility</p:attrName>
                                        </p:attrNameLst>
                                      </p:cBhvr>
                                      <p:to>
                                        <p:strVal val="visible"/>
                                      </p:to>
                                    </p:set>
                                    <p:animEffect transition="in" filter="dissolve">
                                      <p:cBhvr>
                                        <p:cTn id="25" dur="500"/>
                                        <p:tgtEl>
                                          <p:spTgt spid="2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Routing to another subnet: addressing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5" name="AutoShape 2">
            <a:extLst>
              <a:ext uri="{FF2B5EF4-FFF2-40B4-BE49-F238E27FC236}">
                <a16:creationId xmlns:a16="http://schemas.microsoft.com/office/drawing/2014/main" id="{9B1750D3-DB25-3942-83ED-EDC62E26C0DE}"/>
              </a:ext>
            </a:extLst>
          </p:cNvPr>
          <p:cNvSpPr>
            <a:spLocks noChangeArrowheads="1"/>
          </p:cNvSpPr>
          <p:nvPr/>
        </p:nvSpPr>
        <p:spPr bwMode="auto">
          <a:xfrm>
            <a:off x="7008951" y="3383377"/>
            <a:ext cx="314325" cy="792162"/>
          </a:xfrm>
          <a:prstGeom prst="downArrow">
            <a:avLst>
              <a:gd name="adj1" fmla="val 50000"/>
              <a:gd name="adj2" fmla="val 63005"/>
            </a:avLst>
          </a:prstGeom>
          <a:gradFill rotWithShape="1">
            <a:gsLst>
              <a:gs pos="0">
                <a:srgbClr val="FFFFFF"/>
              </a:gs>
              <a:gs pos="100000">
                <a:srgbClr val="FF0000"/>
              </a:gs>
            </a:gsLst>
            <a:lin ang="5400000" scaled="1"/>
          </a:gradFill>
          <a:ln w="9525">
            <a:solidFill>
              <a:srgbClr val="FFFFFF"/>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217" name="Group 68">
            <a:extLst>
              <a:ext uri="{FF2B5EF4-FFF2-40B4-BE49-F238E27FC236}">
                <a16:creationId xmlns:a16="http://schemas.microsoft.com/office/drawing/2014/main" id="{A2F9C891-FC37-7441-9AFE-1BF07B00CE9A}"/>
              </a:ext>
            </a:extLst>
          </p:cNvPr>
          <p:cNvGrpSpPr>
            <a:grpSpLocks/>
          </p:cNvGrpSpPr>
          <p:nvPr/>
        </p:nvGrpSpPr>
        <p:grpSpPr bwMode="auto">
          <a:xfrm>
            <a:off x="6569213" y="3456402"/>
            <a:ext cx="1096963" cy="244475"/>
            <a:chOff x="1231" y="1990"/>
            <a:chExt cx="691" cy="154"/>
          </a:xfrm>
        </p:grpSpPr>
        <p:sp>
          <p:nvSpPr>
            <p:cNvPr id="219" name="Rectangle 69">
              <a:extLst>
                <a:ext uri="{FF2B5EF4-FFF2-40B4-BE49-F238E27FC236}">
                  <a16:creationId xmlns:a16="http://schemas.microsoft.com/office/drawing/2014/main" id="{ABC7D2F8-BDEC-3A4D-901B-F82A6FF73CD8}"/>
                </a:ext>
              </a:extLst>
            </p:cNvPr>
            <p:cNvSpPr>
              <a:spLocks noChangeArrowheads="1"/>
            </p:cNvSpPr>
            <p:nvPr/>
          </p:nvSpPr>
          <p:spPr bwMode="auto">
            <a:xfrm>
              <a:off x="1231" y="1991"/>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0" name="Line 70">
              <a:extLst>
                <a:ext uri="{FF2B5EF4-FFF2-40B4-BE49-F238E27FC236}">
                  <a16:creationId xmlns:a16="http://schemas.microsoft.com/office/drawing/2014/main" id="{AEEBCCC1-7FAE-2146-9E61-1664215255B6}"/>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1" name="Line 71">
              <a:extLst>
                <a:ext uri="{FF2B5EF4-FFF2-40B4-BE49-F238E27FC236}">
                  <a16:creationId xmlns:a16="http://schemas.microsoft.com/office/drawing/2014/main" id="{D75FD9FE-4060-BA43-A7C5-75A49C0352C3}"/>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18" name="Text Box 72">
            <a:extLst>
              <a:ext uri="{FF2B5EF4-FFF2-40B4-BE49-F238E27FC236}">
                <a16:creationId xmlns:a16="http://schemas.microsoft.com/office/drawing/2014/main" id="{5DDEAD0E-76B7-8043-B2C1-C9DF8A6B251E}"/>
              </a:ext>
            </a:extLst>
          </p:cNvPr>
          <p:cNvSpPr txBox="1">
            <a:spLocks noChangeArrowheads="1"/>
          </p:cNvSpPr>
          <p:nvPr/>
        </p:nvSpPr>
        <p:spPr bwMode="auto">
          <a:xfrm>
            <a:off x="6515238" y="2940464"/>
            <a:ext cx="20113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nvGrpSpPr>
          <p:cNvPr id="222" name="Group 73">
            <a:extLst>
              <a:ext uri="{FF2B5EF4-FFF2-40B4-BE49-F238E27FC236}">
                <a16:creationId xmlns:a16="http://schemas.microsoft.com/office/drawing/2014/main" id="{D580AA98-14C0-524D-A89D-3790585B59D3}"/>
              </a:ext>
            </a:extLst>
          </p:cNvPr>
          <p:cNvGrpSpPr>
            <a:grpSpLocks/>
          </p:cNvGrpSpPr>
          <p:nvPr/>
        </p:nvGrpSpPr>
        <p:grpSpPr bwMode="auto">
          <a:xfrm>
            <a:off x="6639063" y="3191289"/>
            <a:ext cx="146050" cy="385763"/>
            <a:chOff x="1272" y="1762"/>
            <a:chExt cx="92" cy="243"/>
          </a:xfrm>
        </p:grpSpPr>
        <p:sp>
          <p:nvSpPr>
            <p:cNvPr id="223" name="Line 74">
              <a:extLst>
                <a:ext uri="{FF2B5EF4-FFF2-40B4-BE49-F238E27FC236}">
                  <a16:creationId xmlns:a16="http://schemas.microsoft.com/office/drawing/2014/main" id="{4C748A70-B8F0-294E-9362-22CA5C64518F}"/>
                </a:ext>
              </a:extLst>
            </p:cNvPr>
            <p:cNvSpPr>
              <a:spLocks noChangeShapeType="1"/>
            </p:cNvSpPr>
            <p:nvPr/>
          </p:nvSpPr>
          <p:spPr bwMode="auto">
            <a:xfrm>
              <a:off x="1272" y="1762"/>
              <a:ext cx="0" cy="243"/>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4" name="Line 75">
              <a:extLst>
                <a:ext uri="{FF2B5EF4-FFF2-40B4-BE49-F238E27FC236}">
                  <a16:creationId xmlns:a16="http://schemas.microsoft.com/office/drawing/2014/main" id="{9048F87D-3F66-C248-A9C5-CCD0E7322402}"/>
                </a:ext>
              </a:extLst>
            </p:cNvPr>
            <p:cNvSpPr>
              <a:spLocks noChangeShapeType="1"/>
            </p:cNvSpPr>
            <p:nvPr/>
          </p:nvSpPr>
          <p:spPr bwMode="auto">
            <a:xfrm>
              <a:off x="1364" y="1878"/>
              <a:ext cx="0" cy="126"/>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25" name="Group 78">
            <a:extLst>
              <a:ext uri="{FF2B5EF4-FFF2-40B4-BE49-F238E27FC236}">
                <a16:creationId xmlns:a16="http://schemas.microsoft.com/office/drawing/2014/main" id="{1261332F-D264-364F-88EB-BFD606F41948}"/>
              </a:ext>
            </a:extLst>
          </p:cNvPr>
          <p:cNvGrpSpPr>
            <a:grpSpLocks/>
          </p:cNvGrpSpPr>
          <p:nvPr/>
        </p:nvGrpSpPr>
        <p:grpSpPr bwMode="auto">
          <a:xfrm>
            <a:off x="6089788" y="2532477"/>
            <a:ext cx="2428876" cy="1519237"/>
            <a:chOff x="931" y="1414"/>
            <a:chExt cx="1530" cy="957"/>
          </a:xfrm>
        </p:grpSpPr>
        <p:sp>
          <p:nvSpPr>
            <p:cNvPr id="226" name="Text Box 79">
              <a:extLst>
                <a:ext uri="{FF2B5EF4-FFF2-40B4-BE49-F238E27FC236}">
                  <a16:creationId xmlns:a16="http://schemas.microsoft.com/office/drawing/2014/main" id="{28E9361B-9039-124A-9DC6-D122A7A2DF3F}"/>
                </a:ext>
              </a:extLst>
            </p:cNvPr>
            <p:cNvSpPr txBox="1">
              <a:spLocks noChangeArrowheads="1"/>
            </p:cNvSpPr>
            <p:nvPr/>
          </p:nvSpPr>
          <p:spPr bwMode="auto">
            <a:xfrm>
              <a:off x="931" y="1414"/>
              <a:ext cx="1530"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1A-23-F9-CD-06-9B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49-BD-D2-C7-56-2A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grpSp>
          <p:nvGrpSpPr>
            <p:cNvPr id="227" name="Group 80">
              <a:extLst>
                <a:ext uri="{FF2B5EF4-FFF2-40B4-BE49-F238E27FC236}">
                  <a16:creationId xmlns:a16="http://schemas.microsoft.com/office/drawing/2014/main" id="{5F78FAD6-835B-074E-B7D5-09F7C0E391A2}"/>
                </a:ext>
              </a:extLst>
            </p:cNvPr>
            <p:cNvGrpSpPr>
              <a:grpSpLocks/>
            </p:cNvGrpSpPr>
            <p:nvPr/>
          </p:nvGrpSpPr>
          <p:grpSpPr bwMode="auto">
            <a:xfrm>
              <a:off x="981" y="2182"/>
              <a:ext cx="1049" cy="189"/>
              <a:chOff x="2829" y="2040"/>
              <a:chExt cx="1049" cy="189"/>
            </a:xfrm>
          </p:grpSpPr>
          <p:sp>
            <p:nvSpPr>
              <p:cNvPr id="232" name="Rectangle 81">
                <a:extLst>
                  <a:ext uri="{FF2B5EF4-FFF2-40B4-BE49-F238E27FC236}">
                    <a16:creationId xmlns:a16="http://schemas.microsoft.com/office/drawing/2014/main" id="{C3C06B5D-372C-AA47-A9A2-8B141925560A}"/>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3" name="Rectangle 82">
                <a:extLst>
                  <a:ext uri="{FF2B5EF4-FFF2-40B4-BE49-F238E27FC236}">
                    <a16:creationId xmlns:a16="http://schemas.microsoft.com/office/drawing/2014/main" id="{F41D6B8B-E033-6742-9F0C-113ECBA9E438}"/>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4" name="Line 83">
                <a:extLst>
                  <a:ext uri="{FF2B5EF4-FFF2-40B4-BE49-F238E27FC236}">
                    <a16:creationId xmlns:a16="http://schemas.microsoft.com/office/drawing/2014/main" id="{8BEAB215-C9F8-034E-91D4-A6DDCCCF7810}"/>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5" name="Line 84">
                <a:extLst>
                  <a:ext uri="{FF2B5EF4-FFF2-40B4-BE49-F238E27FC236}">
                    <a16:creationId xmlns:a16="http://schemas.microsoft.com/office/drawing/2014/main" id="{D3243B3D-1034-1F41-B1B4-AA332FBDCFB5}"/>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6" name="Line 85">
                <a:extLst>
                  <a:ext uri="{FF2B5EF4-FFF2-40B4-BE49-F238E27FC236}">
                    <a16:creationId xmlns:a16="http://schemas.microsoft.com/office/drawing/2014/main" id="{753D2944-83E6-4545-AF25-FEA73A5C2C1B}"/>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7" name="Line 86">
                <a:extLst>
                  <a:ext uri="{FF2B5EF4-FFF2-40B4-BE49-F238E27FC236}">
                    <a16:creationId xmlns:a16="http://schemas.microsoft.com/office/drawing/2014/main" id="{31BF5A48-20D7-BF42-A1EF-C3E4895801F1}"/>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28" name="Line 87">
              <a:extLst>
                <a:ext uri="{FF2B5EF4-FFF2-40B4-BE49-F238E27FC236}">
                  <a16:creationId xmlns:a16="http://schemas.microsoft.com/office/drawing/2014/main" id="{C5350C7E-16CE-C341-8351-C1500E39D548}"/>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9" name="Line 88">
              <a:extLst>
                <a:ext uri="{FF2B5EF4-FFF2-40B4-BE49-F238E27FC236}">
                  <a16:creationId xmlns:a16="http://schemas.microsoft.com/office/drawing/2014/main" id="{7383055F-34B4-384A-8524-0E5C772EB41F}"/>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0" name="Line 89">
              <a:extLst>
                <a:ext uri="{FF2B5EF4-FFF2-40B4-BE49-F238E27FC236}">
                  <a16:creationId xmlns:a16="http://schemas.microsoft.com/office/drawing/2014/main" id="{681D829B-43B8-1746-8FBA-1B62381E3113}"/>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31" name="Line 90">
              <a:extLst>
                <a:ext uri="{FF2B5EF4-FFF2-40B4-BE49-F238E27FC236}">
                  <a16:creationId xmlns:a16="http://schemas.microsoft.com/office/drawing/2014/main" id="{52C55227-72D6-FC49-8335-2193E937F169}"/>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52" name="Rectangle 76">
            <a:extLst>
              <a:ext uri="{FF2B5EF4-FFF2-40B4-BE49-F238E27FC236}">
                <a16:creationId xmlns:a16="http://schemas.microsoft.com/office/drawing/2014/main" id="{A9A61F84-DCC9-0442-B3AD-28B3BF3DAA43}"/>
              </a:ext>
            </a:extLst>
          </p:cNvPr>
          <p:cNvSpPr>
            <a:spLocks noChangeArrowheads="1"/>
          </p:cNvSpPr>
          <p:nvPr/>
        </p:nvSpPr>
        <p:spPr bwMode="auto">
          <a:xfrm>
            <a:off x="1236521" y="1283045"/>
            <a:ext cx="10571166" cy="550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determines outgoing interface, passes datagram with IP source A, destination B to link layer </a:t>
            </a:r>
          </a:p>
        </p:txBody>
      </p:sp>
      <p:sp>
        <p:nvSpPr>
          <p:cNvPr id="253" name="Rectangle 77">
            <a:extLst>
              <a:ext uri="{FF2B5EF4-FFF2-40B4-BE49-F238E27FC236}">
                <a16:creationId xmlns:a16="http://schemas.microsoft.com/office/drawing/2014/main" id="{806738DB-9A7E-A345-80F1-AC4CD01DAC38}"/>
              </a:ext>
            </a:extLst>
          </p:cNvPr>
          <p:cNvSpPr>
            <a:spLocks noChangeArrowheads="1"/>
          </p:cNvSpPr>
          <p:nvPr/>
        </p:nvSpPr>
        <p:spPr bwMode="auto">
          <a:xfrm>
            <a:off x="1222717" y="1945029"/>
            <a:ext cx="10810254"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creates link-layer frame containing A-to-B IP datagram. Frame destination address: B's MAC address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24" name="Group 100">
            <a:extLst>
              <a:ext uri="{FF2B5EF4-FFF2-40B4-BE49-F238E27FC236}">
                <a16:creationId xmlns:a16="http://schemas.microsoft.com/office/drawing/2014/main" id="{6FAC5503-9195-DF48-BF18-E7D249227C5B}"/>
              </a:ext>
            </a:extLst>
          </p:cNvPr>
          <p:cNvGrpSpPr>
            <a:grpSpLocks/>
          </p:cNvGrpSpPr>
          <p:nvPr/>
        </p:nvGrpSpPr>
        <p:grpSpPr bwMode="auto">
          <a:xfrm>
            <a:off x="5329167" y="3001010"/>
            <a:ext cx="836613" cy="2081213"/>
            <a:chOff x="2838" y="1545"/>
            <a:chExt cx="527" cy="1311"/>
          </a:xfrm>
        </p:grpSpPr>
        <p:sp>
          <p:nvSpPr>
            <p:cNvPr id="125" name="Freeform 93">
              <a:extLst>
                <a:ext uri="{FF2B5EF4-FFF2-40B4-BE49-F238E27FC236}">
                  <a16:creationId xmlns:a16="http://schemas.microsoft.com/office/drawing/2014/main" id="{9ADEE501-63F8-C84E-95DD-74C5774DAAFA}"/>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94">
              <a:extLst>
                <a:ext uri="{FF2B5EF4-FFF2-40B4-BE49-F238E27FC236}">
                  <a16:creationId xmlns:a16="http://schemas.microsoft.com/office/drawing/2014/main" id="{4A87A5E7-F047-7840-BBAF-012253EA528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0" name="Text Box 95">
              <a:extLst>
                <a:ext uri="{FF2B5EF4-FFF2-40B4-BE49-F238E27FC236}">
                  <a16:creationId xmlns:a16="http://schemas.microsoft.com/office/drawing/2014/main" id="{6178E43E-D8F7-EC4A-AEDE-EC269AA14332}"/>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131" name="Line 98">
              <a:extLst>
                <a:ext uri="{FF2B5EF4-FFF2-40B4-BE49-F238E27FC236}">
                  <a16:creationId xmlns:a16="http://schemas.microsoft.com/office/drawing/2014/main" id="{981CF2C0-D84F-EE42-A47F-A00DF699C80D}"/>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2" name="Line 99">
              <a:extLst>
                <a:ext uri="{FF2B5EF4-FFF2-40B4-BE49-F238E27FC236}">
                  <a16:creationId xmlns:a16="http://schemas.microsoft.com/office/drawing/2014/main" id="{1CF9F5A6-31A7-6E4D-B8BD-A18B5282DB8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121763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15"/>
                                        </p:tgtEl>
                                        <p:attrNameLst>
                                          <p:attrName>style.visibility</p:attrName>
                                        </p:attrNameLst>
                                      </p:cBhvr>
                                      <p:to>
                                        <p:strVal val="visible"/>
                                      </p:to>
                                    </p:set>
                                    <p:animEffect transition="in" filter="wipe(up)">
                                      <p:cBhvr>
                                        <p:cTn id="7" dur="1000"/>
                                        <p:tgtEl>
                                          <p:spTgt spid="215"/>
                                        </p:tgtEl>
                                      </p:cBhvr>
                                    </p:animEffect>
                                  </p:childTnLst>
                                </p:cTn>
                              </p:par>
                              <p:par>
                                <p:cTn id="8" presetID="9" presetClass="exit" presetSubtype="0" fill="hold" nodeType="withEffect">
                                  <p:stCondLst>
                                    <p:cond delay="0"/>
                                  </p:stCondLst>
                                  <p:childTnLst>
                                    <p:animEffect transition="out" filter="dissolve">
                                      <p:cBhvr>
                                        <p:cTn id="9" dur="500"/>
                                        <p:tgtEl>
                                          <p:spTgt spid="222"/>
                                        </p:tgtEl>
                                      </p:cBhvr>
                                    </p:animEffect>
                                    <p:set>
                                      <p:cBhvr>
                                        <p:cTn id="10" dur="1" fill="hold">
                                          <p:stCondLst>
                                            <p:cond delay="499"/>
                                          </p:stCondLst>
                                        </p:cTn>
                                        <p:tgtEl>
                                          <p:spTgt spid="222"/>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25"/>
                                        </p:tgtEl>
                                        <p:attrNameLst>
                                          <p:attrName>style.visibility</p:attrName>
                                        </p:attrNameLst>
                                      </p:cBhvr>
                                      <p:to>
                                        <p:strVal val="visible"/>
                                      </p:to>
                                    </p:set>
                                    <p:animEffect transition="in" filter="dissolve">
                                      <p:cBhvr>
                                        <p:cTn id="13" dur="500"/>
                                        <p:tgtEl>
                                          <p:spTgt spid="225"/>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25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grpId="0" nodeType="afterEffect">
                                  <p:stCondLst>
                                    <p:cond delay="0"/>
                                  </p:stCondLst>
                                  <p:childTnLst>
                                    <p:set>
                                      <p:cBhvr>
                                        <p:cTn id="18" dur="1" fill="hold">
                                          <p:stCondLst>
                                            <p:cond delay="0"/>
                                          </p:stCondLst>
                                        </p:cTn>
                                        <p:tgtEl>
                                          <p:spTgt spid="253"/>
                                        </p:tgtEl>
                                        <p:attrNameLst>
                                          <p:attrName>style.visibility</p:attrName>
                                        </p:attrNameLst>
                                      </p:cBhvr>
                                      <p:to>
                                        <p:strVal val="visible"/>
                                      </p:to>
                                    </p:set>
                                  </p:childTnLst>
                                </p:cTn>
                              </p:par>
                            </p:childTnLst>
                          </p:cTn>
                        </p:par>
                        <p:par>
                          <p:cTn id="19" fill="hold">
                            <p:stCondLst>
                              <p:cond delay="1000"/>
                            </p:stCondLst>
                            <p:childTnLst>
                              <p:par>
                                <p:cTn id="20" presetID="9" presetClass="exit" presetSubtype="0" fill="hold" grpId="1" nodeType="afterEffect">
                                  <p:stCondLst>
                                    <p:cond delay="0"/>
                                  </p:stCondLst>
                                  <p:childTnLst>
                                    <p:animEffect transition="out" filter="dissolve">
                                      <p:cBhvr>
                                        <p:cTn id="21" dur="500"/>
                                        <p:tgtEl>
                                          <p:spTgt spid="215"/>
                                        </p:tgtEl>
                                      </p:cBhvr>
                                    </p:animEffect>
                                    <p:set>
                                      <p:cBhvr>
                                        <p:cTn id="22" dur="1" fill="hold">
                                          <p:stCondLst>
                                            <p:cond delay="499"/>
                                          </p:stCondLst>
                                        </p:cTn>
                                        <p:tgtEl>
                                          <p:spTgt spid="215"/>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217"/>
                                        </p:tgtEl>
                                      </p:cBhvr>
                                    </p:animEffect>
                                    <p:set>
                                      <p:cBhvr>
                                        <p:cTn id="25" dur="1" fill="hold">
                                          <p:stCondLst>
                                            <p:cond delay="499"/>
                                          </p:stCondLst>
                                        </p:cTn>
                                        <p:tgtEl>
                                          <p:spTgt spid="2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P spid="215" grpId="1" animBg="1"/>
      <p:bldP spid="252" grpId="0"/>
      <p:bldP spid="25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Routing to another subnet: addressing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4" name="Group 113">
            <a:extLst>
              <a:ext uri="{FF2B5EF4-FFF2-40B4-BE49-F238E27FC236}">
                <a16:creationId xmlns:a16="http://schemas.microsoft.com/office/drawing/2014/main" id="{4F40B619-9A70-2641-9962-A545BD190AEE}"/>
              </a:ext>
            </a:extLst>
          </p:cNvPr>
          <p:cNvGrpSpPr>
            <a:grpSpLocks/>
          </p:cNvGrpSpPr>
          <p:nvPr/>
        </p:nvGrpSpPr>
        <p:grpSpPr bwMode="auto">
          <a:xfrm>
            <a:off x="9360038" y="2716627"/>
            <a:ext cx="928688" cy="1954212"/>
            <a:chOff x="250" y="1380"/>
            <a:chExt cx="585" cy="1231"/>
          </a:xfrm>
        </p:grpSpPr>
        <p:sp>
          <p:nvSpPr>
            <p:cNvPr id="245" name="Freeform 106">
              <a:extLst>
                <a:ext uri="{FF2B5EF4-FFF2-40B4-BE49-F238E27FC236}">
                  <a16:creationId xmlns:a16="http://schemas.microsoft.com/office/drawing/2014/main" id="{970BC10B-039D-D849-BD17-870D52BCA8D3}"/>
                </a:ext>
              </a:extLst>
            </p:cNvPr>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rgbClr val="FFFFFF"/>
                </a:gs>
                <a:gs pos="99000">
                  <a:schemeClr val="bg1">
                    <a:lumMod val="75000"/>
                  </a:schemeClr>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6" name="Rectangle 107">
              <a:extLst>
                <a:ext uri="{FF2B5EF4-FFF2-40B4-BE49-F238E27FC236}">
                  <a16:creationId xmlns:a16="http://schemas.microsoft.com/office/drawing/2014/main" id="{881A2D84-75CD-FF46-8268-58570E386E4E}"/>
                </a:ext>
              </a:extLst>
            </p:cNvPr>
            <p:cNvSpPr>
              <a:spLocks noChangeArrowheads="1"/>
            </p:cNvSpPr>
            <p:nvPr/>
          </p:nvSpPr>
          <p:spPr bwMode="auto">
            <a:xfrm>
              <a:off x="338" y="1399"/>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7" name="Text Box 108">
              <a:extLst>
                <a:ext uri="{FF2B5EF4-FFF2-40B4-BE49-F238E27FC236}">
                  <a16:creationId xmlns:a16="http://schemas.microsoft.com/office/drawing/2014/main" id="{0174C2C5-DEEC-6448-84DD-CBC717D8C46C}"/>
                </a:ext>
              </a:extLst>
            </p:cNvPr>
            <p:cNvSpPr txBox="1">
              <a:spLocks noChangeArrowheads="1"/>
            </p:cNvSpPr>
            <p:nvPr/>
          </p:nvSpPr>
          <p:spPr bwMode="auto">
            <a:xfrm>
              <a:off x="413" y="1380"/>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248" name="Line 109">
              <a:extLst>
                <a:ext uri="{FF2B5EF4-FFF2-40B4-BE49-F238E27FC236}">
                  <a16:creationId xmlns:a16="http://schemas.microsoft.com/office/drawing/2014/main" id="{5A82C9AA-9D84-BC42-9880-443161490A44}"/>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9" name="Line 110">
              <a:extLst>
                <a:ext uri="{FF2B5EF4-FFF2-40B4-BE49-F238E27FC236}">
                  <a16:creationId xmlns:a16="http://schemas.microsoft.com/office/drawing/2014/main" id="{7EEC7F05-4E24-D14E-8286-E30E0B01CBC6}"/>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0" name="Line 111">
              <a:extLst>
                <a:ext uri="{FF2B5EF4-FFF2-40B4-BE49-F238E27FC236}">
                  <a16:creationId xmlns:a16="http://schemas.microsoft.com/office/drawing/2014/main" id="{8F3EE3E7-2794-E248-913F-D23487889C7C}"/>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1" name="Line 112">
              <a:extLst>
                <a:ext uri="{FF2B5EF4-FFF2-40B4-BE49-F238E27FC236}">
                  <a16:creationId xmlns:a16="http://schemas.microsoft.com/office/drawing/2014/main" id="{12725139-7043-064B-BBB9-A6E7289DCDA0}"/>
                </a:ext>
              </a:extLst>
            </p:cNvPr>
            <p:cNvSpPr>
              <a:spLocks noChangeShapeType="1"/>
            </p:cNvSpPr>
            <p:nvPr/>
          </p:nvSpPr>
          <p:spPr bwMode="auto">
            <a:xfrm>
              <a:off x="330" y="169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4" name="Group 100">
            <a:extLst>
              <a:ext uri="{FF2B5EF4-FFF2-40B4-BE49-F238E27FC236}">
                <a16:creationId xmlns:a16="http://schemas.microsoft.com/office/drawing/2014/main" id="{6FAC5503-9195-DF48-BF18-E7D249227C5B}"/>
              </a:ext>
            </a:extLst>
          </p:cNvPr>
          <p:cNvGrpSpPr>
            <a:grpSpLocks/>
          </p:cNvGrpSpPr>
          <p:nvPr/>
        </p:nvGrpSpPr>
        <p:grpSpPr bwMode="auto">
          <a:xfrm>
            <a:off x="5329167" y="3001010"/>
            <a:ext cx="836613" cy="2081213"/>
            <a:chOff x="2838" y="1545"/>
            <a:chExt cx="527" cy="1311"/>
          </a:xfrm>
        </p:grpSpPr>
        <p:sp>
          <p:nvSpPr>
            <p:cNvPr id="125" name="Freeform 93">
              <a:extLst>
                <a:ext uri="{FF2B5EF4-FFF2-40B4-BE49-F238E27FC236}">
                  <a16:creationId xmlns:a16="http://schemas.microsoft.com/office/drawing/2014/main" id="{9ADEE501-63F8-C84E-95DD-74C5774DAAFA}"/>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94">
              <a:extLst>
                <a:ext uri="{FF2B5EF4-FFF2-40B4-BE49-F238E27FC236}">
                  <a16:creationId xmlns:a16="http://schemas.microsoft.com/office/drawing/2014/main" id="{4A87A5E7-F047-7840-BBAF-012253EA528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0" name="Text Box 95">
              <a:extLst>
                <a:ext uri="{FF2B5EF4-FFF2-40B4-BE49-F238E27FC236}">
                  <a16:creationId xmlns:a16="http://schemas.microsoft.com/office/drawing/2014/main" id="{6178E43E-D8F7-EC4A-AEDE-EC269AA14332}"/>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131" name="Line 98">
              <a:extLst>
                <a:ext uri="{FF2B5EF4-FFF2-40B4-BE49-F238E27FC236}">
                  <a16:creationId xmlns:a16="http://schemas.microsoft.com/office/drawing/2014/main" id="{981CF2C0-D84F-EE42-A47F-A00DF699C80D}"/>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2" name="Line 99">
              <a:extLst>
                <a:ext uri="{FF2B5EF4-FFF2-40B4-BE49-F238E27FC236}">
                  <a16:creationId xmlns:a16="http://schemas.microsoft.com/office/drawing/2014/main" id="{1CF9F5A6-31A7-6E4D-B8BD-A18B5282DB8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87" name="Group 99">
            <a:extLst>
              <a:ext uri="{FF2B5EF4-FFF2-40B4-BE49-F238E27FC236}">
                <a16:creationId xmlns:a16="http://schemas.microsoft.com/office/drawing/2014/main" id="{149E1102-1775-9C40-A82F-CA67E8AC3B7D}"/>
              </a:ext>
            </a:extLst>
          </p:cNvPr>
          <p:cNvGrpSpPr>
            <a:grpSpLocks/>
          </p:cNvGrpSpPr>
          <p:nvPr/>
        </p:nvGrpSpPr>
        <p:grpSpPr bwMode="auto">
          <a:xfrm>
            <a:off x="6089782" y="2530406"/>
            <a:ext cx="2436813" cy="1519237"/>
            <a:chOff x="3018" y="1445"/>
            <a:chExt cx="1535" cy="957"/>
          </a:xfrm>
        </p:grpSpPr>
        <p:grpSp>
          <p:nvGrpSpPr>
            <p:cNvPr id="189" name="Group 61">
              <a:extLst>
                <a:ext uri="{FF2B5EF4-FFF2-40B4-BE49-F238E27FC236}">
                  <a16:creationId xmlns:a16="http://schemas.microsoft.com/office/drawing/2014/main" id="{80947A02-3E38-7744-9D3B-796971D86D1D}"/>
                </a:ext>
              </a:extLst>
            </p:cNvPr>
            <p:cNvGrpSpPr>
              <a:grpSpLocks/>
            </p:cNvGrpSpPr>
            <p:nvPr/>
          </p:nvGrpSpPr>
          <p:grpSpPr bwMode="auto">
            <a:xfrm>
              <a:off x="3286" y="1706"/>
              <a:ext cx="1267" cy="475"/>
              <a:chOff x="1197" y="1669"/>
              <a:chExt cx="1267" cy="475"/>
            </a:xfrm>
          </p:grpSpPr>
          <p:grpSp>
            <p:nvGrpSpPr>
              <p:cNvPr id="206" name="Group 62">
                <a:extLst>
                  <a:ext uri="{FF2B5EF4-FFF2-40B4-BE49-F238E27FC236}">
                    <a16:creationId xmlns:a16="http://schemas.microsoft.com/office/drawing/2014/main" id="{2C306763-C23D-394C-B9CB-A453BB621282}"/>
                  </a:ext>
                </a:extLst>
              </p:cNvPr>
              <p:cNvGrpSpPr>
                <a:grpSpLocks/>
              </p:cNvGrpSpPr>
              <p:nvPr/>
            </p:nvGrpSpPr>
            <p:grpSpPr bwMode="auto">
              <a:xfrm>
                <a:off x="1337" y="1990"/>
                <a:ext cx="90" cy="154"/>
                <a:chOff x="1337" y="1990"/>
                <a:chExt cx="90" cy="154"/>
              </a:xfrm>
            </p:grpSpPr>
            <p:sp>
              <p:nvSpPr>
                <p:cNvPr id="209" name="Line 64">
                  <a:extLst>
                    <a:ext uri="{FF2B5EF4-FFF2-40B4-BE49-F238E27FC236}">
                      <a16:creationId xmlns:a16="http://schemas.microsoft.com/office/drawing/2014/main" id="{F381FEB3-A7BA-3548-97B5-DF66310001CF}"/>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0" name="Line 65">
                  <a:extLst>
                    <a:ext uri="{FF2B5EF4-FFF2-40B4-BE49-F238E27FC236}">
                      <a16:creationId xmlns:a16="http://schemas.microsoft.com/office/drawing/2014/main" id="{48BDFC0F-8101-BE4D-913A-7A1AB99201F5}"/>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07" name="Text Box 66">
                <a:extLst>
                  <a:ext uri="{FF2B5EF4-FFF2-40B4-BE49-F238E27FC236}">
                    <a16:creationId xmlns:a16="http://schemas.microsoft.com/office/drawing/2014/main" id="{115C73F4-7033-6248-9366-1B213217204E}"/>
                  </a:ext>
                </a:extLst>
              </p:cNvPr>
              <p:cNvSpPr txBox="1">
                <a:spLocks noChangeArrowheads="1"/>
              </p:cNvSpPr>
              <p:nvPr/>
            </p:nvSpPr>
            <p:spPr bwMode="auto">
              <a:xfrm>
                <a:off x="1197" y="1669"/>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grpSp>
          <p:nvGrpSpPr>
            <p:cNvPr id="191" name="Group 72">
              <a:extLst>
                <a:ext uri="{FF2B5EF4-FFF2-40B4-BE49-F238E27FC236}">
                  <a16:creationId xmlns:a16="http://schemas.microsoft.com/office/drawing/2014/main" id="{F55ED3F7-1CC5-5C4A-820C-1DF5F3282B25}"/>
                </a:ext>
              </a:extLst>
            </p:cNvPr>
            <p:cNvGrpSpPr>
              <a:grpSpLocks/>
            </p:cNvGrpSpPr>
            <p:nvPr/>
          </p:nvGrpSpPr>
          <p:grpSpPr bwMode="auto">
            <a:xfrm>
              <a:off x="3018" y="1445"/>
              <a:ext cx="1530" cy="957"/>
              <a:chOff x="931" y="1414"/>
              <a:chExt cx="1530" cy="957"/>
            </a:xfrm>
          </p:grpSpPr>
          <p:sp>
            <p:nvSpPr>
              <p:cNvPr id="192" name="Text Box 73">
                <a:extLst>
                  <a:ext uri="{FF2B5EF4-FFF2-40B4-BE49-F238E27FC236}">
                    <a16:creationId xmlns:a16="http://schemas.microsoft.com/office/drawing/2014/main" id="{5DD14730-A902-F44B-9C3C-51E4CF51FBBF}"/>
                  </a:ext>
                </a:extLst>
              </p:cNvPr>
              <p:cNvSpPr txBox="1">
                <a:spLocks noChangeArrowheads="1"/>
              </p:cNvSpPr>
              <p:nvPr/>
            </p:nvSpPr>
            <p:spPr bwMode="auto">
              <a:xfrm>
                <a:off x="931" y="1414"/>
                <a:ext cx="1530" cy="40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MAC src: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1A-23-F9-CD-06-9B</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MAC dest: </a:t>
                </a:r>
                <a:r>
                  <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rPr>
                  <a:t>49-BD-D2-C7-56-2A</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srgbClr val="FF0000"/>
                  </a:solidFill>
                  <a:effectLst/>
                  <a:uLnTx/>
                  <a:uFillTx/>
                  <a:latin typeface="Arial" charset="0"/>
                  <a:ea typeface="ＭＳ Ｐゴシック" charset="0"/>
                  <a:cs typeface="+mn-cs"/>
                </a:endParaRPr>
              </a:p>
            </p:txBody>
          </p:sp>
          <p:grpSp>
            <p:nvGrpSpPr>
              <p:cNvPr id="193" name="Group 74">
                <a:extLst>
                  <a:ext uri="{FF2B5EF4-FFF2-40B4-BE49-F238E27FC236}">
                    <a16:creationId xmlns:a16="http://schemas.microsoft.com/office/drawing/2014/main" id="{E61CC039-B56A-9D4C-AF28-707D673CA80B}"/>
                  </a:ext>
                </a:extLst>
              </p:cNvPr>
              <p:cNvGrpSpPr>
                <a:grpSpLocks/>
              </p:cNvGrpSpPr>
              <p:nvPr/>
            </p:nvGrpSpPr>
            <p:grpSpPr bwMode="auto">
              <a:xfrm>
                <a:off x="981" y="2182"/>
                <a:ext cx="1049" cy="189"/>
                <a:chOff x="2829" y="2040"/>
                <a:chExt cx="1049" cy="189"/>
              </a:xfrm>
            </p:grpSpPr>
            <p:sp>
              <p:nvSpPr>
                <p:cNvPr id="198" name="Rectangle 75">
                  <a:extLst>
                    <a:ext uri="{FF2B5EF4-FFF2-40B4-BE49-F238E27FC236}">
                      <a16:creationId xmlns:a16="http://schemas.microsoft.com/office/drawing/2014/main" id="{9B79D222-9680-2547-8547-368ADC49A1F4}"/>
                    </a:ext>
                  </a:extLst>
                </p:cNvPr>
                <p:cNvSpPr>
                  <a:spLocks noChangeArrowheads="1"/>
                </p:cNvSpPr>
                <p:nvPr/>
              </p:nvSpPr>
              <p:spPr bwMode="auto">
                <a:xfrm>
                  <a:off x="2829" y="2042"/>
                  <a:ext cx="1049" cy="185"/>
                </a:xfrm>
                <a:prstGeom prst="rect">
                  <a:avLst/>
                </a:prstGeom>
                <a:solidFill>
                  <a:srgbClr val="0000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9" name="Rectangle 76">
                  <a:extLst>
                    <a:ext uri="{FF2B5EF4-FFF2-40B4-BE49-F238E27FC236}">
                      <a16:creationId xmlns:a16="http://schemas.microsoft.com/office/drawing/2014/main" id="{E433AB76-2AFC-2C42-BD43-7C73DA5631DC}"/>
                    </a:ext>
                  </a:extLst>
                </p:cNvPr>
                <p:cNvSpPr>
                  <a:spLocks noChangeArrowheads="1"/>
                </p:cNvSpPr>
                <p:nvPr/>
              </p:nvSpPr>
              <p:spPr bwMode="auto">
                <a:xfrm>
                  <a:off x="3078" y="2060"/>
                  <a:ext cx="691" cy="153"/>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0" name="Line 77">
                  <a:extLst>
                    <a:ext uri="{FF2B5EF4-FFF2-40B4-BE49-F238E27FC236}">
                      <a16:creationId xmlns:a16="http://schemas.microsoft.com/office/drawing/2014/main" id="{36CCAF09-1127-1542-BE8D-2FC0293199B8}"/>
                    </a:ext>
                  </a:extLst>
                </p:cNvPr>
                <p:cNvSpPr>
                  <a:spLocks noChangeShapeType="1"/>
                </p:cNvSpPr>
                <p:nvPr/>
              </p:nvSpPr>
              <p:spPr bwMode="auto">
                <a:xfrm>
                  <a:off x="3180"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1" name="Line 78">
                  <a:extLst>
                    <a:ext uri="{FF2B5EF4-FFF2-40B4-BE49-F238E27FC236}">
                      <a16:creationId xmlns:a16="http://schemas.microsoft.com/office/drawing/2014/main" id="{630B8E56-957F-7845-BDC3-FB921DFE6357}"/>
                    </a:ext>
                  </a:extLst>
                </p:cNvPr>
                <p:cNvSpPr>
                  <a:spLocks noChangeShapeType="1"/>
                </p:cNvSpPr>
                <p:nvPr/>
              </p:nvSpPr>
              <p:spPr bwMode="auto">
                <a:xfrm>
                  <a:off x="3276" y="2063"/>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2" name="Line 79">
                  <a:extLst>
                    <a:ext uri="{FF2B5EF4-FFF2-40B4-BE49-F238E27FC236}">
                      <a16:creationId xmlns:a16="http://schemas.microsoft.com/office/drawing/2014/main" id="{DE10D221-5D35-F64B-A0FC-014829FAD64B}"/>
                    </a:ext>
                  </a:extLst>
                </p:cNvPr>
                <p:cNvSpPr>
                  <a:spLocks noChangeShapeType="1"/>
                </p:cNvSpPr>
                <p:nvPr/>
              </p:nvSpPr>
              <p:spPr bwMode="auto">
                <a:xfrm>
                  <a:off x="2910"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3" name="Line 80">
                  <a:extLst>
                    <a:ext uri="{FF2B5EF4-FFF2-40B4-BE49-F238E27FC236}">
                      <a16:creationId xmlns:a16="http://schemas.microsoft.com/office/drawing/2014/main" id="{8636BFF3-AEB5-1447-A7AA-E7BFA2359FAC}"/>
                    </a:ext>
                  </a:extLst>
                </p:cNvPr>
                <p:cNvSpPr>
                  <a:spLocks noChangeShapeType="1"/>
                </p:cNvSpPr>
                <p:nvPr/>
              </p:nvSpPr>
              <p:spPr bwMode="auto">
                <a:xfrm>
                  <a:off x="3006" y="2040"/>
                  <a:ext cx="0" cy="189"/>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4" name="Line 81">
                <a:extLst>
                  <a:ext uri="{FF2B5EF4-FFF2-40B4-BE49-F238E27FC236}">
                    <a16:creationId xmlns:a16="http://schemas.microsoft.com/office/drawing/2014/main" id="{CE7452E4-0FD6-D244-9E83-39D133879F7C}"/>
                  </a:ext>
                </a:extLst>
              </p:cNvPr>
              <p:cNvSpPr>
                <a:spLocks noChangeShapeType="1"/>
              </p:cNvSpPr>
              <p:nvPr/>
            </p:nvSpPr>
            <p:spPr bwMode="auto">
              <a:xfrm flipV="1">
                <a:off x="1018" y="1576"/>
                <a:ext cx="2" cy="702"/>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5" name="Line 82">
                <a:extLst>
                  <a:ext uri="{FF2B5EF4-FFF2-40B4-BE49-F238E27FC236}">
                    <a16:creationId xmlns:a16="http://schemas.microsoft.com/office/drawing/2014/main" id="{9A9ABF67-FDC9-3640-90D1-F635D4F11772}"/>
                  </a:ext>
                </a:extLst>
              </p:cNvPr>
              <p:cNvSpPr>
                <a:spLocks noChangeShapeType="1"/>
              </p:cNvSpPr>
              <p:nvPr/>
            </p:nvSpPr>
            <p:spPr bwMode="auto">
              <a:xfrm flipV="1">
                <a:off x="1106" y="1680"/>
                <a:ext cx="0" cy="598"/>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6" name="Line 83">
                <a:extLst>
                  <a:ext uri="{FF2B5EF4-FFF2-40B4-BE49-F238E27FC236}">
                    <a16:creationId xmlns:a16="http://schemas.microsoft.com/office/drawing/2014/main" id="{11A36B1B-5EF9-BE4E-B102-BDF2F8D1D767}"/>
                  </a:ext>
                </a:extLst>
              </p:cNvPr>
              <p:cNvSpPr>
                <a:spLocks noChangeShapeType="1"/>
              </p:cNvSpPr>
              <p:nvPr/>
            </p:nvSpPr>
            <p:spPr bwMode="auto">
              <a:xfrm flipH="1" flipV="1">
                <a:off x="1276" y="1812"/>
                <a:ext cx="2" cy="470"/>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7" name="Line 84">
                <a:extLst>
                  <a:ext uri="{FF2B5EF4-FFF2-40B4-BE49-F238E27FC236}">
                    <a16:creationId xmlns:a16="http://schemas.microsoft.com/office/drawing/2014/main" id="{DBFE7F51-9B86-5F41-A7BB-3339CA991247}"/>
                  </a:ext>
                </a:extLst>
              </p:cNvPr>
              <p:cNvSpPr>
                <a:spLocks noChangeShapeType="1"/>
              </p:cNvSpPr>
              <p:nvPr/>
            </p:nvSpPr>
            <p:spPr bwMode="auto">
              <a:xfrm>
                <a:off x="1368" y="1924"/>
                <a:ext cx="2" cy="358"/>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sp>
        <p:nvSpPr>
          <p:cNvPr id="243" name="Rectangle 77">
            <a:extLst>
              <a:ext uri="{FF2B5EF4-FFF2-40B4-BE49-F238E27FC236}">
                <a16:creationId xmlns:a16="http://schemas.microsoft.com/office/drawing/2014/main" id="{53E8513E-E83D-C947-8989-F40E5454F6A8}"/>
              </a:ext>
            </a:extLst>
          </p:cNvPr>
          <p:cNvSpPr>
            <a:spLocks noChangeArrowheads="1"/>
          </p:cNvSpPr>
          <p:nvPr/>
        </p:nvSpPr>
        <p:spPr bwMode="auto">
          <a:xfrm>
            <a:off x="1182960" y="2698439"/>
            <a:ext cx="3707092"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transmits link-layer frame</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4" name="Rectangle 76">
            <a:extLst>
              <a:ext uri="{FF2B5EF4-FFF2-40B4-BE49-F238E27FC236}">
                <a16:creationId xmlns:a16="http://schemas.microsoft.com/office/drawing/2014/main" id="{74BA2DA1-F394-464B-8C5F-E81836E17747}"/>
              </a:ext>
            </a:extLst>
          </p:cNvPr>
          <p:cNvSpPr>
            <a:spLocks noChangeArrowheads="1"/>
          </p:cNvSpPr>
          <p:nvPr/>
        </p:nvSpPr>
        <p:spPr bwMode="auto">
          <a:xfrm>
            <a:off x="1236521" y="1283045"/>
            <a:ext cx="10571166" cy="550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determines outgoing interface, passes datagram with IP source A, destination B to link layer </a:t>
            </a:r>
          </a:p>
        </p:txBody>
      </p:sp>
      <p:sp>
        <p:nvSpPr>
          <p:cNvPr id="256" name="Rectangle 77">
            <a:extLst>
              <a:ext uri="{FF2B5EF4-FFF2-40B4-BE49-F238E27FC236}">
                <a16:creationId xmlns:a16="http://schemas.microsoft.com/office/drawing/2014/main" id="{690603EC-6A8E-7B49-94C4-6F92D9F280EF}"/>
              </a:ext>
            </a:extLst>
          </p:cNvPr>
          <p:cNvSpPr>
            <a:spLocks noChangeArrowheads="1"/>
          </p:cNvSpPr>
          <p:nvPr/>
        </p:nvSpPr>
        <p:spPr bwMode="auto">
          <a:xfrm>
            <a:off x="1222717" y="1945029"/>
            <a:ext cx="10810254"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 creates link-layer frame containing A-to-B IP datagram. Frame destination address: B's MAC address</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36559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44"/>
                                        </p:tgtEl>
                                        <p:attrNameLst>
                                          <p:attrName>style.visibility</p:attrName>
                                        </p:attrNameLst>
                                      </p:cBhvr>
                                      <p:to>
                                        <p:strVal val="visible"/>
                                      </p:to>
                                    </p:set>
                                    <p:animEffect transition="in" filter="wipe(down)">
                                      <p:cBhvr>
                                        <p:cTn id="7" dur="500"/>
                                        <p:tgtEl>
                                          <p:spTgt spid="244"/>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04167E-6 -0.00023 L 1.04167E-6 0.19838 L 0.13489 0.11782 C 0.13489 0.06597 0.13607 0.01042 0.13607 -0.04144 " pathEditMode="relative" rAng="0" ptsTypes="AAAA">
                                      <p:cBhvr>
                                        <p:cTn id="10" dur="2000" fill="hold"/>
                                        <p:tgtEl>
                                          <p:spTgt spid="187"/>
                                        </p:tgtEl>
                                        <p:attrNameLst>
                                          <p:attrName>ppt_x</p:attrName>
                                          <p:attrName>ppt_y</p:attrName>
                                        </p:attrNameLst>
                                      </p:cBhvr>
                                      <p:rCtr x="6797" y="78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Routing to another subnet: addressing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cxnSp>
        <p:nvCxnSpPr>
          <p:cNvPr id="11" name="Straight Connector 10">
            <a:extLst>
              <a:ext uri="{FF2B5EF4-FFF2-40B4-BE49-F238E27FC236}">
                <a16:creationId xmlns:a16="http://schemas.microsoft.com/office/drawing/2014/main" id="{0CFFE62D-54D4-2E4A-9F56-42AF465143DE}"/>
              </a:ext>
            </a:extLst>
          </p:cNvPr>
          <p:cNvCxnSpPr/>
          <p:nvPr/>
        </p:nvCxnSpPr>
        <p:spPr>
          <a:xfrm>
            <a:off x="4293702" y="5340624"/>
            <a:ext cx="323353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91" name="Text Box 4">
            <a:extLst>
              <a:ext uri="{FF2B5EF4-FFF2-40B4-BE49-F238E27FC236}">
                <a16:creationId xmlns:a16="http://schemas.microsoft.com/office/drawing/2014/main" id="{2D2C1B49-6D05-3245-A14C-49597506C649}"/>
              </a:ext>
            </a:extLst>
          </p:cNvPr>
          <p:cNvSpPr txBox="1">
            <a:spLocks noChangeArrowheads="1"/>
          </p:cNvSpPr>
          <p:nvPr/>
        </p:nvSpPr>
        <p:spPr bwMode="auto">
          <a:xfrm>
            <a:off x="5496545" y="4606786"/>
            <a:ext cx="380232" cy="52322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R</a:t>
            </a:r>
            <a:endParaRPr kumimoji="0" lang="en-US" sz="2000" b="0" i="0" u="none" strike="noStrike" kern="1200" cap="none" spc="0" normalizeH="0" baseline="0" noProof="0" dirty="0">
              <a:ln>
                <a:noFill/>
              </a:ln>
              <a:solidFill>
                <a:srgbClr val="0000A8"/>
              </a:solidFill>
              <a:effectLst/>
              <a:uLnTx/>
              <a:uFillTx/>
              <a:latin typeface="Calibri" panose="020F0502020204030204"/>
              <a:ea typeface="+mn-ea"/>
              <a:cs typeface="+mn-cs"/>
            </a:endParaRPr>
          </a:p>
        </p:txBody>
      </p:sp>
      <p:sp>
        <p:nvSpPr>
          <p:cNvPr id="92" name="Text Box 21">
            <a:extLst>
              <a:ext uri="{FF2B5EF4-FFF2-40B4-BE49-F238E27FC236}">
                <a16:creationId xmlns:a16="http://schemas.microsoft.com/office/drawing/2014/main" id="{8E9F58B9-C012-7C42-9622-7098AAF9C744}"/>
              </a:ext>
            </a:extLst>
          </p:cNvPr>
          <p:cNvSpPr txBox="1">
            <a:spLocks noChangeArrowheads="1"/>
          </p:cNvSpPr>
          <p:nvPr/>
        </p:nvSpPr>
        <p:spPr bwMode="auto">
          <a:xfrm>
            <a:off x="5140945" y="5749508"/>
            <a:ext cx="1585947"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1A-23-F9-CD-06-9B</a:t>
            </a:r>
          </a:p>
        </p:txBody>
      </p:sp>
      <p:sp>
        <p:nvSpPr>
          <p:cNvPr id="93" name="Text Box 22">
            <a:extLst>
              <a:ext uri="{FF2B5EF4-FFF2-40B4-BE49-F238E27FC236}">
                <a16:creationId xmlns:a16="http://schemas.microsoft.com/office/drawing/2014/main" id="{D3BC78DD-68E2-3F42-A025-894036CA69F8}"/>
              </a:ext>
            </a:extLst>
          </p:cNvPr>
          <p:cNvSpPr txBox="1">
            <a:spLocks noChangeArrowheads="1"/>
          </p:cNvSpPr>
          <p:nvPr/>
        </p:nvSpPr>
        <p:spPr bwMode="auto">
          <a:xfrm>
            <a:off x="5288582" y="5576471"/>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222.222.222.220</a:t>
            </a:r>
          </a:p>
        </p:txBody>
      </p:sp>
      <p:grpSp>
        <p:nvGrpSpPr>
          <p:cNvPr id="94" name="Group 23">
            <a:extLst>
              <a:ext uri="{FF2B5EF4-FFF2-40B4-BE49-F238E27FC236}">
                <a16:creationId xmlns:a16="http://schemas.microsoft.com/office/drawing/2014/main" id="{026701D5-9E9E-EF42-B7AA-972F210D71D9}"/>
              </a:ext>
            </a:extLst>
          </p:cNvPr>
          <p:cNvGrpSpPr>
            <a:grpSpLocks/>
          </p:cNvGrpSpPr>
          <p:nvPr/>
        </p:nvGrpSpPr>
        <p:grpSpPr bwMode="auto">
          <a:xfrm>
            <a:off x="3992226" y="6027746"/>
            <a:ext cx="1573213" cy="482601"/>
            <a:chOff x="1934" y="2405"/>
            <a:chExt cx="991" cy="304"/>
          </a:xfrm>
        </p:grpSpPr>
        <p:sp>
          <p:nvSpPr>
            <p:cNvPr id="146" name="Text Box 24">
              <a:extLst>
                <a:ext uri="{FF2B5EF4-FFF2-40B4-BE49-F238E27FC236}">
                  <a16:creationId xmlns:a16="http://schemas.microsoft.com/office/drawing/2014/main" id="{D19F6EF2-3DED-734B-B3EA-8B5850BFD7DC}"/>
                </a:ext>
              </a:extLst>
            </p:cNvPr>
            <p:cNvSpPr txBox="1">
              <a:spLocks noChangeArrowheads="1"/>
            </p:cNvSpPr>
            <p:nvPr/>
          </p:nvSpPr>
          <p:spPr bwMode="auto">
            <a:xfrm>
              <a:off x="1934" y="2405"/>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111.111.111.110</a:t>
              </a:r>
            </a:p>
          </p:txBody>
        </p:sp>
        <p:sp>
          <p:nvSpPr>
            <p:cNvPr id="147" name="Text Box 25">
              <a:extLst>
                <a:ext uri="{FF2B5EF4-FFF2-40B4-BE49-F238E27FC236}">
                  <a16:creationId xmlns:a16="http://schemas.microsoft.com/office/drawing/2014/main" id="{E60F6762-DC3F-2E40-B567-43C8BBD1B182}"/>
                </a:ext>
              </a:extLst>
            </p:cNvPr>
            <p:cNvSpPr txBox="1">
              <a:spLocks noChangeArrowheads="1"/>
            </p:cNvSpPr>
            <p:nvPr/>
          </p:nvSpPr>
          <p:spPr bwMode="auto">
            <a:xfrm>
              <a:off x="1938" y="2515"/>
              <a:ext cx="987"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E6-E9-00-17-BB-4B</a:t>
              </a:r>
            </a:p>
          </p:txBody>
        </p:sp>
      </p:grpSp>
      <p:sp>
        <p:nvSpPr>
          <p:cNvPr id="99" name="Text Box 26">
            <a:extLst>
              <a:ext uri="{FF2B5EF4-FFF2-40B4-BE49-F238E27FC236}">
                <a16:creationId xmlns:a16="http://schemas.microsoft.com/office/drawing/2014/main" id="{EB7AD1CB-7395-4048-94BA-078B6760194C}"/>
              </a:ext>
            </a:extLst>
          </p:cNvPr>
          <p:cNvSpPr txBox="1">
            <a:spLocks noChangeArrowheads="1"/>
          </p:cNvSpPr>
          <p:nvPr/>
        </p:nvSpPr>
        <p:spPr bwMode="auto">
          <a:xfrm>
            <a:off x="1983382" y="6174597"/>
            <a:ext cx="1634615"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CC-49-DE-D0-AB-7D</a:t>
            </a:r>
          </a:p>
        </p:txBody>
      </p:sp>
      <p:sp>
        <p:nvSpPr>
          <p:cNvPr id="100" name="Text Box 27">
            <a:extLst>
              <a:ext uri="{FF2B5EF4-FFF2-40B4-BE49-F238E27FC236}">
                <a16:creationId xmlns:a16="http://schemas.microsoft.com/office/drawing/2014/main" id="{883C22D8-5EE5-FD4B-A6BF-961F094C9520}"/>
              </a:ext>
            </a:extLst>
          </p:cNvPr>
          <p:cNvSpPr txBox="1">
            <a:spLocks noChangeArrowheads="1"/>
          </p:cNvSpPr>
          <p:nvPr/>
        </p:nvSpPr>
        <p:spPr bwMode="auto">
          <a:xfrm>
            <a:off x="2183407" y="5985684"/>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111.111.111.112</a:t>
            </a:r>
          </a:p>
        </p:txBody>
      </p:sp>
      <p:sp>
        <p:nvSpPr>
          <p:cNvPr id="101" name="Text Box 30">
            <a:extLst>
              <a:ext uri="{FF2B5EF4-FFF2-40B4-BE49-F238E27FC236}">
                <a16:creationId xmlns:a16="http://schemas.microsoft.com/office/drawing/2014/main" id="{F0A4A6D6-07D6-9540-9E22-87082344B6CE}"/>
              </a:ext>
            </a:extLst>
          </p:cNvPr>
          <p:cNvSpPr txBox="1">
            <a:spLocks noChangeArrowheads="1"/>
          </p:cNvSpPr>
          <p:nvPr/>
        </p:nvSpPr>
        <p:spPr bwMode="auto">
          <a:xfrm>
            <a:off x="1901438" y="5007006"/>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111.111.111.111</a:t>
            </a:r>
          </a:p>
        </p:txBody>
      </p:sp>
      <p:sp>
        <p:nvSpPr>
          <p:cNvPr id="102" name="Text Box 33">
            <a:extLst>
              <a:ext uri="{FF2B5EF4-FFF2-40B4-BE49-F238E27FC236}">
                <a16:creationId xmlns:a16="http://schemas.microsoft.com/office/drawing/2014/main" id="{98DB423A-5D18-F545-A673-502329AD2A00}"/>
              </a:ext>
            </a:extLst>
          </p:cNvPr>
          <p:cNvSpPr txBox="1">
            <a:spLocks noChangeArrowheads="1"/>
          </p:cNvSpPr>
          <p:nvPr/>
        </p:nvSpPr>
        <p:spPr bwMode="auto">
          <a:xfrm>
            <a:off x="1799535" y="5196273"/>
            <a:ext cx="1535998"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74-29-9C-E8-FF-55</a:t>
            </a:r>
          </a:p>
        </p:txBody>
      </p:sp>
      <p:sp>
        <p:nvSpPr>
          <p:cNvPr id="103" name="Freeform 39">
            <a:extLst>
              <a:ext uri="{FF2B5EF4-FFF2-40B4-BE49-F238E27FC236}">
                <a16:creationId xmlns:a16="http://schemas.microsoft.com/office/drawing/2014/main" id="{B2706607-111C-5245-B2CF-A17D7724FFA8}"/>
              </a:ext>
            </a:extLst>
          </p:cNvPr>
          <p:cNvSpPr>
            <a:spLocks/>
          </p:cNvSpPr>
          <p:nvPr/>
        </p:nvSpPr>
        <p:spPr bwMode="auto">
          <a:xfrm>
            <a:off x="3637582" y="4808121"/>
            <a:ext cx="839788" cy="1069975"/>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4" name="Line 40">
            <a:extLst>
              <a:ext uri="{FF2B5EF4-FFF2-40B4-BE49-F238E27FC236}">
                <a16:creationId xmlns:a16="http://schemas.microsoft.com/office/drawing/2014/main" id="{28F869C4-D67B-E043-97EC-60E9EE422E8C}"/>
              </a:ext>
            </a:extLst>
          </p:cNvPr>
          <p:cNvSpPr>
            <a:spLocks noChangeShapeType="1"/>
          </p:cNvSpPr>
          <p:nvPr/>
        </p:nvSpPr>
        <p:spPr bwMode="auto">
          <a:xfrm>
            <a:off x="3334370" y="4787483"/>
            <a:ext cx="438150" cy="230188"/>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5" name="Line 41">
            <a:extLst>
              <a:ext uri="{FF2B5EF4-FFF2-40B4-BE49-F238E27FC236}">
                <a16:creationId xmlns:a16="http://schemas.microsoft.com/office/drawing/2014/main" id="{F58EADC2-5F53-3341-BAA6-DBF970DD75E5}"/>
              </a:ext>
            </a:extLst>
          </p:cNvPr>
          <p:cNvSpPr>
            <a:spLocks noChangeShapeType="1"/>
          </p:cNvSpPr>
          <p:nvPr/>
        </p:nvSpPr>
        <p:spPr bwMode="auto">
          <a:xfrm flipV="1">
            <a:off x="3406935" y="5732045"/>
            <a:ext cx="283036" cy="5444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Line 44">
            <a:extLst>
              <a:ext uri="{FF2B5EF4-FFF2-40B4-BE49-F238E27FC236}">
                <a16:creationId xmlns:a16="http://schemas.microsoft.com/office/drawing/2014/main" id="{9DEB43AB-0452-E74B-A267-354DF376C2C7}"/>
              </a:ext>
            </a:extLst>
          </p:cNvPr>
          <p:cNvSpPr>
            <a:spLocks noChangeShapeType="1"/>
          </p:cNvSpPr>
          <p:nvPr/>
        </p:nvSpPr>
        <p:spPr bwMode="auto">
          <a:xfrm flipV="1">
            <a:off x="3342282" y="5842809"/>
            <a:ext cx="0" cy="163513"/>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Line 45">
            <a:extLst>
              <a:ext uri="{FF2B5EF4-FFF2-40B4-BE49-F238E27FC236}">
                <a16:creationId xmlns:a16="http://schemas.microsoft.com/office/drawing/2014/main" id="{FCE2A6D7-36B2-D94C-B589-354F8509B97B}"/>
              </a:ext>
            </a:extLst>
          </p:cNvPr>
          <p:cNvSpPr>
            <a:spLocks noChangeShapeType="1"/>
          </p:cNvSpPr>
          <p:nvPr/>
        </p:nvSpPr>
        <p:spPr bwMode="auto">
          <a:xfrm flipH="1" flipV="1">
            <a:off x="3248645" y="4860508"/>
            <a:ext cx="0" cy="248128"/>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Line 46">
            <a:extLst>
              <a:ext uri="{FF2B5EF4-FFF2-40B4-BE49-F238E27FC236}">
                <a16:creationId xmlns:a16="http://schemas.microsoft.com/office/drawing/2014/main" id="{34C788DF-A7C4-7C49-A6BA-645F989435A2}"/>
              </a:ext>
            </a:extLst>
          </p:cNvPr>
          <p:cNvSpPr>
            <a:spLocks noChangeShapeType="1"/>
          </p:cNvSpPr>
          <p:nvPr/>
        </p:nvSpPr>
        <p:spPr bwMode="auto">
          <a:xfrm>
            <a:off x="5018707" y="5427247"/>
            <a:ext cx="0" cy="620504"/>
          </a:xfrm>
          <a:prstGeom prst="line">
            <a:avLst/>
          </a:prstGeom>
          <a:noFill/>
          <a:ln w="9525">
            <a:solidFill>
              <a:schemeClr val="tx1"/>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0" name="Line 47">
            <a:extLst>
              <a:ext uri="{FF2B5EF4-FFF2-40B4-BE49-F238E27FC236}">
                <a16:creationId xmlns:a16="http://schemas.microsoft.com/office/drawing/2014/main" id="{74475E6E-D489-9D41-83DE-586A84785D27}"/>
              </a:ext>
            </a:extLst>
          </p:cNvPr>
          <p:cNvSpPr>
            <a:spLocks noChangeShapeType="1"/>
          </p:cNvSpPr>
          <p:nvPr/>
        </p:nvSpPr>
        <p:spPr bwMode="auto">
          <a:xfrm flipH="1" flipV="1">
            <a:off x="6207745" y="5417721"/>
            <a:ext cx="4762" cy="22066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1" name="Text Box 58">
            <a:extLst>
              <a:ext uri="{FF2B5EF4-FFF2-40B4-BE49-F238E27FC236}">
                <a16:creationId xmlns:a16="http://schemas.microsoft.com/office/drawing/2014/main" id="{9ED91BB2-5CD2-AF4D-990D-A02134AFDF18}"/>
              </a:ext>
            </a:extLst>
          </p:cNvPr>
          <p:cNvSpPr txBox="1">
            <a:spLocks noChangeArrowheads="1"/>
          </p:cNvSpPr>
          <p:nvPr/>
        </p:nvSpPr>
        <p:spPr bwMode="auto">
          <a:xfrm>
            <a:off x="2243136" y="4315099"/>
            <a:ext cx="393056"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A</a:t>
            </a:r>
          </a:p>
        </p:txBody>
      </p:sp>
      <p:grpSp>
        <p:nvGrpSpPr>
          <p:cNvPr id="113" name="Group 63">
            <a:extLst>
              <a:ext uri="{FF2B5EF4-FFF2-40B4-BE49-F238E27FC236}">
                <a16:creationId xmlns:a16="http://schemas.microsoft.com/office/drawing/2014/main" id="{28E44824-539C-9E48-97D4-38EC5EF1A87D}"/>
              </a:ext>
            </a:extLst>
          </p:cNvPr>
          <p:cNvGrpSpPr>
            <a:grpSpLocks/>
          </p:cNvGrpSpPr>
          <p:nvPr/>
        </p:nvGrpSpPr>
        <p:grpSpPr bwMode="auto">
          <a:xfrm>
            <a:off x="8615685" y="5148731"/>
            <a:ext cx="1616076" cy="495300"/>
            <a:chOff x="4351" y="2786"/>
            <a:chExt cx="1018" cy="312"/>
          </a:xfrm>
        </p:grpSpPr>
        <p:sp>
          <p:nvSpPr>
            <p:cNvPr id="144" name="Text Box 64">
              <a:extLst>
                <a:ext uri="{FF2B5EF4-FFF2-40B4-BE49-F238E27FC236}">
                  <a16:creationId xmlns:a16="http://schemas.microsoft.com/office/drawing/2014/main" id="{6F4DD6C5-5CCC-9A43-8DEF-22B166CC124F}"/>
                </a:ext>
              </a:extLst>
            </p:cNvPr>
            <p:cNvSpPr txBox="1">
              <a:spLocks noChangeArrowheads="1"/>
            </p:cNvSpPr>
            <p:nvPr/>
          </p:nvSpPr>
          <p:spPr bwMode="auto">
            <a:xfrm>
              <a:off x="4352" y="2786"/>
              <a:ext cx="892"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222.222.222.222</a:t>
              </a:r>
            </a:p>
          </p:txBody>
        </p:sp>
        <p:sp>
          <p:nvSpPr>
            <p:cNvPr id="145" name="Text Box 65">
              <a:extLst>
                <a:ext uri="{FF2B5EF4-FFF2-40B4-BE49-F238E27FC236}">
                  <a16:creationId xmlns:a16="http://schemas.microsoft.com/office/drawing/2014/main" id="{6E33AF33-87FC-744F-A61A-A574F7048B06}"/>
                </a:ext>
              </a:extLst>
            </p:cNvPr>
            <p:cNvSpPr txBox="1">
              <a:spLocks noChangeArrowheads="1"/>
            </p:cNvSpPr>
            <p:nvPr/>
          </p:nvSpPr>
          <p:spPr bwMode="auto">
            <a:xfrm>
              <a:off x="4351" y="2904"/>
              <a:ext cx="1018" cy="19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49-BD-D2-C7-56-2A</a:t>
              </a:r>
            </a:p>
          </p:txBody>
        </p:sp>
      </p:grpSp>
      <p:sp>
        <p:nvSpPr>
          <p:cNvPr id="114" name="Line 67">
            <a:extLst>
              <a:ext uri="{FF2B5EF4-FFF2-40B4-BE49-F238E27FC236}">
                <a16:creationId xmlns:a16="http://schemas.microsoft.com/office/drawing/2014/main" id="{351E9598-D6EF-0941-9E90-3FFDA09398B1}"/>
              </a:ext>
            </a:extLst>
          </p:cNvPr>
          <p:cNvSpPr>
            <a:spLocks noChangeShapeType="1"/>
          </p:cNvSpPr>
          <p:nvPr/>
        </p:nvSpPr>
        <p:spPr bwMode="auto">
          <a:xfrm flipV="1">
            <a:off x="8215932" y="4787483"/>
            <a:ext cx="450850" cy="31750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Text Box 71">
            <a:extLst>
              <a:ext uri="{FF2B5EF4-FFF2-40B4-BE49-F238E27FC236}">
                <a16:creationId xmlns:a16="http://schemas.microsoft.com/office/drawing/2014/main" id="{A2452177-E551-CB48-A13E-9F30A8D87705}"/>
              </a:ext>
            </a:extLst>
          </p:cNvPr>
          <p:cNvSpPr txBox="1">
            <a:spLocks noChangeArrowheads="1"/>
          </p:cNvSpPr>
          <p:nvPr/>
        </p:nvSpPr>
        <p:spPr bwMode="auto">
          <a:xfrm>
            <a:off x="8307272" y="6136999"/>
            <a:ext cx="1415772"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222.222.222.221</a:t>
            </a:r>
          </a:p>
        </p:txBody>
      </p:sp>
      <p:sp>
        <p:nvSpPr>
          <p:cNvPr id="117" name="Text Box 72">
            <a:extLst>
              <a:ext uri="{FF2B5EF4-FFF2-40B4-BE49-F238E27FC236}">
                <a16:creationId xmlns:a16="http://schemas.microsoft.com/office/drawing/2014/main" id="{70A29F2B-254D-C242-BED3-63C6A20006BF}"/>
              </a:ext>
            </a:extLst>
          </p:cNvPr>
          <p:cNvSpPr txBox="1">
            <a:spLocks noChangeArrowheads="1"/>
          </p:cNvSpPr>
          <p:nvPr/>
        </p:nvSpPr>
        <p:spPr bwMode="auto">
          <a:xfrm>
            <a:off x="8297391" y="6315866"/>
            <a:ext cx="155228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88-B2-2F-54-1A-0F</a:t>
            </a:r>
          </a:p>
        </p:txBody>
      </p:sp>
      <p:sp>
        <p:nvSpPr>
          <p:cNvPr id="118" name="Line 73">
            <a:extLst>
              <a:ext uri="{FF2B5EF4-FFF2-40B4-BE49-F238E27FC236}">
                <a16:creationId xmlns:a16="http://schemas.microsoft.com/office/drawing/2014/main" id="{EA6BFE92-6101-754D-A5A8-900E35C4E79C}"/>
              </a:ext>
            </a:extLst>
          </p:cNvPr>
          <p:cNvSpPr>
            <a:spLocks noChangeShapeType="1"/>
          </p:cNvSpPr>
          <p:nvPr/>
        </p:nvSpPr>
        <p:spPr bwMode="auto">
          <a:xfrm flipH="1" flipV="1">
            <a:off x="8156672" y="5684421"/>
            <a:ext cx="267105" cy="20092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Freeform 75">
            <a:extLst>
              <a:ext uri="{FF2B5EF4-FFF2-40B4-BE49-F238E27FC236}">
                <a16:creationId xmlns:a16="http://schemas.microsoft.com/office/drawing/2014/main" id="{68E66362-A921-0844-BAA8-FB5279AD1D5D}"/>
              </a:ext>
            </a:extLst>
          </p:cNvPr>
          <p:cNvSpPr>
            <a:spLocks/>
          </p:cNvSpPr>
          <p:nvPr/>
        </p:nvSpPr>
        <p:spPr bwMode="auto">
          <a:xfrm>
            <a:off x="7476157" y="4811296"/>
            <a:ext cx="765175" cy="1081088"/>
          </a:xfrm>
          <a:custGeom>
            <a:avLst/>
            <a:gdLst>
              <a:gd name="T0" fmla="*/ 2147483647 w 1005"/>
              <a:gd name="T1" fmla="*/ 2147483647 h 996"/>
              <a:gd name="T2" fmla="*/ 2147483647 w 1005"/>
              <a:gd name="T3" fmla="*/ 2147483647 h 996"/>
              <a:gd name="T4" fmla="*/ 2147483647 w 1005"/>
              <a:gd name="T5" fmla="*/ 2147483647 h 996"/>
              <a:gd name="T6" fmla="*/ 2147483647 w 1005"/>
              <a:gd name="T7" fmla="*/ 2147483647 h 996"/>
              <a:gd name="T8" fmla="*/ 2147483647 w 1005"/>
              <a:gd name="T9" fmla="*/ 2147483647 h 996"/>
              <a:gd name="T10" fmla="*/ 2147483647 w 1005"/>
              <a:gd name="T11" fmla="*/ 2147483647 h 996"/>
              <a:gd name="T12" fmla="*/ 2147483647 w 1005"/>
              <a:gd name="T13" fmla="*/ 2147483647 h 996"/>
              <a:gd name="T14" fmla="*/ 2147483647 w 1005"/>
              <a:gd name="T15" fmla="*/ 2147483647 h 996"/>
              <a:gd name="T16" fmla="*/ 2147483647 w 1005"/>
              <a:gd name="T17" fmla="*/ 2147483647 h 996"/>
              <a:gd name="T18" fmla="*/ 2147483647 w 1005"/>
              <a:gd name="T19" fmla="*/ 2147483647 h 996"/>
              <a:gd name="T20" fmla="*/ 2147483647 w 1005"/>
              <a:gd name="T21" fmla="*/ 2147483647 h 996"/>
              <a:gd name="T22" fmla="*/ 2147483647 w 1005"/>
              <a:gd name="T23" fmla="*/ 2147483647 h 996"/>
              <a:gd name="T24" fmla="*/ 2147483647 w 1005"/>
              <a:gd name="T25" fmla="*/ 2147483647 h 99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05" h="996">
                <a:moveTo>
                  <a:pt x="307" y="83"/>
                </a:moveTo>
                <a:cubicBezTo>
                  <a:pt x="218" y="117"/>
                  <a:pt x="182" y="156"/>
                  <a:pt x="134" y="227"/>
                </a:cubicBezTo>
                <a:cubicBezTo>
                  <a:pt x="86" y="298"/>
                  <a:pt x="38" y="426"/>
                  <a:pt x="19" y="507"/>
                </a:cubicBezTo>
                <a:cubicBezTo>
                  <a:pt x="0" y="588"/>
                  <a:pt x="8" y="648"/>
                  <a:pt x="19" y="716"/>
                </a:cubicBezTo>
                <a:cubicBezTo>
                  <a:pt x="30" y="784"/>
                  <a:pt x="54" y="873"/>
                  <a:pt x="84" y="918"/>
                </a:cubicBezTo>
                <a:cubicBezTo>
                  <a:pt x="114" y="963"/>
                  <a:pt x="148" y="984"/>
                  <a:pt x="199" y="990"/>
                </a:cubicBezTo>
                <a:cubicBezTo>
                  <a:pt x="250" y="996"/>
                  <a:pt x="310" y="961"/>
                  <a:pt x="393" y="954"/>
                </a:cubicBezTo>
                <a:cubicBezTo>
                  <a:pt x="476" y="947"/>
                  <a:pt x="614" y="967"/>
                  <a:pt x="696" y="947"/>
                </a:cubicBezTo>
                <a:cubicBezTo>
                  <a:pt x="778" y="927"/>
                  <a:pt x="833" y="898"/>
                  <a:pt x="883" y="831"/>
                </a:cubicBezTo>
                <a:cubicBezTo>
                  <a:pt x="933" y="764"/>
                  <a:pt x="991" y="644"/>
                  <a:pt x="998" y="543"/>
                </a:cubicBezTo>
                <a:cubicBezTo>
                  <a:pt x="1005" y="442"/>
                  <a:pt x="981" y="313"/>
                  <a:pt x="926" y="227"/>
                </a:cubicBezTo>
                <a:cubicBezTo>
                  <a:pt x="871" y="141"/>
                  <a:pt x="768" y="50"/>
                  <a:pt x="667" y="25"/>
                </a:cubicBezTo>
                <a:cubicBezTo>
                  <a:pt x="566" y="0"/>
                  <a:pt x="396" y="49"/>
                  <a:pt x="307" y="83"/>
                </a:cubicBezTo>
                <a:close/>
              </a:path>
            </a:pathLst>
          </a:custGeom>
          <a:solidFill>
            <a:srgbClr val="9CE0FA"/>
          </a:solidFill>
          <a:ln w="9525" cap="flat" cmpd="sng">
            <a:noFill/>
            <a:prstDash val="solid"/>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Text Box 76">
            <a:extLst>
              <a:ext uri="{FF2B5EF4-FFF2-40B4-BE49-F238E27FC236}">
                <a16:creationId xmlns:a16="http://schemas.microsoft.com/office/drawing/2014/main" id="{DA57B50B-B7E5-2942-B45A-3152B6985451}"/>
              </a:ext>
            </a:extLst>
          </p:cNvPr>
          <p:cNvSpPr txBox="1">
            <a:spLocks noChangeArrowheads="1"/>
          </p:cNvSpPr>
          <p:nvPr/>
        </p:nvSpPr>
        <p:spPr bwMode="auto">
          <a:xfrm>
            <a:off x="9407316" y="4484341"/>
            <a:ext cx="380232"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0000A8"/>
                </a:solidFill>
                <a:effectLst/>
                <a:uLnTx/>
                <a:uFillTx/>
                <a:latin typeface="Calibri" panose="020F0502020204030204"/>
                <a:ea typeface="+mn-ea"/>
                <a:cs typeface="+mn-cs"/>
              </a:rPr>
              <a:t>B</a:t>
            </a:r>
          </a:p>
        </p:txBody>
      </p:sp>
      <p:grpSp>
        <p:nvGrpSpPr>
          <p:cNvPr id="9" name="Group 8">
            <a:extLst>
              <a:ext uri="{FF2B5EF4-FFF2-40B4-BE49-F238E27FC236}">
                <a16:creationId xmlns:a16="http://schemas.microsoft.com/office/drawing/2014/main" id="{CC76A447-7E01-C147-9C89-C1C4C935DA7A}"/>
              </a:ext>
            </a:extLst>
          </p:cNvPr>
          <p:cNvGrpSpPr/>
          <p:nvPr/>
        </p:nvGrpSpPr>
        <p:grpSpPr>
          <a:xfrm>
            <a:off x="5001868" y="5038254"/>
            <a:ext cx="1310631" cy="501151"/>
            <a:chOff x="4909105" y="5767126"/>
            <a:chExt cx="1310631" cy="501151"/>
          </a:xfrm>
        </p:grpSpPr>
        <p:sp>
          <p:nvSpPr>
            <p:cNvPr id="167" name="Rectangle 37">
              <a:extLst>
                <a:ext uri="{FF2B5EF4-FFF2-40B4-BE49-F238E27FC236}">
                  <a16:creationId xmlns:a16="http://schemas.microsoft.com/office/drawing/2014/main" id="{89D0886F-F835-2044-AB8F-F49ACC0B58EB}"/>
                </a:ext>
              </a:extLst>
            </p:cNvPr>
            <p:cNvSpPr>
              <a:spLocks noChangeArrowheads="1"/>
            </p:cNvSpPr>
            <p:nvPr/>
          </p:nvSpPr>
          <p:spPr bwMode="auto">
            <a:xfrm rot="5400000">
              <a:off x="6024859" y="5937451"/>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68" name="Rectangle 37">
              <a:extLst>
                <a:ext uri="{FF2B5EF4-FFF2-40B4-BE49-F238E27FC236}">
                  <a16:creationId xmlns:a16="http://schemas.microsoft.com/office/drawing/2014/main" id="{C75323AD-DC39-4543-A0CC-4375A7BCF3F2}"/>
                </a:ext>
              </a:extLst>
            </p:cNvPr>
            <p:cNvSpPr>
              <a:spLocks noChangeArrowheads="1"/>
            </p:cNvSpPr>
            <p:nvPr/>
          </p:nvSpPr>
          <p:spPr bwMode="auto">
            <a:xfrm rot="5400000">
              <a:off x="4966501" y="5940764"/>
              <a:ext cx="140795"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6" name="Group 155">
              <a:extLst>
                <a:ext uri="{FF2B5EF4-FFF2-40B4-BE49-F238E27FC236}">
                  <a16:creationId xmlns:a16="http://schemas.microsoft.com/office/drawing/2014/main" id="{EDD0BCD9-05EB-F249-AEA1-A9CCFBC80BB8}"/>
                </a:ext>
              </a:extLst>
            </p:cNvPr>
            <p:cNvGrpSpPr/>
            <p:nvPr/>
          </p:nvGrpSpPr>
          <p:grpSpPr>
            <a:xfrm>
              <a:off x="5115340" y="5767126"/>
              <a:ext cx="901147" cy="501151"/>
              <a:chOff x="7493876" y="2774731"/>
              <a:chExt cx="1481958" cy="894622"/>
            </a:xfrm>
          </p:grpSpPr>
          <p:sp>
            <p:nvSpPr>
              <p:cNvPr id="157" name="Freeform 156">
                <a:extLst>
                  <a:ext uri="{FF2B5EF4-FFF2-40B4-BE49-F238E27FC236}">
                    <a16:creationId xmlns:a16="http://schemas.microsoft.com/office/drawing/2014/main" id="{F5326B06-29FF-A544-BF80-2A062222958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158" name="Oval 157">
                <a:extLst>
                  <a:ext uri="{FF2B5EF4-FFF2-40B4-BE49-F238E27FC236}">
                    <a16:creationId xmlns:a16="http://schemas.microsoft.com/office/drawing/2014/main" id="{8065A2A5-902C-A940-821B-CBFC0122AC2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159" name="Group 158">
                <a:extLst>
                  <a:ext uri="{FF2B5EF4-FFF2-40B4-BE49-F238E27FC236}">
                    <a16:creationId xmlns:a16="http://schemas.microsoft.com/office/drawing/2014/main" id="{14C076B7-5A71-8644-9F5C-08E13F943BD5}"/>
                  </a:ext>
                </a:extLst>
              </p:cNvPr>
              <p:cNvGrpSpPr/>
              <p:nvPr/>
            </p:nvGrpSpPr>
            <p:grpSpPr>
              <a:xfrm>
                <a:off x="7713663" y="2848339"/>
                <a:ext cx="1042107" cy="425543"/>
                <a:chOff x="7786941" y="2884917"/>
                <a:chExt cx="897649" cy="353919"/>
              </a:xfrm>
            </p:grpSpPr>
            <p:sp>
              <p:nvSpPr>
                <p:cNvPr id="160" name="Freeform 159">
                  <a:extLst>
                    <a:ext uri="{FF2B5EF4-FFF2-40B4-BE49-F238E27FC236}">
                      <a16:creationId xmlns:a16="http://schemas.microsoft.com/office/drawing/2014/main" id="{13D62837-C3EA-8B4B-B09D-FC71F9727C64}"/>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147D5E46-2372-FA45-9685-A7CC6CA91F5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2" name="Freeform 161">
                  <a:extLst>
                    <a:ext uri="{FF2B5EF4-FFF2-40B4-BE49-F238E27FC236}">
                      <a16:creationId xmlns:a16="http://schemas.microsoft.com/office/drawing/2014/main" id="{6B2D97C5-61CB-9441-993B-95CAA7169FC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3" name="Freeform 162">
                  <a:extLst>
                    <a:ext uri="{FF2B5EF4-FFF2-40B4-BE49-F238E27FC236}">
                      <a16:creationId xmlns:a16="http://schemas.microsoft.com/office/drawing/2014/main" id="{CD3C4F94-9D92-F048-A80A-0D709146CB4E}"/>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171" name="Rectangle 37">
            <a:extLst>
              <a:ext uri="{FF2B5EF4-FFF2-40B4-BE49-F238E27FC236}">
                <a16:creationId xmlns:a16="http://schemas.microsoft.com/office/drawing/2014/main" id="{A9816EEA-38E6-AE46-970F-D20738D1CBC9}"/>
              </a:ext>
            </a:extLst>
          </p:cNvPr>
          <p:cNvSpPr>
            <a:spLocks noChangeArrowheads="1"/>
          </p:cNvSpPr>
          <p:nvPr/>
        </p:nvSpPr>
        <p:spPr bwMode="auto">
          <a:xfrm rot="5400000">
            <a:off x="3161022" y="4666815"/>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49" name="Group 49">
            <a:extLst>
              <a:ext uri="{FF2B5EF4-FFF2-40B4-BE49-F238E27FC236}">
                <a16:creationId xmlns:a16="http://schemas.microsoft.com/office/drawing/2014/main" id="{AD680CEA-D168-C84F-AAE1-D128195A44E7}"/>
              </a:ext>
            </a:extLst>
          </p:cNvPr>
          <p:cNvGrpSpPr>
            <a:grpSpLocks/>
          </p:cNvGrpSpPr>
          <p:nvPr/>
        </p:nvGrpSpPr>
        <p:grpSpPr bwMode="auto">
          <a:xfrm>
            <a:off x="2318687" y="4333458"/>
            <a:ext cx="936071" cy="761428"/>
            <a:chOff x="-44" y="1473"/>
            <a:chExt cx="981" cy="1105"/>
          </a:xfrm>
        </p:grpSpPr>
        <p:pic>
          <p:nvPicPr>
            <p:cNvPr id="150" name="Picture 50" descr="desktop_computer_stylized_medium">
              <a:extLst>
                <a:ext uri="{FF2B5EF4-FFF2-40B4-BE49-F238E27FC236}">
                  <a16:creationId xmlns:a16="http://schemas.microsoft.com/office/drawing/2014/main" id="{DADE998E-D7B9-EC4F-9F94-E65CF536C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1" name="Freeform 51">
              <a:extLst>
                <a:ext uri="{FF2B5EF4-FFF2-40B4-BE49-F238E27FC236}">
                  <a16:creationId xmlns:a16="http://schemas.microsoft.com/office/drawing/2014/main" id="{BC38A1B0-555E-F049-93AC-48537726F7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0" name="Rectangle 37">
            <a:extLst>
              <a:ext uri="{FF2B5EF4-FFF2-40B4-BE49-F238E27FC236}">
                <a16:creationId xmlns:a16="http://schemas.microsoft.com/office/drawing/2014/main" id="{51912ACC-FA1C-7E48-9062-DA96B6CD7C33}"/>
              </a:ext>
            </a:extLst>
          </p:cNvPr>
          <p:cNvSpPr>
            <a:spLocks noChangeArrowheads="1"/>
          </p:cNvSpPr>
          <p:nvPr/>
        </p:nvSpPr>
        <p:spPr bwMode="auto">
          <a:xfrm rot="5400000">
            <a:off x="3271833" y="5687855"/>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26" name="Group 49">
            <a:extLst>
              <a:ext uri="{FF2B5EF4-FFF2-40B4-BE49-F238E27FC236}">
                <a16:creationId xmlns:a16="http://schemas.microsoft.com/office/drawing/2014/main" id="{164313DA-E436-B94D-946E-A9F9627207EA}"/>
              </a:ext>
            </a:extLst>
          </p:cNvPr>
          <p:cNvGrpSpPr>
            <a:grpSpLocks/>
          </p:cNvGrpSpPr>
          <p:nvPr/>
        </p:nvGrpSpPr>
        <p:grpSpPr bwMode="auto">
          <a:xfrm>
            <a:off x="2681426" y="5490561"/>
            <a:ext cx="639495" cy="517588"/>
            <a:chOff x="-44" y="1473"/>
            <a:chExt cx="981" cy="1105"/>
          </a:xfrm>
        </p:grpSpPr>
        <p:pic>
          <p:nvPicPr>
            <p:cNvPr id="127" name="Picture 50" descr="desktop_computer_stylized_medium">
              <a:extLst>
                <a:ext uri="{FF2B5EF4-FFF2-40B4-BE49-F238E27FC236}">
                  <a16:creationId xmlns:a16="http://schemas.microsoft.com/office/drawing/2014/main" id="{2DC8C6C4-5C23-0541-8061-C718A5B9D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8" name="Freeform 51">
              <a:extLst>
                <a:ext uri="{FF2B5EF4-FFF2-40B4-BE49-F238E27FC236}">
                  <a16:creationId xmlns:a16="http://schemas.microsoft.com/office/drawing/2014/main" id="{24E0555C-7855-E749-82E9-0F21AFA4C7C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81" name="Rectangle 37">
            <a:extLst>
              <a:ext uri="{FF2B5EF4-FFF2-40B4-BE49-F238E27FC236}">
                <a16:creationId xmlns:a16="http://schemas.microsoft.com/office/drawing/2014/main" id="{43F1B530-B1FE-5547-9108-2D9D5DEFE2F3}"/>
              </a:ext>
            </a:extLst>
          </p:cNvPr>
          <p:cNvSpPr>
            <a:spLocks noChangeArrowheads="1"/>
          </p:cNvSpPr>
          <p:nvPr/>
        </p:nvSpPr>
        <p:spPr bwMode="auto">
          <a:xfrm rot="5400000">
            <a:off x="8726575" y="4653061"/>
            <a:ext cx="119903"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sp>
        <p:nvSpPr>
          <p:cNvPr id="182" name="Rectangle 37">
            <a:extLst>
              <a:ext uri="{FF2B5EF4-FFF2-40B4-BE49-F238E27FC236}">
                <a16:creationId xmlns:a16="http://schemas.microsoft.com/office/drawing/2014/main" id="{7CF48F98-D094-CD4E-BD60-0DA33EA42206}"/>
              </a:ext>
            </a:extLst>
          </p:cNvPr>
          <p:cNvSpPr>
            <a:spLocks noChangeArrowheads="1"/>
          </p:cNvSpPr>
          <p:nvPr/>
        </p:nvSpPr>
        <p:spPr bwMode="auto">
          <a:xfrm rot="5400000">
            <a:off x="8496816" y="5784803"/>
            <a:ext cx="84261" cy="194751"/>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endParaRPr>
          </a:p>
        </p:txBody>
      </p:sp>
      <p:grpSp>
        <p:nvGrpSpPr>
          <p:cNvPr id="152" name="Group 44">
            <a:extLst>
              <a:ext uri="{FF2B5EF4-FFF2-40B4-BE49-F238E27FC236}">
                <a16:creationId xmlns:a16="http://schemas.microsoft.com/office/drawing/2014/main" id="{083ACB0A-FBA9-0D43-9726-0A41424DD39D}"/>
              </a:ext>
            </a:extLst>
          </p:cNvPr>
          <p:cNvGrpSpPr>
            <a:grpSpLocks/>
          </p:cNvGrpSpPr>
          <p:nvPr/>
        </p:nvGrpSpPr>
        <p:grpSpPr bwMode="auto">
          <a:xfrm>
            <a:off x="8343615" y="5618570"/>
            <a:ext cx="711200" cy="601028"/>
            <a:chOff x="-44" y="1473"/>
            <a:chExt cx="981" cy="1105"/>
          </a:xfrm>
        </p:grpSpPr>
        <p:pic>
          <p:nvPicPr>
            <p:cNvPr id="154" name="Picture 45" descr="desktop_computer_stylized_medium">
              <a:extLst>
                <a:ext uri="{FF2B5EF4-FFF2-40B4-BE49-F238E27FC236}">
                  <a16:creationId xmlns:a16="http://schemas.microsoft.com/office/drawing/2014/main" id="{C369DB0B-1F34-3B46-A82A-78A90E656D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55" name="Freeform 46">
              <a:extLst>
                <a:ext uri="{FF2B5EF4-FFF2-40B4-BE49-F238E27FC236}">
                  <a16:creationId xmlns:a16="http://schemas.microsoft.com/office/drawing/2014/main" id="{9C2398C0-FF47-894E-B5E8-11EB55029DC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4" name="Straight Arrow Connector 13">
            <a:extLst>
              <a:ext uri="{FF2B5EF4-FFF2-40B4-BE49-F238E27FC236}">
                <a16:creationId xmlns:a16="http://schemas.microsoft.com/office/drawing/2014/main" id="{0F604162-E90D-984F-847A-C102A2F79780}"/>
              </a:ext>
            </a:extLst>
          </p:cNvPr>
          <p:cNvCxnSpPr/>
          <p:nvPr/>
        </p:nvCxnSpPr>
        <p:spPr>
          <a:xfrm flipV="1">
            <a:off x="8669292" y="4874844"/>
            <a:ext cx="0" cy="445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D79A4A8-654F-5C41-9FB9-78AF30E0F351}"/>
              </a:ext>
            </a:extLst>
          </p:cNvPr>
          <p:cNvCxnSpPr>
            <a:cxnSpLocks/>
          </p:cNvCxnSpPr>
          <p:nvPr/>
        </p:nvCxnSpPr>
        <p:spPr>
          <a:xfrm flipV="1">
            <a:off x="8447023" y="5943807"/>
            <a:ext cx="0" cy="24163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4" name="Group 113">
            <a:extLst>
              <a:ext uri="{FF2B5EF4-FFF2-40B4-BE49-F238E27FC236}">
                <a16:creationId xmlns:a16="http://schemas.microsoft.com/office/drawing/2014/main" id="{4F40B619-9A70-2641-9962-A545BD190AEE}"/>
              </a:ext>
            </a:extLst>
          </p:cNvPr>
          <p:cNvGrpSpPr>
            <a:grpSpLocks/>
          </p:cNvGrpSpPr>
          <p:nvPr/>
        </p:nvGrpSpPr>
        <p:grpSpPr bwMode="auto">
          <a:xfrm>
            <a:off x="9360038" y="2716627"/>
            <a:ext cx="928688" cy="1954212"/>
            <a:chOff x="250" y="1380"/>
            <a:chExt cx="585" cy="1231"/>
          </a:xfrm>
        </p:grpSpPr>
        <p:sp>
          <p:nvSpPr>
            <p:cNvPr id="245" name="Freeform 106">
              <a:extLst>
                <a:ext uri="{FF2B5EF4-FFF2-40B4-BE49-F238E27FC236}">
                  <a16:creationId xmlns:a16="http://schemas.microsoft.com/office/drawing/2014/main" id="{970BC10B-039D-D849-BD17-870D52BCA8D3}"/>
                </a:ext>
              </a:extLst>
            </p:cNvPr>
            <p:cNvSpPr>
              <a:spLocks/>
            </p:cNvSpPr>
            <p:nvPr/>
          </p:nvSpPr>
          <p:spPr bwMode="auto">
            <a:xfrm>
              <a:off x="250" y="1414"/>
              <a:ext cx="582" cy="1197"/>
            </a:xfrm>
            <a:custGeom>
              <a:avLst/>
              <a:gdLst>
                <a:gd name="T0" fmla="*/ 582 w 582"/>
                <a:gd name="T1" fmla="*/ 781 h 1197"/>
                <a:gd name="T2" fmla="*/ 0 w 582"/>
                <a:gd name="T3" fmla="*/ 1197 h 1197"/>
                <a:gd name="T4" fmla="*/ 83 w 582"/>
                <a:gd name="T5" fmla="*/ 0 h 1197"/>
                <a:gd name="T6" fmla="*/ 582 w 582"/>
                <a:gd name="T7" fmla="*/ 781 h 119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582" h="1197">
                  <a:moveTo>
                    <a:pt x="582" y="781"/>
                  </a:moveTo>
                  <a:lnTo>
                    <a:pt x="0" y="1197"/>
                  </a:lnTo>
                  <a:lnTo>
                    <a:pt x="83" y="0"/>
                  </a:lnTo>
                  <a:lnTo>
                    <a:pt x="582" y="781"/>
                  </a:lnTo>
                  <a:close/>
                </a:path>
              </a:pathLst>
            </a:custGeom>
            <a:gradFill rotWithShape="1">
              <a:gsLst>
                <a:gs pos="0">
                  <a:srgbClr val="FFFFFF"/>
                </a:gs>
                <a:gs pos="99000">
                  <a:schemeClr val="bg1">
                    <a:lumMod val="75000"/>
                  </a:schemeClr>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6" name="Rectangle 107">
              <a:extLst>
                <a:ext uri="{FF2B5EF4-FFF2-40B4-BE49-F238E27FC236}">
                  <a16:creationId xmlns:a16="http://schemas.microsoft.com/office/drawing/2014/main" id="{881A2D84-75CD-FF46-8268-58570E386E4E}"/>
                </a:ext>
              </a:extLst>
            </p:cNvPr>
            <p:cNvSpPr>
              <a:spLocks noChangeArrowheads="1"/>
            </p:cNvSpPr>
            <p:nvPr/>
          </p:nvSpPr>
          <p:spPr bwMode="auto">
            <a:xfrm>
              <a:off x="338" y="1399"/>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7" name="Text Box 108">
              <a:extLst>
                <a:ext uri="{FF2B5EF4-FFF2-40B4-BE49-F238E27FC236}">
                  <a16:creationId xmlns:a16="http://schemas.microsoft.com/office/drawing/2014/main" id="{0174C2C5-DEEC-6448-84DD-CBC717D8C46C}"/>
                </a:ext>
              </a:extLst>
            </p:cNvPr>
            <p:cNvSpPr txBox="1">
              <a:spLocks noChangeArrowheads="1"/>
            </p:cNvSpPr>
            <p:nvPr/>
          </p:nvSpPr>
          <p:spPr bwMode="auto">
            <a:xfrm>
              <a:off x="413" y="1380"/>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248" name="Line 109">
              <a:extLst>
                <a:ext uri="{FF2B5EF4-FFF2-40B4-BE49-F238E27FC236}">
                  <a16:creationId xmlns:a16="http://schemas.microsoft.com/office/drawing/2014/main" id="{5A82C9AA-9D84-BC42-9880-443161490A44}"/>
                </a:ext>
              </a:extLst>
            </p:cNvPr>
            <p:cNvSpPr>
              <a:spLocks noChangeShapeType="1"/>
            </p:cNvSpPr>
            <p:nvPr/>
          </p:nvSpPr>
          <p:spPr bwMode="auto">
            <a:xfrm>
              <a:off x="346" y="186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49" name="Line 110">
              <a:extLst>
                <a:ext uri="{FF2B5EF4-FFF2-40B4-BE49-F238E27FC236}">
                  <a16:creationId xmlns:a16="http://schemas.microsoft.com/office/drawing/2014/main" id="{7EEC7F05-4E24-D14E-8286-E30E0B01CBC6}"/>
                </a:ext>
              </a:extLst>
            </p:cNvPr>
            <p:cNvSpPr>
              <a:spLocks noChangeShapeType="1"/>
            </p:cNvSpPr>
            <p:nvPr/>
          </p:nvSpPr>
          <p:spPr bwMode="auto">
            <a:xfrm>
              <a:off x="343" y="2027"/>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0" name="Line 111">
              <a:extLst>
                <a:ext uri="{FF2B5EF4-FFF2-40B4-BE49-F238E27FC236}">
                  <a16:creationId xmlns:a16="http://schemas.microsoft.com/office/drawing/2014/main" id="{8F3EE3E7-2794-E248-913F-D23487889C7C}"/>
                </a:ext>
              </a:extLst>
            </p:cNvPr>
            <p:cNvSpPr>
              <a:spLocks noChangeShapeType="1"/>
            </p:cNvSpPr>
            <p:nvPr/>
          </p:nvSpPr>
          <p:spPr bwMode="auto">
            <a:xfrm>
              <a:off x="340" y="2186"/>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51" name="Line 112">
              <a:extLst>
                <a:ext uri="{FF2B5EF4-FFF2-40B4-BE49-F238E27FC236}">
                  <a16:creationId xmlns:a16="http://schemas.microsoft.com/office/drawing/2014/main" id="{12725139-7043-064B-BBB9-A6E7289DCDA0}"/>
                </a:ext>
              </a:extLst>
            </p:cNvPr>
            <p:cNvSpPr>
              <a:spLocks noChangeShapeType="1"/>
            </p:cNvSpPr>
            <p:nvPr/>
          </p:nvSpPr>
          <p:spPr bwMode="auto">
            <a:xfrm>
              <a:off x="330" y="169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40" name="Group 44">
            <a:extLst>
              <a:ext uri="{FF2B5EF4-FFF2-40B4-BE49-F238E27FC236}">
                <a16:creationId xmlns:a16="http://schemas.microsoft.com/office/drawing/2014/main" id="{BF422F91-ACCF-D044-A60B-0B40246D065D}"/>
              </a:ext>
            </a:extLst>
          </p:cNvPr>
          <p:cNvGrpSpPr>
            <a:grpSpLocks/>
          </p:cNvGrpSpPr>
          <p:nvPr/>
        </p:nvGrpSpPr>
        <p:grpSpPr bwMode="auto">
          <a:xfrm>
            <a:off x="8491273" y="4391325"/>
            <a:ext cx="1009650" cy="855028"/>
            <a:chOff x="-44" y="1473"/>
            <a:chExt cx="981" cy="1105"/>
          </a:xfrm>
        </p:grpSpPr>
        <p:pic>
          <p:nvPicPr>
            <p:cNvPr id="142" name="Picture 45" descr="desktop_computer_stylized_medium">
              <a:extLst>
                <a:ext uri="{FF2B5EF4-FFF2-40B4-BE49-F238E27FC236}">
                  <a16:creationId xmlns:a16="http://schemas.microsoft.com/office/drawing/2014/main" id="{707FEFA6-A5DE-6840-9994-DC6AA79BA0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 name="Freeform 46">
              <a:extLst>
                <a:ext uri="{FF2B5EF4-FFF2-40B4-BE49-F238E27FC236}">
                  <a16:creationId xmlns:a16="http://schemas.microsoft.com/office/drawing/2014/main" id="{2330F56F-3837-6446-9F35-FB42B05CDD6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24" name="Group 100">
            <a:extLst>
              <a:ext uri="{FF2B5EF4-FFF2-40B4-BE49-F238E27FC236}">
                <a16:creationId xmlns:a16="http://schemas.microsoft.com/office/drawing/2014/main" id="{6FAC5503-9195-DF48-BF18-E7D249227C5B}"/>
              </a:ext>
            </a:extLst>
          </p:cNvPr>
          <p:cNvGrpSpPr>
            <a:grpSpLocks/>
          </p:cNvGrpSpPr>
          <p:nvPr/>
        </p:nvGrpSpPr>
        <p:grpSpPr bwMode="auto">
          <a:xfrm>
            <a:off x="5329167" y="3001010"/>
            <a:ext cx="836613" cy="2081213"/>
            <a:chOff x="2838" y="1545"/>
            <a:chExt cx="527" cy="1311"/>
          </a:xfrm>
        </p:grpSpPr>
        <p:sp>
          <p:nvSpPr>
            <p:cNvPr id="125" name="Freeform 93">
              <a:extLst>
                <a:ext uri="{FF2B5EF4-FFF2-40B4-BE49-F238E27FC236}">
                  <a16:creationId xmlns:a16="http://schemas.microsoft.com/office/drawing/2014/main" id="{9ADEE501-63F8-C84E-95DD-74C5774DAAFA}"/>
                </a:ext>
              </a:extLst>
            </p:cNvPr>
            <p:cNvSpPr>
              <a:spLocks/>
            </p:cNvSpPr>
            <p:nvPr/>
          </p:nvSpPr>
          <p:spPr bwMode="auto">
            <a:xfrm>
              <a:off x="2838" y="2342"/>
              <a:ext cx="527" cy="514"/>
            </a:xfrm>
            <a:custGeom>
              <a:avLst/>
              <a:gdLst>
                <a:gd name="T0" fmla="*/ 564 w 564"/>
                <a:gd name="T1" fmla="*/ 0 h 564"/>
                <a:gd name="T2" fmla="*/ 287 w 564"/>
                <a:gd name="T3" fmla="*/ 564 h 564"/>
                <a:gd name="T4" fmla="*/ 0 w 564"/>
                <a:gd name="T5" fmla="*/ 0 h 564"/>
                <a:gd name="T6" fmla="*/ 564 w 564"/>
                <a:gd name="T7" fmla="*/ 0 h 564"/>
                <a:gd name="T8" fmla="*/ 0 60000 65536"/>
                <a:gd name="T9" fmla="*/ 0 60000 65536"/>
                <a:gd name="T10" fmla="*/ 0 60000 65536"/>
                <a:gd name="T11" fmla="*/ 0 60000 65536"/>
                <a:gd name="connsiteX0" fmla="*/ 10000 w 10000"/>
                <a:gd name="connsiteY0" fmla="*/ 0 h 10486"/>
                <a:gd name="connsiteX1" fmla="*/ 5770 w 10000"/>
                <a:gd name="connsiteY1" fmla="*/ 10486 h 10486"/>
                <a:gd name="connsiteX2" fmla="*/ 0 w 10000"/>
                <a:gd name="connsiteY2" fmla="*/ 0 h 10486"/>
                <a:gd name="connsiteX3" fmla="*/ 10000 w 10000"/>
                <a:gd name="connsiteY3" fmla="*/ 0 h 10486"/>
                <a:gd name="connsiteX0" fmla="*/ 10000 w 10000"/>
                <a:gd name="connsiteY0" fmla="*/ 0 h 10486"/>
                <a:gd name="connsiteX1" fmla="*/ 5770 w 10000"/>
                <a:gd name="connsiteY1" fmla="*/ 10486 h 10486"/>
                <a:gd name="connsiteX2" fmla="*/ 2703 w 10000"/>
                <a:gd name="connsiteY2" fmla="*/ 5075 h 10486"/>
                <a:gd name="connsiteX3" fmla="*/ 0 w 10000"/>
                <a:gd name="connsiteY3" fmla="*/ 0 h 10486"/>
                <a:gd name="connsiteX4" fmla="*/ 10000 w 10000"/>
                <a:gd name="connsiteY4" fmla="*/ 0 h 10486"/>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720"/>
                <a:gd name="connsiteX1" fmla="*/ 5770 w 10000"/>
                <a:gd name="connsiteY1" fmla="*/ 10486 h 10720"/>
                <a:gd name="connsiteX2" fmla="*/ 563 w 10000"/>
                <a:gd name="connsiteY2" fmla="*/ 10720 h 10720"/>
                <a:gd name="connsiteX3" fmla="*/ 0 w 10000"/>
                <a:gd name="connsiteY3" fmla="*/ 0 h 10720"/>
                <a:gd name="connsiteX4" fmla="*/ 10000 w 10000"/>
                <a:gd name="connsiteY4" fmla="*/ 0 h 10720"/>
                <a:gd name="connsiteX0" fmla="*/ 10000 w 10000"/>
                <a:gd name="connsiteY0" fmla="*/ 0 h 10489"/>
                <a:gd name="connsiteX1" fmla="*/ 5770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89"/>
                <a:gd name="connsiteX1" fmla="*/ 6548 w 10000"/>
                <a:gd name="connsiteY1" fmla="*/ 10486 h 10489"/>
                <a:gd name="connsiteX2" fmla="*/ 271 w 10000"/>
                <a:gd name="connsiteY2" fmla="*/ 10331 h 10489"/>
                <a:gd name="connsiteX3" fmla="*/ 0 w 10000"/>
                <a:gd name="connsiteY3" fmla="*/ 0 h 10489"/>
                <a:gd name="connsiteX4" fmla="*/ 10000 w 10000"/>
                <a:gd name="connsiteY4" fmla="*/ 0 h 10489"/>
                <a:gd name="connsiteX0" fmla="*/ 10000 w 10000"/>
                <a:gd name="connsiteY0" fmla="*/ 0 h 10492"/>
                <a:gd name="connsiteX1" fmla="*/ 6548 w 10000"/>
                <a:gd name="connsiteY1" fmla="*/ 10486 h 10492"/>
                <a:gd name="connsiteX2" fmla="*/ 271 w 10000"/>
                <a:gd name="connsiteY2" fmla="*/ 10331 h 10492"/>
                <a:gd name="connsiteX3" fmla="*/ 0 w 10000"/>
                <a:gd name="connsiteY3" fmla="*/ 0 h 10492"/>
                <a:gd name="connsiteX4" fmla="*/ 10000 w 10000"/>
                <a:gd name="connsiteY4" fmla="*/ 0 h 10492"/>
                <a:gd name="connsiteX0" fmla="*/ 9749 w 9749"/>
                <a:gd name="connsiteY0" fmla="*/ 0 h 10492"/>
                <a:gd name="connsiteX1" fmla="*/ 6297 w 9749"/>
                <a:gd name="connsiteY1" fmla="*/ 10486 h 10492"/>
                <a:gd name="connsiteX2" fmla="*/ 20 w 9749"/>
                <a:gd name="connsiteY2" fmla="*/ 10331 h 10492"/>
                <a:gd name="connsiteX3" fmla="*/ 916 w 9749"/>
                <a:gd name="connsiteY3" fmla="*/ 1363 h 10492"/>
                <a:gd name="connsiteX4" fmla="*/ 9749 w 9749"/>
                <a:gd name="connsiteY4" fmla="*/ 0 h 10492"/>
                <a:gd name="connsiteX0" fmla="*/ 9600 w 9600"/>
                <a:gd name="connsiteY0" fmla="*/ 372 h 8700"/>
                <a:gd name="connsiteX1" fmla="*/ 6458 w 9600"/>
                <a:gd name="connsiteY1" fmla="*/ 8695 h 8700"/>
                <a:gd name="connsiteX2" fmla="*/ 20 w 9600"/>
                <a:gd name="connsiteY2" fmla="*/ 8548 h 8700"/>
                <a:gd name="connsiteX3" fmla="*/ 939 w 9600"/>
                <a:gd name="connsiteY3" fmla="*/ 0 h 8700"/>
                <a:gd name="connsiteX4" fmla="*/ 9600 w 9600"/>
                <a:gd name="connsiteY4" fmla="*/ 372 h 8700"/>
                <a:gd name="connsiteX0" fmla="*/ 10000 w 10000"/>
                <a:gd name="connsiteY0" fmla="*/ 428 h 10000"/>
                <a:gd name="connsiteX1" fmla="*/ 6727 w 10000"/>
                <a:gd name="connsiteY1" fmla="*/ 9994 h 10000"/>
                <a:gd name="connsiteX2" fmla="*/ 21 w 10000"/>
                <a:gd name="connsiteY2" fmla="*/ 9825 h 10000"/>
                <a:gd name="connsiteX3" fmla="*/ 978 w 10000"/>
                <a:gd name="connsiteY3" fmla="*/ 0 h 10000"/>
                <a:gd name="connsiteX4" fmla="*/ 10000 w 10000"/>
                <a:gd name="connsiteY4" fmla="*/ 428 h 10000"/>
                <a:gd name="connsiteX0" fmla="*/ 9997 w 9997"/>
                <a:gd name="connsiteY0" fmla="*/ 428 h 10000"/>
                <a:gd name="connsiteX1" fmla="*/ 6724 w 9997"/>
                <a:gd name="connsiteY1" fmla="*/ 9994 h 10000"/>
                <a:gd name="connsiteX2" fmla="*/ 18 w 9997"/>
                <a:gd name="connsiteY2" fmla="*/ 9825 h 10000"/>
                <a:gd name="connsiteX3" fmla="*/ 975 w 9997"/>
                <a:gd name="connsiteY3" fmla="*/ 0 h 10000"/>
                <a:gd name="connsiteX4" fmla="*/ 9997 w 9997"/>
                <a:gd name="connsiteY4" fmla="*/ 428 h 10000"/>
                <a:gd name="connsiteX0" fmla="*/ 9982 w 9982"/>
                <a:gd name="connsiteY0" fmla="*/ 428 h 10000"/>
                <a:gd name="connsiteX1" fmla="*/ 6708 w 9982"/>
                <a:gd name="connsiteY1" fmla="*/ 9994 h 10000"/>
                <a:gd name="connsiteX2" fmla="*/ 0 w 9982"/>
                <a:gd name="connsiteY2" fmla="*/ 9825 h 10000"/>
                <a:gd name="connsiteX3" fmla="*/ 957 w 9982"/>
                <a:gd name="connsiteY3" fmla="*/ 0 h 10000"/>
                <a:gd name="connsiteX4" fmla="*/ 9982 w 9982"/>
                <a:gd name="connsiteY4" fmla="*/ 428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2" h="10000">
                  <a:moveTo>
                    <a:pt x="9982" y="428"/>
                  </a:moveTo>
                  <a:cubicBezTo>
                    <a:pt x="6708" y="5645"/>
                    <a:pt x="7799" y="6805"/>
                    <a:pt x="6708" y="9994"/>
                  </a:cubicBezTo>
                  <a:cubicBezTo>
                    <a:pt x="4852" y="10080"/>
                    <a:pt x="3414" y="9311"/>
                    <a:pt x="0" y="9825"/>
                  </a:cubicBezTo>
                  <a:cubicBezTo>
                    <a:pt x="1461" y="5697"/>
                    <a:pt x="1365" y="4235"/>
                    <a:pt x="957" y="0"/>
                  </a:cubicBezTo>
                  <a:lnTo>
                    <a:pt x="9982" y="428"/>
                  </a:lnTo>
                  <a:close/>
                </a:path>
              </a:pathLst>
            </a:custGeom>
            <a:gradFill rotWithShape="1">
              <a:gsLst>
                <a:gs pos="0">
                  <a:schemeClr val="bg1">
                    <a:lumMod val="75000"/>
                  </a:schemeClr>
                </a:gs>
                <a:gs pos="100000">
                  <a:schemeClr val="bg1">
                    <a:alpha val="72000"/>
                  </a:schemeClr>
                </a:gs>
              </a:gsLst>
              <a:lin ang="54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94">
              <a:extLst>
                <a:ext uri="{FF2B5EF4-FFF2-40B4-BE49-F238E27FC236}">
                  <a16:creationId xmlns:a16="http://schemas.microsoft.com/office/drawing/2014/main" id="{4A87A5E7-F047-7840-BBAF-012253EA528B}"/>
                </a:ext>
              </a:extLst>
            </p:cNvPr>
            <p:cNvSpPr>
              <a:spLocks noChangeArrowheads="1"/>
            </p:cNvSpPr>
            <p:nvPr/>
          </p:nvSpPr>
          <p:spPr bwMode="auto">
            <a:xfrm>
              <a:off x="2872" y="1877"/>
              <a:ext cx="493" cy="47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0" name="Text Box 95">
              <a:extLst>
                <a:ext uri="{FF2B5EF4-FFF2-40B4-BE49-F238E27FC236}">
                  <a16:creationId xmlns:a16="http://schemas.microsoft.com/office/drawing/2014/main" id="{6178E43E-D8F7-EC4A-AEDE-EC269AA14332}"/>
                </a:ext>
              </a:extLst>
            </p:cNvPr>
            <p:cNvSpPr txBox="1">
              <a:spLocks noChangeArrowheads="1"/>
            </p:cNvSpPr>
            <p:nvPr/>
          </p:nvSpPr>
          <p:spPr bwMode="auto">
            <a:xfrm>
              <a:off x="2941" y="1545"/>
              <a:ext cx="336" cy="8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endParaRP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IP</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Eth</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mn-cs"/>
                </a:rPr>
                <a:t>Phy</a:t>
              </a:r>
            </a:p>
          </p:txBody>
        </p:sp>
        <p:sp>
          <p:nvSpPr>
            <p:cNvPr id="131" name="Line 98">
              <a:extLst>
                <a:ext uri="{FF2B5EF4-FFF2-40B4-BE49-F238E27FC236}">
                  <a16:creationId xmlns:a16="http://schemas.microsoft.com/office/drawing/2014/main" id="{981CF2C0-D84F-EE42-A47F-A00DF699C80D}"/>
                </a:ext>
              </a:extLst>
            </p:cNvPr>
            <p:cNvSpPr>
              <a:spLocks noChangeShapeType="1"/>
            </p:cNvSpPr>
            <p:nvPr/>
          </p:nvSpPr>
          <p:spPr bwMode="auto">
            <a:xfrm>
              <a:off x="2868" y="2039"/>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2" name="Line 99">
              <a:extLst>
                <a:ext uri="{FF2B5EF4-FFF2-40B4-BE49-F238E27FC236}">
                  <a16:creationId xmlns:a16="http://schemas.microsoft.com/office/drawing/2014/main" id="{1CF9F5A6-31A7-6E4D-B8BD-A18B5282DB8B}"/>
                </a:ext>
              </a:extLst>
            </p:cNvPr>
            <p:cNvSpPr>
              <a:spLocks noChangeShapeType="1"/>
            </p:cNvSpPr>
            <p:nvPr/>
          </p:nvSpPr>
          <p:spPr bwMode="auto">
            <a:xfrm>
              <a:off x="2865" y="2198"/>
              <a:ext cx="489"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42" name="Rectangle 76">
            <a:extLst>
              <a:ext uri="{FF2B5EF4-FFF2-40B4-BE49-F238E27FC236}">
                <a16:creationId xmlns:a16="http://schemas.microsoft.com/office/drawing/2014/main" id="{5FBC6133-DD27-3241-A408-966313D3AB5E}"/>
              </a:ext>
            </a:extLst>
          </p:cNvPr>
          <p:cNvSpPr>
            <a:spLocks noChangeArrowheads="1"/>
          </p:cNvSpPr>
          <p:nvPr/>
        </p:nvSpPr>
        <p:spPr bwMode="auto">
          <a:xfrm>
            <a:off x="1236522" y="1283045"/>
            <a:ext cx="7772400" cy="5508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 receives frame, extracts IP datagram destination B </a:t>
            </a:r>
          </a:p>
        </p:txBody>
      </p:sp>
      <p:sp>
        <p:nvSpPr>
          <p:cNvPr id="243" name="Rectangle 77">
            <a:extLst>
              <a:ext uri="{FF2B5EF4-FFF2-40B4-BE49-F238E27FC236}">
                <a16:creationId xmlns:a16="http://schemas.microsoft.com/office/drawing/2014/main" id="{53E8513E-E83D-C947-8989-F40E5454F6A8}"/>
              </a:ext>
            </a:extLst>
          </p:cNvPr>
          <p:cNvSpPr>
            <a:spLocks noChangeArrowheads="1"/>
          </p:cNvSpPr>
          <p:nvPr/>
        </p:nvSpPr>
        <p:spPr bwMode="auto">
          <a:xfrm>
            <a:off x="1222717" y="1759501"/>
            <a:ext cx="10810254" cy="722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31775" marR="0" lvl="0" indent="-231775" algn="l" defTabSz="914400" rtl="0" eaLnBrk="1" fontAlgn="auto" latinLnBrk="0" hangingPunct="1">
              <a:lnSpc>
                <a:spcPct val="85000"/>
              </a:lnSpc>
              <a:spcBef>
                <a:spcPct val="20000"/>
              </a:spcBef>
              <a:spcAft>
                <a:spcPts val="0"/>
              </a:spcAft>
              <a:buClr>
                <a:srgbClr val="000099"/>
              </a:buClr>
              <a:buSzPct val="100000"/>
              <a:buFont typeface="Wingdings" charset="2"/>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 passes datagram up protocol stack to IP</a:t>
            </a:r>
            <a:endPar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6E5808B4-288B-1A47-80DE-79C749B11A60}"/>
              </a:ext>
            </a:extLst>
          </p:cNvPr>
          <p:cNvGrpSpPr/>
          <p:nvPr/>
        </p:nvGrpSpPr>
        <p:grpSpPr>
          <a:xfrm>
            <a:off x="8183438" y="2659822"/>
            <a:ext cx="2011363" cy="1082675"/>
            <a:chOff x="1048710" y="2964622"/>
            <a:chExt cx="2011363" cy="1082675"/>
          </a:xfrm>
        </p:grpSpPr>
        <p:grpSp>
          <p:nvGrpSpPr>
            <p:cNvPr id="97" name="Group 61">
              <a:extLst>
                <a:ext uri="{FF2B5EF4-FFF2-40B4-BE49-F238E27FC236}">
                  <a16:creationId xmlns:a16="http://schemas.microsoft.com/office/drawing/2014/main" id="{590253FA-B20A-BC47-9991-7C88D492856E}"/>
                </a:ext>
              </a:extLst>
            </p:cNvPr>
            <p:cNvGrpSpPr>
              <a:grpSpLocks/>
            </p:cNvGrpSpPr>
            <p:nvPr/>
          </p:nvGrpSpPr>
          <p:grpSpPr bwMode="auto">
            <a:xfrm>
              <a:off x="1048710" y="2964622"/>
              <a:ext cx="2011363" cy="754062"/>
              <a:chOff x="1197" y="1669"/>
              <a:chExt cx="1267" cy="475"/>
            </a:xfrm>
          </p:grpSpPr>
          <p:grpSp>
            <p:nvGrpSpPr>
              <p:cNvPr id="139" name="Group 62">
                <a:extLst>
                  <a:ext uri="{FF2B5EF4-FFF2-40B4-BE49-F238E27FC236}">
                    <a16:creationId xmlns:a16="http://schemas.microsoft.com/office/drawing/2014/main" id="{16EF4841-6756-4D46-9546-277539335C95}"/>
                  </a:ext>
                </a:extLst>
              </p:cNvPr>
              <p:cNvGrpSpPr>
                <a:grpSpLocks/>
              </p:cNvGrpSpPr>
              <p:nvPr/>
            </p:nvGrpSpPr>
            <p:grpSpPr bwMode="auto">
              <a:xfrm>
                <a:off x="1337" y="1990"/>
                <a:ext cx="90" cy="154"/>
                <a:chOff x="1337" y="1990"/>
                <a:chExt cx="90" cy="154"/>
              </a:xfrm>
            </p:grpSpPr>
            <p:sp>
              <p:nvSpPr>
                <p:cNvPr id="148" name="Line 64">
                  <a:extLst>
                    <a:ext uri="{FF2B5EF4-FFF2-40B4-BE49-F238E27FC236}">
                      <a16:creationId xmlns:a16="http://schemas.microsoft.com/office/drawing/2014/main" id="{7371DDB5-904C-874E-8170-C30D59BE5021}"/>
                    </a:ext>
                  </a:extLst>
                </p:cNvPr>
                <p:cNvSpPr>
                  <a:spLocks noChangeShapeType="1"/>
                </p:cNvSpPr>
                <p:nvPr/>
              </p:nvSpPr>
              <p:spPr bwMode="auto">
                <a:xfrm>
                  <a:off x="1337" y="1990"/>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53" name="Line 65">
                  <a:extLst>
                    <a:ext uri="{FF2B5EF4-FFF2-40B4-BE49-F238E27FC236}">
                      <a16:creationId xmlns:a16="http://schemas.microsoft.com/office/drawing/2014/main" id="{6FF50978-C793-0044-BB29-ED02AA8DB93A}"/>
                    </a:ext>
                  </a:extLst>
                </p:cNvPr>
                <p:cNvSpPr>
                  <a:spLocks noChangeShapeType="1"/>
                </p:cNvSpPr>
                <p:nvPr/>
              </p:nvSpPr>
              <p:spPr bwMode="auto">
                <a:xfrm>
                  <a:off x="1427" y="1992"/>
                  <a:ext cx="0" cy="152"/>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41" name="Text Box 66">
                <a:extLst>
                  <a:ext uri="{FF2B5EF4-FFF2-40B4-BE49-F238E27FC236}">
                    <a16:creationId xmlns:a16="http://schemas.microsoft.com/office/drawing/2014/main" id="{CF1AC934-0101-A144-8086-FDAE559CA415}"/>
                  </a:ext>
                </a:extLst>
              </p:cNvPr>
              <p:cNvSpPr txBox="1">
                <a:spLocks noChangeArrowheads="1"/>
              </p:cNvSpPr>
              <p:nvPr/>
            </p:nvSpPr>
            <p:spPr bwMode="auto">
              <a:xfrm>
                <a:off x="1197" y="1669"/>
                <a:ext cx="1267" cy="2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IP src: 111.111.111.111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   IP dest: 222.222.222.222</a:t>
                </a:r>
              </a:p>
            </p:txBody>
          </p:sp>
        </p:grpSp>
        <p:sp>
          <p:nvSpPr>
            <p:cNvPr id="134" name="Rectangle 76">
              <a:extLst>
                <a:ext uri="{FF2B5EF4-FFF2-40B4-BE49-F238E27FC236}">
                  <a16:creationId xmlns:a16="http://schemas.microsoft.com/office/drawing/2014/main" id="{5CAD8B39-F5FB-0F41-BB58-2958DF33FCD9}"/>
                </a:ext>
              </a:extLst>
            </p:cNvPr>
            <p:cNvSpPr>
              <a:spLocks noChangeArrowheads="1"/>
            </p:cNvSpPr>
            <p:nvPr/>
          </p:nvSpPr>
          <p:spPr bwMode="auto">
            <a:xfrm>
              <a:off x="1097923" y="3801235"/>
              <a:ext cx="1096963" cy="242887"/>
            </a:xfrm>
            <a:prstGeom prst="rect">
              <a:avLst/>
            </a:prstGeom>
            <a:solidFill>
              <a:srgbClr val="00CC99"/>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5" name="Line 77">
              <a:extLst>
                <a:ext uri="{FF2B5EF4-FFF2-40B4-BE49-F238E27FC236}">
                  <a16:creationId xmlns:a16="http://schemas.microsoft.com/office/drawing/2014/main" id="{D811A9F1-AA7D-C549-A785-729344EC6352}"/>
                </a:ext>
              </a:extLst>
            </p:cNvPr>
            <p:cNvSpPr>
              <a:spLocks noChangeShapeType="1"/>
            </p:cNvSpPr>
            <p:nvPr/>
          </p:nvSpPr>
          <p:spPr bwMode="auto">
            <a:xfrm>
              <a:off x="1259848" y="3805997"/>
              <a:ext cx="0" cy="241300"/>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36" name="Line 78">
              <a:extLst>
                <a:ext uri="{FF2B5EF4-FFF2-40B4-BE49-F238E27FC236}">
                  <a16:creationId xmlns:a16="http://schemas.microsoft.com/office/drawing/2014/main" id="{2F881AFC-357E-514E-AD8A-1BD2337E279D}"/>
                </a:ext>
              </a:extLst>
            </p:cNvPr>
            <p:cNvSpPr>
              <a:spLocks noChangeShapeType="1"/>
            </p:cNvSpPr>
            <p:nvPr/>
          </p:nvSpPr>
          <p:spPr bwMode="auto">
            <a:xfrm>
              <a:off x="1412248" y="3805997"/>
              <a:ext cx="0" cy="241300"/>
            </a:xfrm>
            <a:prstGeom prst="line">
              <a:avLst/>
            </a:prstGeom>
            <a:noFill/>
            <a:ln w="19050">
              <a:solidFill>
                <a:srgbClr val="FFFFFF"/>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Line 83">
              <a:extLst>
                <a:ext uri="{FF2B5EF4-FFF2-40B4-BE49-F238E27FC236}">
                  <a16:creationId xmlns:a16="http://schemas.microsoft.com/office/drawing/2014/main" id="{965AF9CB-B38A-5341-85A1-FE1D132A86BB}"/>
                </a:ext>
              </a:extLst>
            </p:cNvPr>
            <p:cNvSpPr>
              <a:spLocks noChangeShapeType="1"/>
            </p:cNvSpPr>
            <p:nvPr/>
          </p:nvSpPr>
          <p:spPr bwMode="auto">
            <a:xfrm flipH="1" flipV="1">
              <a:off x="1170948" y="3182110"/>
              <a:ext cx="3175" cy="746125"/>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3" name="Line 84">
              <a:extLst>
                <a:ext uri="{FF2B5EF4-FFF2-40B4-BE49-F238E27FC236}">
                  <a16:creationId xmlns:a16="http://schemas.microsoft.com/office/drawing/2014/main" id="{246C53EB-6FD6-D440-9F52-35BA7E016DA7}"/>
                </a:ext>
              </a:extLst>
            </p:cNvPr>
            <p:cNvSpPr>
              <a:spLocks noChangeShapeType="1"/>
            </p:cNvSpPr>
            <p:nvPr/>
          </p:nvSpPr>
          <p:spPr bwMode="auto">
            <a:xfrm>
              <a:off x="1316998" y="3359910"/>
              <a:ext cx="3175" cy="568325"/>
            </a:xfrm>
            <a:prstGeom prst="line">
              <a:avLst/>
            </a:prstGeom>
            <a:noFill/>
            <a:ln w="9525">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Tree>
    <p:extLst>
      <p:ext uri="{BB962C8B-B14F-4D97-AF65-F5344CB8AC3E}">
        <p14:creationId xmlns:p14="http://schemas.microsoft.com/office/powerpoint/2010/main" val="4294966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4.16667E-6 3.33333E-6 L 0.00052 -0.04074 " pathEditMode="relative" rAng="0" ptsTypes="AA">
                                      <p:cBhvr>
                                        <p:cTn id="11" dur="2000" fill="hold"/>
                                        <p:tgtEl>
                                          <p:spTgt spid="4"/>
                                        </p:tgtEl>
                                        <p:attrNameLst>
                                          <p:attrName>ppt_x</p:attrName>
                                          <p:attrName>ppt_y</p:attrName>
                                        </p:attrNameLst>
                                      </p:cBhvr>
                                      <p:rCtr x="26" y="-2037"/>
                                    </p:animMotion>
                                  </p:childTnLst>
                                </p:cTn>
                              </p:par>
                              <p:par>
                                <p:cTn id="12" presetID="9" presetClass="entr" presetSubtype="0" fill="hold" grpId="0" nodeType="withEffect">
                                  <p:stCondLst>
                                    <p:cond delay="0"/>
                                  </p:stCondLst>
                                  <p:childTnLst>
                                    <p:set>
                                      <p:cBhvr>
                                        <p:cTn id="13" dur="1" fill="hold">
                                          <p:stCondLst>
                                            <p:cond delay="0"/>
                                          </p:stCondLst>
                                        </p:cTn>
                                        <p:tgtEl>
                                          <p:spTgt spid="243"/>
                                        </p:tgtEl>
                                        <p:attrNameLst>
                                          <p:attrName>style.visibility</p:attrName>
                                        </p:attrNameLst>
                                      </p:cBhvr>
                                      <p:to>
                                        <p:strVal val="visible"/>
                                      </p:to>
                                    </p:set>
                                    <p:animEffect transition="in" filter="dissolve">
                                      <p:cBhvr>
                                        <p:cTn id="14" dur="5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Link layer, LANs: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33375"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28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a day in the life of a web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introduction</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error detection, correction </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multiple access protocols</a:t>
            </a:r>
          </a:p>
          <a:p>
            <a:pPr marL="285750" marR="0" lvl="0" indent="-274638" algn="l" defTabSz="914400" rtl="0" eaLnBrk="1" fontAlgn="auto" latinLnBrk="0" hangingPunct="1">
              <a:lnSpc>
                <a:spcPct val="90000"/>
              </a:lnSpc>
              <a:spcBef>
                <a:spcPts val="6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LANs</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addressing, ARP</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Ethernet</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switches</a:t>
            </a: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300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88" name="Rectangle 3">
            <a:extLst>
              <a:ext uri="{FF2B5EF4-FFF2-40B4-BE49-F238E27FC236}">
                <a16:creationId xmlns:a16="http://schemas.microsoft.com/office/drawing/2014/main" id="{3FDF2C75-B699-464D-B545-BA7F3D062850}"/>
              </a:ext>
            </a:extLst>
          </p:cNvPr>
          <p:cNvSpPr txBox="1">
            <a:spLocks noChangeArrowheads="1"/>
          </p:cNvSpPr>
          <p:nvPr/>
        </p:nvSpPr>
        <p:spPr>
          <a:xfrm>
            <a:off x="976727" y="1289602"/>
            <a:ext cx="10049082" cy="2659546"/>
          </a:xfrm>
          <a:prstGeom prst="rect">
            <a:avLst/>
          </a:prstGeom>
        </p:spPr>
        <p:txBody>
          <a:bodyPr vert="horz" lIns="91440" tIns="45720" rIns="91440" bIns="45720" rtlCol="0">
            <a:normAutofit fontScale="77500" lnSpcReduction="2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altLang="ja-JP" sz="4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4100" b="0" i="0" u="none" strike="noStrike" kern="1200" cap="none" spc="0" normalizeH="0" baseline="0" noProof="0" dirty="0">
                <a:ln>
                  <a:noFill/>
                </a:ln>
                <a:solidFill>
                  <a:prstClr val="black"/>
                </a:solidFill>
                <a:effectLst/>
                <a:uLnTx/>
                <a:uFillTx/>
                <a:latin typeface="Calibri" panose="020F0502020204030204"/>
                <a:ea typeface="+mn-ea"/>
                <a:cs typeface="+mn-cs"/>
              </a:rPr>
              <a:t>dominant</a:t>
            </a:r>
            <a:r>
              <a:rPr kumimoji="0" lang="en-US" altLang="ja-JP" sz="41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4100" b="0" i="0" u="none" strike="noStrike" kern="1200" cap="none" spc="0" normalizeH="0" baseline="0" noProof="0" dirty="0">
                <a:ln>
                  <a:noFill/>
                </a:ln>
                <a:solidFill>
                  <a:prstClr val="black"/>
                </a:solidFill>
                <a:effectLst/>
                <a:uLnTx/>
                <a:uFillTx/>
                <a:latin typeface="Calibri" panose="020F0502020204030204"/>
                <a:ea typeface="+mn-ea"/>
                <a:cs typeface="+mn-cs"/>
              </a:rPr>
              <a:t> wired LAN technology: </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first widely used LAN technology</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simpler, cheap</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kept up with speed race: 10 Mbps – 400 Gbps </a:t>
            </a:r>
          </a:p>
          <a:p>
            <a:pPr marL="746125" marR="0" lvl="0" indent="-3016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rPr>
              <a:t>single chip, multiple speeds (e.g., Broadcom  BCM5761)</a:t>
            </a:r>
          </a:p>
          <a:p>
            <a:pPr marL="444500" marR="0" lvl="0" indent="0" algn="l" defTabSz="914400" rtl="0" eaLnBrk="1" fontAlgn="auto" latinLnBrk="0" hangingPunct="1">
              <a:lnSpc>
                <a:spcPct val="90000"/>
              </a:lnSpc>
              <a:spcBef>
                <a:spcPts val="1000"/>
              </a:spcBef>
              <a:spcAft>
                <a:spcPts val="0"/>
              </a:spcAft>
              <a:buClr>
                <a:srgbClr val="0000A3"/>
              </a:buClr>
              <a:buSzTx/>
              <a:buFont typeface="Wingdings" pitchFamily="2" charset="2"/>
              <a:buNone/>
              <a:tabLst/>
              <a:defRPr/>
            </a:pPr>
            <a:endParaRPr kumimoji="0" lang="en-US" sz="4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800" b="0" i="0" u="none" strike="noStrike" kern="1200" cap="none" spc="0" normalizeH="0" baseline="0" noProof="0" dirty="0">
              <a:ln>
                <a:noFill/>
              </a:ln>
              <a:solidFill>
                <a:prstClr val="black"/>
              </a:solidFill>
              <a:effectLst/>
              <a:uLnTx/>
              <a:uFillTx/>
              <a:latin typeface="Gill Sans MT" charset="0"/>
              <a:ea typeface="+mn-ea"/>
              <a:cs typeface="+mn-cs"/>
            </a:endParaRPr>
          </a:p>
        </p:txBody>
      </p:sp>
      <p:pic>
        <p:nvPicPr>
          <p:cNvPr id="89" name="Picture 4" descr="551 metcalfe-enet">
            <a:extLst>
              <a:ext uri="{FF2B5EF4-FFF2-40B4-BE49-F238E27FC236}">
                <a16:creationId xmlns:a16="http://schemas.microsoft.com/office/drawing/2014/main" id="{85CF6E01-268F-7448-9E24-70CB66D9F2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731" y="4185182"/>
            <a:ext cx="4089976" cy="2167236"/>
          </a:xfrm>
          <a:prstGeom prst="rect">
            <a:avLst/>
          </a:prstGeom>
          <a:noFill/>
          <a:ln>
            <a:noFill/>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0" name="Text Box 5">
            <a:extLst>
              <a:ext uri="{FF2B5EF4-FFF2-40B4-BE49-F238E27FC236}">
                <a16:creationId xmlns:a16="http://schemas.microsoft.com/office/drawing/2014/main" id="{34CFEA8B-8C4C-784A-A29E-387E97A5E0F9}"/>
              </a:ext>
            </a:extLst>
          </p:cNvPr>
          <p:cNvSpPr txBox="1">
            <a:spLocks noChangeArrowheads="1"/>
          </p:cNvSpPr>
          <p:nvPr/>
        </p:nvSpPr>
        <p:spPr bwMode="auto">
          <a:xfrm>
            <a:off x="800100" y="4185182"/>
            <a:ext cx="2693865" cy="70788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1" u="none" strike="noStrike" kern="1200" cap="none" spc="0" normalizeH="0" baseline="0" noProof="0" dirty="0">
                <a:ln>
                  <a:noFill/>
                </a:ln>
                <a:solidFill>
                  <a:prstClr val="black"/>
                </a:solidFill>
                <a:effectLst/>
                <a:uLnTx/>
                <a:uFillTx/>
                <a:latin typeface="Calibri" panose="020F0502020204030204"/>
                <a:ea typeface="ＭＳ Ｐゴシック" charset="0"/>
                <a:cs typeface="Arial"/>
              </a:rPr>
              <a:t>Metcalfe’s Ethernet sketch</a:t>
            </a:r>
          </a:p>
        </p:txBody>
      </p:sp>
      <p:sp>
        <p:nvSpPr>
          <p:cNvPr id="3" name="TextBox 2">
            <a:extLst>
              <a:ext uri="{FF2B5EF4-FFF2-40B4-BE49-F238E27FC236}">
                <a16:creationId xmlns:a16="http://schemas.microsoft.com/office/drawing/2014/main" id="{7205A384-818F-F74B-8BD5-43FAA8C916A6}"/>
              </a:ext>
            </a:extLst>
          </p:cNvPr>
          <p:cNvSpPr txBox="1"/>
          <p:nvPr/>
        </p:nvSpPr>
        <p:spPr>
          <a:xfrm>
            <a:off x="850006" y="6387921"/>
            <a:ext cx="8535542"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https://www.uspto.gov/learning-and-resources/journeys-innovation/audio-stories/defying-doubters</a:t>
            </a:r>
          </a:p>
        </p:txBody>
      </p:sp>
      <p:pic>
        <p:nvPicPr>
          <p:cNvPr id="4" name="Picture 3">
            <a:extLst>
              <a:ext uri="{FF2B5EF4-FFF2-40B4-BE49-F238E27FC236}">
                <a16:creationId xmlns:a16="http://schemas.microsoft.com/office/drawing/2014/main" id="{0D017809-CEB9-60A6-9839-ABB51254D6A1}"/>
              </a:ext>
            </a:extLst>
          </p:cNvPr>
          <p:cNvPicPr>
            <a:picLocks noChangeAspect="1"/>
          </p:cNvPicPr>
          <p:nvPr/>
        </p:nvPicPr>
        <p:blipFill>
          <a:blip r:embed="rId4"/>
          <a:stretch>
            <a:fillRect/>
          </a:stretch>
        </p:blipFill>
        <p:spPr>
          <a:xfrm>
            <a:off x="7772400" y="3572268"/>
            <a:ext cx="2438400" cy="2641600"/>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8AAA4EED-FFC3-6A86-8E7C-40A8D50135F9}"/>
              </a:ext>
            </a:extLst>
          </p:cNvPr>
          <p:cNvSpPr txBox="1"/>
          <p:nvPr/>
        </p:nvSpPr>
        <p:spPr>
          <a:xfrm>
            <a:off x="7791387" y="3606799"/>
            <a:ext cx="3200556" cy="584775"/>
          </a:xfrm>
          <a:prstGeom prst="rect">
            <a:avLst/>
          </a:prstGeom>
          <a:solidFill>
            <a:schemeClr val="bg1"/>
          </a:solidFill>
        </p:spPr>
        <p:txBody>
          <a:bodyPr wrap="none" rtlCol="0">
            <a:spAutoFit/>
          </a:bodyPr>
          <a:lstStyle/>
          <a:p>
            <a:r>
              <a:rPr lang="en-US" sz="1600" dirty="0"/>
              <a:t>Bob Metcalfe: Ethernet co-inventor, </a:t>
            </a:r>
          </a:p>
          <a:p>
            <a:r>
              <a:rPr lang="en-US" sz="1600" dirty="0"/>
              <a:t>2022 ACM Turing Award recipient</a:t>
            </a:r>
          </a:p>
        </p:txBody>
      </p:sp>
    </p:spTree>
    <p:extLst>
      <p:ext uri="{BB962C8B-B14F-4D97-AF65-F5344CB8AC3E}">
        <p14:creationId xmlns:p14="http://schemas.microsoft.com/office/powerpoint/2010/main" val="371937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 frame structure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64" name="Rectangle 3">
            <a:extLst>
              <a:ext uri="{FF2B5EF4-FFF2-40B4-BE49-F238E27FC236}">
                <a16:creationId xmlns:a16="http://schemas.microsoft.com/office/drawing/2014/main" id="{4B00453C-4C5E-1142-B1BF-526E638BF9DC}"/>
              </a:ext>
            </a:extLst>
          </p:cNvPr>
          <p:cNvSpPr txBox="1">
            <a:spLocks noChangeArrowheads="1"/>
          </p:cNvSpPr>
          <p:nvPr/>
        </p:nvSpPr>
        <p:spPr>
          <a:xfrm>
            <a:off x="1057198" y="1399863"/>
            <a:ext cx="11134802" cy="223458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sending interface encapsulates IP datagram (or other network layer protocol packet) in </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Ethernet frame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4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endPar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grpSp>
        <p:nvGrpSpPr>
          <p:cNvPr id="65" name="Group 51">
            <a:extLst>
              <a:ext uri="{FF2B5EF4-FFF2-40B4-BE49-F238E27FC236}">
                <a16:creationId xmlns:a16="http://schemas.microsoft.com/office/drawing/2014/main" id="{994C70D6-C6AB-E54E-8D0F-FF67C69F8D38}"/>
              </a:ext>
            </a:extLst>
          </p:cNvPr>
          <p:cNvGrpSpPr>
            <a:grpSpLocks/>
          </p:cNvGrpSpPr>
          <p:nvPr/>
        </p:nvGrpSpPr>
        <p:grpSpPr bwMode="auto">
          <a:xfrm>
            <a:off x="2745256" y="2328343"/>
            <a:ext cx="7867779" cy="1104405"/>
            <a:chOff x="940711" y="4902593"/>
            <a:chExt cx="6291001" cy="992895"/>
          </a:xfrm>
        </p:grpSpPr>
        <p:sp>
          <p:nvSpPr>
            <p:cNvPr id="66" name="Line 10">
              <a:extLst>
                <a:ext uri="{FF2B5EF4-FFF2-40B4-BE49-F238E27FC236}">
                  <a16:creationId xmlns:a16="http://schemas.microsoft.com/office/drawing/2014/main" id="{1608A646-C375-F246-B6A1-8B07BEE7EECD}"/>
                </a:ext>
              </a:extLst>
            </p:cNvPr>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Rectangle 1">
              <a:extLst>
                <a:ext uri="{FF2B5EF4-FFF2-40B4-BE49-F238E27FC236}">
                  <a16:creationId xmlns:a16="http://schemas.microsoft.com/office/drawing/2014/main" id="{122AD258-BA7C-5743-BDF1-579DC5FE4C4B}"/>
                </a:ext>
              </a:extLst>
            </p:cNvPr>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8" name="Straight Connector 3">
              <a:extLst>
                <a:ext uri="{FF2B5EF4-FFF2-40B4-BE49-F238E27FC236}">
                  <a16:creationId xmlns:a16="http://schemas.microsoft.com/office/drawing/2014/main" id="{389D496F-CC2B-3A43-95D1-ABF0C03ECFBB}"/>
                </a:ext>
              </a:extLst>
            </p:cNvPr>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32">
              <a:extLst>
                <a:ext uri="{FF2B5EF4-FFF2-40B4-BE49-F238E27FC236}">
                  <a16:creationId xmlns:a16="http://schemas.microsoft.com/office/drawing/2014/main" id="{F87D7576-1243-F94E-ADCF-31C735652646}"/>
                </a:ext>
              </a:extLst>
            </p:cNvPr>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33">
              <a:extLst>
                <a:ext uri="{FF2B5EF4-FFF2-40B4-BE49-F238E27FC236}">
                  <a16:creationId xmlns:a16="http://schemas.microsoft.com/office/drawing/2014/main" id="{14FE0A1A-93B7-6346-BDD3-6DC30F917A24}"/>
                </a:ext>
              </a:extLst>
            </p:cNvPr>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34">
              <a:extLst>
                <a:ext uri="{FF2B5EF4-FFF2-40B4-BE49-F238E27FC236}">
                  <a16:creationId xmlns:a16="http://schemas.microsoft.com/office/drawing/2014/main" id="{66187199-26A8-6B43-9A30-9F6334B2BD4C}"/>
                </a:ext>
              </a:extLst>
            </p:cNvPr>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35">
              <a:extLst>
                <a:ext uri="{FF2B5EF4-FFF2-40B4-BE49-F238E27FC236}">
                  <a16:creationId xmlns:a16="http://schemas.microsoft.com/office/drawing/2014/main" id="{0A42998D-88F0-C542-80A5-78C2C193217E}"/>
                </a:ext>
              </a:extLst>
            </p:cNvPr>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3" name="TextBox 5">
              <a:extLst>
                <a:ext uri="{FF2B5EF4-FFF2-40B4-BE49-F238E27FC236}">
                  <a16:creationId xmlns:a16="http://schemas.microsoft.com/office/drawing/2014/main" id="{D8C6AB0E-F540-8A4E-8BBA-EB58089CD6FD}"/>
                </a:ext>
              </a:extLst>
            </p:cNvPr>
            <p:cNvSpPr txBox="1">
              <a:spLocks noChangeArrowheads="1"/>
            </p:cNvSpPr>
            <p:nvPr/>
          </p:nvSpPr>
          <p:spPr bwMode="auto">
            <a:xfrm>
              <a:off x="1927355" y="5375236"/>
              <a:ext cx="844810" cy="329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dest.</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address</a:t>
              </a:r>
            </a:p>
          </p:txBody>
        </p:sp>
        <p:sp>
          <p:nvSpPr>
            <p:cNvPr id="76" name="TextBox 37">
              <a:extLst>
                <a:ext uri="{FF2B5EF4-FFF2-40B4-BE49-F238E27FC236}">
                  <a16:creationId xmlns:a16="http://schemas.microsoft.com/office/drawing/2014/main" id="{03FFAEAD-5C41-4246-B3E9-7B76999E94B4}"/>
                </a:ext>
              </a:extLst>
            </p:cNvPr>
            <p:cNvSpPr txBox="1">
              <a:spLocks noChangeArrowheads="1"/>
            </p:cNvSpPr>
            <p:nvPr/>
          </p:nvSpPr>
          <p:spPr bwMode="auto">
            <a:xfrm>
              <a:off x="2652391" y="5379038"/>
              <a:ext cx="844810" cy="329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source</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address</a:t>
              </a:r>
            </a:p>
          </p:txBody>
        </p:sp>
        <p:sp>
          <p:nvSpPr>
            <p:cNvPr id="77" name="TextBox 38">
              <a:extLst>
                <a:ext uri="{FF2B5EF4-FFF2-40B4-BE49-F238E27FC236}">
                  <a16:creationId xmlns:a16="http://schemas.microsoft.com/office/drawing/2014/main" id="{4CBFC6F3-AE10-314B-B936-C5F4A8AE62C2}"/>
                </a:ext>
              </a:extLst>
            </p:cNvPr>
            <p:cNvSpPr txBox="1">
              <a:spLocks noChangeArrowheads="1"/>
            </p:cNvSpPr>
            <p:nvPr/>
          </p:nvSpPr>
          <p:spPr bwMode="auto">
            <a:xfrm>
              <a:off x="3969632" y="5447787"/>
              <a:ext cx="1377407" cy="212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data (payload)</a:t>
              </a:r>
            </a:p>
          </p:txBody>
        </p:sp>
        <p:sp>
          <p:nvSpPr>
            <p:cNvPr id="78" name="TextBox 39">
              <a:extLst>
                <a:ext uri="{FF2B5EF4-FFF2-40B4-BE49-F238E27FC236}">
                  <a16:creationId xmlns:a16="http://schemas.microsoft.com/office/drawing/2014/main" id="{48BAC0FD-0D2D-7649-9DEF-4A90342AC0AF}"/>
                </a:ext>
              </a:extLst>
            </p:cNvPr>
            <p:cNvSpPr txBox="1">
              <a:spLocks noChangeArrowheads="1"/>
            </p:cNvSpPr>
            <p:nvPr/>
          </p:nvSpPr>
          <p:spPr bwMode="auto">
            <a:xfrm>
              <a:off x="5941065" y="5431291"/>
              <a:ext cx="855572" cy="212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CRC</a:t>
              </a:r>
            </a:p>
          </p:txBody>
        </p:sp>
        <p:sp>
          <p:nvSpPr>
            <p:cNvPr id="79" name="TextBox 40">
              <a:extLst>
                <a:ext uri="{FF2B5EF4-FFF2-40B4-BE49-F238E27FC236}">
                  <a16:creationId xmlns:a16="http://schemas.microsoft.com/office/drawing/2014/main" id="{BDA70AA3-D12B-1944-AB73-0E0BABDA7EE8}"/>
                </a:ext>
              </a:extLst>
            </p:cNvPr>
            <p:cNvSpPr txBox="1">
              <a:spLocks noChangeArrowheads="1"/>
            </p:cNvSpPr>
            <p:nvPr/>
          </p:nvSpPr>
          <p:spPr bwMode="auto">
            <a:xfrm>
              <a:off x="940711" y="5468237"/>
              <a:ext cx="1070128" cy="212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preamble</a:t>
              </a:r>
            </a:p>
          </p:txBody>
        </p:sp>
        <p:sp>
          <p:nvSpPr>
            <p:cNvPr id="88" name="Text Box 9">
              <a:extLst>
                <a:ext uri="{FF2B5EF4-FFF2-40B4-BE49-F238E27FC236}">
                  <a16:creationId xmlns:a16="http://schemas.microsoft.com/office/drawing/2014/main" id="{B8872802-E974-8E40-A27B-DFD5D80F231E}"/>
                </a:ext>
              </a:extLst>
            </p:cNvPr>
            <p:cNvSpPr txBox="1">
              <a:spLocks noChangeArrowheads="1"/>
            </p:cNvSpPr>
            <p:nvPr/>
          </p:nvSpPr>
          <p:spPr bwMode="auto">
            <a:xfrm>
              <a:off x="3321504" y="4902593"/>
              <a:ext cx="770260" cy="29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ＭＳ Ｐゴシック" charset="0"/>
                </a:rPr>
                <a:t>type</a:t>
              </a:r>
            </a:p>
          </p:txBody>
        </p:sp>
      </p:grpSp>
      <p:sp>
        <p:nvSpPr>
          <p:cNvPr id="89" name="Rectangle 3">
            <a:extLst>
              <a:ext uri="{FF2B5EF4-FFF2-40B4-BE49-F238E27FC236}">
                <a16:creationId xmlns:a16="http://schemas.microsoft.com/office/drawing/2014/main" id="{2C36AD46-76A5-B740-906F-47C5DF160D37}"/>
              </a:ext>
            </a:extLst>
          </p:cNvPr>
          <p:cNvSpPr txBox="1">
            <a:spLocks noChangeArrowheads="1"/>
          </p:cNvSpPr>
          <p:nvPr/>
        </p:nvSpPr>
        <p:spPr>
          <a:xfrm>
            <a:off x="1057198" y="3867200"/>
            <a:ext cx="11134802" cy="43434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2800" b="0" i="1" u="none" strike="noStrike" kern="1200" cap="none" spc="0" normalizeH="0" baseline="0" noProof="0" dirty="0">
                <a:ln>
                  <a:noFill/>
                </a:ln>
                <a:solidFill>
                  <a:srgbClr val="CC0000"/>
                </a:solidFill>
                <a:effectLst/>
                <a:uLnTx/>
                <a:uFillTx/>
                <a:latin typeface="Calibri" panose="020F0502020204030204"/>
                <a:ea typeface="+mn-ea"/>
                <a:cs typeface="+mn-cs"/>
              </a:rPr>
              <a:t>preamble: </a:t>
            </a:r>
          </a:p>
          <a:p>
            <a:pPr marL="465138"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used to synchronize receiver, sender clock rates</a:t>
            </a:r>
          </a:p>
          <a:p>
            <a:pPr marL="465138" marR="0" lvl="0" indent="-2333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7 bytes of 10101010 followed by one byte of 10101011</a:t>
            </a:r>
          </a:p>
        </p:txBody>
      </p:sp>
    </p:spTree>
    <p:extLst>
      <p:ext uri="{BB962C8B-B14F-4D97-AF65-F5344CB8AC3E}">
        <p14:creationId xmlns:p14="http://schemas.microsoft.com/office/powerpoint/2010/main" val="766558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 frame structure </a:t>
            </a:r>
            <a:r>
              <a:rPr lang="en-US" sz="3600" b="0" kern="0" dirty="0">
                <a:solidFill>
                  <a:srgbClr val="000099"/>
                </a:solidFill>
                <a:latin typeface="+mn-lt"/>
                <a:ea typeface="ＭＳ Ｐゴシック" charset="0"/>
              </a:rPr>
              <a:t>(more)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65" name="Group 51">
            <a:extLst>
              <a:ext uri="{FF2B5EF4-FFF2-40B4-BE49-F238E27FC236}">
                <a16:creationId xmlns:a16="http://schemas.microsoft.com/office/drawing/2014/main" id="{994C70D6-C6AB-E54E-8D0F-FF67C69F8D38}"/>
              </a:ext>
            </a:extLst>
          </p:cNvPr>
          <p:cNvGrpSpPr>
            <a:grpSpLocks/>
          </p:cNvGrpSpPr>
          <p:nvPr/>
        </p:nvGrpSpPr>
        <p:grpSpPr bwMode="auto">
          <a:xfrm>
            <a:off x="2190620" y="1294021"/>
            <a:ext cx="7867779" cy="1104405"/>
            <a:chOff x="940711" y="4902593"/>
            <a:chExt cx="6291001" cy="992895"/>
          </a:xfrm>
        </p:grpSpPr>
        <p:sp>
          <p:nvSpPr>
            <p:cNvPr id="66" name="Line 10">
              <a:extLst>
                <a:ext uri="{FF2B5EF4-FFF2-40B4-BE49-F238E27FC236}">
                  <a16:creationId xmlns:a16="http://schemas.microsoft.com/office/drawing/2014/main" id="{1608A646-C375-F246-B6A1-8B07BEE7EECD}"/>
                </a:ext>
              </a:extLst>
            </p:cNvPr>
            <p:cNvSpPr>
              <a:spLocks noChangeShapeType="1"/>
            </p:cNvSpPr>
            <p:nvPr/>
          </p:nvSpPr>
          <p:spPr bwMode="auto">
            <a:xfrm>
              <a:off x="3570934" y="5199463"/>
              <a:ext cx="0" cy="2046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 name="Rectangle 1">
              <a:extLst>
                <a:ext uri="{FF2B5EF4-FFF2-40B4-BE49-F238E27FC236}">
                  <a16:creationId xmlns:a16="http://schemas.microsoft.com/office/drawing/2014/main" id="{122AD258-BA7C-5743-BDF1-579DC5FE4C4B}"/>
                </a:ext>
              </a:extLst>
            </p:cNvPr>
            <p:cNvSpPr>
              <a:spLocks noChangeArrowheads="1"/>
            </p:cNvSpPr>
            <p:nvPr/>
          </p:nvSpPr>
          <p:spPr bwMode="auto">
            <a:xfrm>
              <a:off x="976959" y="5272489"/>
              <a:ext cx="6254753" cy="547846"/>
            </a:xfrm>
            <a:prstGeom prst="rect">
              <a:avLst/>
            </a:prstGeom>
            <a:solidFill>
              <a:srgbClr val="00B050"/>
            </a:solidFill>
            <a:ln w="9525">
              <a:solidFill>
                <a:schemeClr val="bg1"/>
              </a:solidFill>
              <a:round/>
              <a:headEnd/>
              <a:tailEnd/>
            </a:ln>
            <a:effectLst>
              <a:outerShdw blurRad="50800" dist="38100" dir="18900000" algn="bl" rotWithShape="0">
                <a:prstClr val="black">
                  <a:alpha val="40000"/>
                </a:prstClr>
              </a:outerShdw>
            </a:effec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68" name="Straight Connector 3">
              <a:extLst>
                <a:ext uri="{FF2B5EF4-FFF2-40B4-BE49-F238E27FC236}">
                  <a16:creationId xmlns:a16="http://schemas.microsoft.com/office/drawing/2014/main" id="{389D496F-CC2B-3A43-95D1-ABF0C03ECFBB}"/>
                </a:ext>
              </a:extLst>
            </p:cNvPr>
            <p:cNvCxnSpPr>
              <a:cxnSpLocks noChangeShapeType="1"/>
            </p:cNvCxnSpPr>
            <p:nvPr/>
          </p:nvCxnSpPr>
          <p:spPr bwMode="auto">
            <a:xfrm>
              <a:off x="1970955" y="5262636"/>
              <a:ext cx="0" cy="550375"/>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69" name="Straight Connector 32">
              <a:extLst>
                <a:ext uri="{FF2B5EF4-FFF2-40B4-BE49-F238E27FC236}">
                  <a16:creationId xmlns:a16="http://schemas.microsoft.com/office/drawing/2014/main" id="{F87D7576-1243-F94E-ADCF-31C735652646}"/>
                </a:ext>
              </a:extLst>
            </p:cNvPr>
            <p:cNvCxnSpPr>
              <a:cxnSpLocks noChangeShapeType="1"/>
            </p:cNvCxnSpPr>
            <p:nvPr/>
          </p:nvCxnSpPr>
          <p:spPr bwMode="auto">
            <a:xfrm>
              <a:off x="2701175" y="5265808"/>
              <a:ext cx="0" cy="583683"/>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0" name="Straight Connector 33">
              <a:extLst>
                <a:ext uri="{FF2B5EF4-FFF2-40B4-BE49-F238E27FC236}">
                  <a16:creationId xmlns:a16="http://schemas.microsoft.com/office/drawing/2014/main" id="{14FE0A1A-93B7-6346-BDD3-6DC30F917A24}"/>
                </a:ext>
              </a:extLst>
            </p:cNvPr>
            <p:cNvCxnSpPr>
              <a:cxnSpLocks noChangeShapeType="1"/>
            </p:cNvCxnSpPr>
            <p:nvPr/>
          </p:nvCxnSpPr>
          <p:spPr bwMode="auto">
            <a:xfrm>
              <a:off x="3429808" y="5270567"/>
              <a:ext cx="0" cy="548789"/>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1" name="Straight Connector 34">
              <a:extLst>
                <a:ext uri="{FF2B5EF4-FFF2-40B4-BE49-F238E27FC236}">
                  <a16:creationId xmlns:a16="http://schemas.microsoft.com/office/drawing/2014/main" id="{66187199-26A8-6B43-9A30-9F6334B2BD4C}"/>
                </a:ext>
              </a:extLst>
            </p:cNvPr>
            <p:cNvCxnSpPr>
              <a:cxnSpLocks noChangeShapeType="1"/>
            </p:cNvCxnSpPr>
            <p:nvPr/>
          </p:nvCxnSpPr>
          <p:spPr bwMode="auto">
            <a:xfrm>
              <a:off x="3683797" y="5265808"/>
              <a:ext cx="0" cy="580510"/>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2" name="Straight Connector 35">
              <a:extLst>
                <a:ext uri="{FF2B5EF4-FFF2-40B4-BE49-F238E27FC236}">
                  <a16:creationId xmlns:a16="http://schemas.microsoft.com/office/drawing/2014/main" id="{0A42998D-88F0-C542-80A5-78C2C193217E}"/>
                </a:ext>
              </a:extLst>
            </p:cNvPr>
            <p:cNvCxnSpPr>
              <a:cxnSpLocks noChangeShapeType="1"/>
            </p:cNvCxnSpPr>
            <p:nvPr/>
          </p:nvCxnSpPr>
          <p:spPr bwMode="auto">
            <a:xfrm>
              <a:off x="5650628" y="5272152"/>
              <a:ext cx="0" cy="623336"/>
            </a:xfrm>
            <a:prstGeom prst="line">
              <a:avLst/>
            </a:prstGeom>
            <a:noFill/>
            <a:ln w="19050">
              <a:solidFill>
                <a:schemeClr val="bg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73" name="TextBox 5">
              <a:extLst>
                <a:ext uri="{FF2B5EF4-FFF2-40B4-BE49-F238E27FC236}">
                  <a16:creationId xmlns:a16="http://schemas.microsoft.com/office/drawing/2014/main" id="{D8C6AB0E-F540-8A4E-8BBA-EB58089CD6FD}"/>
                </a:ext>
              </a:extLst>
            </p:cNvPr>
            <p:cNvSpPr txBox="1">
              <a:spLocks noChangeArrowheads="1"/>
            </p:cNvSpPr>
            <p:nvPr/>
          </p:nvSpPr>
          <p:spPr bwMode="auto">
            <a:xfrm>
              <a:off x="1927355" y="5375236"/>
              <a:ext cx="844810" cy="329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dest.</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address</a:t>
              </a:r>
            </a:p>
          </p:txBody>
        </p:sp>
        <p:sp>
          <p:nvSpPr>
            <p:cNvPr id="76" name="TextBox 37">
              <a:extLst>
                <a:ext uri="{FF2B5EF4-FFF2-40B4-BE49-F238E27FC236}">
                  <a16:creationId xmlns:a16="http://schemas.microsoft.com/office/drawing/2014/main" id="{03FFAEAD-5C41-4246-B3E9-7B76999E94B4}"/>
                </a:ext>
              </a:extLst>
            </p:cNvPr>
            <p:cNvSpPr txBox="1">
              <a:spLocks noChangeArrowheads="1"/>
            </p:cNvSpPr>
            <p:nvPr/>
          </p:nvSpPr>
          <p:spPr bwMode="auto">
            <a:xfrm>
              <a:off x="2652391" y="5379038"/>
              <a:ext cx="844810" cy="3291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source</a:t>
              </a:r>
            </a:p>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6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address</a:t>
              </a:r>
            </a:p>
          </p:txBody>
        </p:sp>
        <p:sp>
          <p:nvSpPr>
            <p:cNvPr id="77" name="TextBox 38">
              <a:extLst>
                <a:ext uri="{FF2B5EF4-FFF2-40B4-BE49-F238E27FC236}">
                  <a16:creationId xmlns:a16="http://schemas.microsoft.com/office/drawing/2014/main" id="{4CBFC6F3-AE10-314B-B936-C5F4A8AE62C2}"/>
                </a:ext>
              </a:extLst>
            </p:cNvPr>
            <p:cNvSpPr txBox="1">
              <a:spLocks noChangeArrowheads="1"/>
            </p:cNvSpPr>
            <p:nvPr/>
          </p:nvSpPr>
          <p:spPr bwMode="auto">
            <a:xfrm>
              <a:off x="3969632" y="5447787"/>
              <a:ext cx="1377407" cy="212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data (payload)</a:t>
              </a:r>
            </a:p>
          </p:txBody>
        </p:sp>
        <p:sp>
          <p:nvSpPr>
            <p:cNvPr id="78" name="TextBox 39">
              <a:extLst>
                <a:ext uri="{FF2B5EF4-FFF2-40B4-BE49-F238E27FC236}">
                  <a16:creationId xmlns:a16="http://schemas.microsoft.com/office/drawing/2014/main" id="{48BAC0FD-0D2D-7649-9DEF-4A90342AC0AF}"/>
                </a:ext>
              </a:extLst>
            </p:cNvPr>
            <p:cNvSpPr txBox="1">
              <a:spLocks noChangeArrowheads="1"/>
            </p:cNvSpPr>
            <p:nvPr/>
          </p:nvSpPr>
          <p:spPr bwMode="auto">
            <a:xfrm>
              <a:off x="5941065" y="5431291"/>
              <a:ext cx="855572" cy="212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CRC</a:t>
              </a:r>
            </a:p>
          </p:txBody>
        </p:sp>
        <p:sp>
          <p:nvSpPr>
            <p:cNvPr id="79" name="TextBox 40">
              <a:extLst>
                <a:ext uri="{FF2B5EF4-FFF2-40B4-BE49-F238E27FC236}">
                  <a16:creationId xmlns:a16="http://schemas.microsoft.com/office/drawing/2014/main" id="{BDA70AA3-D12B-1944-AB73-0E0BABDA7EE8}"/>
                </a:ext>
              </a:extLst>
            </p:cNvPr>
            <p:cNvSpPr txBox="1">
              <a:spLocks noChangeArrowheads="1"/>
            </p:cNvSpPr>
            <p:nvPr/>
          </p:nvSpPr>
          <p:spPr bwMode="auto">
            <a:xfrm>
              <a:off x="940711" y="5468237"/>
              <a:ext cx="1070128" cy="21267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1" fontAlgn="auto" latinLnBrk="0" hangingPunct="1">
                <a:lnSpc>
                  <a:spcPts val="12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ＭＳ Ｐゴシック" charset="0"/>
                  <a:cs typeface="Arial" charset="0"/>
                </a:rPr>
                <a:t>preamble</a:t>
              </a:r>
            </a:p>
          </p:txBody>
        </p:sp>
        <p:sp>
          <p:nvSpPr>
            <p:cNvPr id="88" name="Text Box 9">
              <a:extLst>
                <a:ext uri="{FF2B5EF4-FFF2-40B4-BE49-F238E27FC236}">
                  <a16:creationId xmlns:a16="http://schemas.microsoft.com/office/drawing/2014/main" id="{B8872802-E974-8E40-A27B-DFD5D80F231E}"/>
                </a:ext>
              </a:extLst>
            </p:cNvPr>
            <p:cNvSpPr txBox="1">
              <a:spLocks noChangeArrowheads="1"/>
            </p:cNvSpPr>
            <p:nvPr/>
          </p:nvSpPr>
          <p:spPr bwMode="auto">
            <a:xfrm>
              <a:off x="3321504" y="4902593"/>
              <a:ext cx="770260" cy="2923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a:ea typeface="ＭＳ Ｐゴシック" charset="0"/>
                </a:rPr>
                <a:t>type</a:t>
              </a:r>
            </a:p>
          </p:txBody>
        </p:sp>
      </p:grpSp>
      <p:sp>
        <p:nvSpPr>
          <p:cNvPr id="19" name="Rectangle 3">
            <a:extLst>
              <a:ext uri="{FF2B5EF4-FFF2-40B4-BE49-F238E27FC236}">
                <a16:creationId xmlns:a16="http://schemas.microsoft.com/office/drawing/2014/main" id="{52EC9379-8CF4-B845-BC28-25B206CCAE0F}"/>
              </a:ext>
            </a:extLst>
          </p:cNvPr>
          <p:cNvSpPr txBox="1">
            <a:spLocks noChangeArrowheads="1"/>
          </p:cNvSpPr>
          <p:nvPr/>
        </p:nvSpPr>
        <p:spPr>
          <a:xfrm>
            <a:off x="918616" y="2738516"/>
            <a:ext cx="11273384" cy="4119484"/>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addresses: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6 byte source, destination MAC addresses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if adapter receives frame with matching destination address, or with broadcast address (e.g., ARP packet), it passes data in frame to network layer protocol</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otherwise, adapter discards frame</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type: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indicates higher layer protocol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mostly IP but others possible, e.g., Novell IPX, AppleTalk</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used to demultiplex up at receiver</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CRC: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cyclic redundancy check at receiver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error detected: frame is dropped</a:t>
            </a:r>
          </a:p>
        </p:txBody>
      </p:sp>
      <p:sp>
        <p:nvSpPr>
          <p:cNvPr id="3" name="Oval 2">
            <a:extLst>
              <a:ext uri="{FF2B5EF4-FFF2-40B4-BE49-F238E27FC236}">
                <a16:creationId xmlns:a16="http://schemas.microsoft.com/office/drawing/2014/main" id="{A462512A-796F-E249-9BDA-F50A54A9EF07}"/>
              </a:ext>
            </a:extLst>
          </p:cNvPr>
          <p:cNvSpPr/>
          <p:nvPr/>
        </p:nvSpPr>
        <p:spPr>
          <a:xfrm>
            <a:off x="3414532" y="1446835"/>
            <a:ext cx="1898248" cy="111117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 name="Oval 20">
            <a:extLst>
              <a:ext uri="{FF2B5EF4-FFF2-40B4-BE49-F238E27FC236}">
                <a16:creationId xmlns:a16="http://schemas.microsoft.com/office/drawing/2014/main" id="{86BD4B9E-B165-2F47-AFD8-92E71CB8BA3C}"/>
              </a:ext>
            </a:extLst>
          </p:cNvPr>
          <p:cNvSpPr/>
          <p:nvPr/>
        </p:nvSpPr>
        <p:spPr>
          <a:xfrm>
            <a:off x="8081059" y="1471913"/>
            <a:ext cx="1965766" cy="1111170"/>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EE655D5E-5A29-E74E-9AE7-FBDD43A055D0}"/>
              </a:ext>
            </a:extLst>
          </p:cNvPr>
          <p:cNvSpPr/>
          <p:nvPr/>
        </p:nvSpPr>
        <p:spPr>
          <a:xfrm rot="16200000">
            <a:off x="4780345" y="1551006"/>
            <a:ext cx="1365815" cy="856525"/>
          </a:xfrm>
          <a:prstGeom prst="ellipse">
            <a:avLst/>
          </a:prstGeom>
          <a:noFill/>
          <a:ln w="349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672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dissolve">
                                      <p:cBhvr>
                                        <p:cTn id="7" dur="500"/>
                                        <p:tgtEl>
                                          <p:spTgt spid="19">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9">
                                            <p:txEl>
                                              <p:pRg st="1" end="1"/>
                                            </p:txEl>
                                          </p:spTgt>
                                        </p:tgtEl>
                                        <p:attrNameLst>
                                          <p:attrName>style.visibility</p:attrName>
                                        </p:attrNameLst>
                                      </p:cBhvr>
                                      <p:to>
                                        <p:strVal val="visible"/>
                                      </p:to>
                                    </p:set>
                                    <p:animEffect transition="in" filter="dissolve">
                                      <p:cBhvr>
                                        <p:cTn id="10" dur="500"/>
                                        <p:tgtEl>
                                          <p:spTgt spid="19">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9">
                                            <p:txEl>
                                              <p:pRg st="2" end="2"/>
                                            </p:txEl>
                                          </p:spTgt>
                                        </p:tgtEl>
                                        <p:attrNameLst>
                                          <p:attrName>style.visibility</p:attrName>
                                        </p:attrNameLst>
                                      </p:cBhvr>
                                      <p:to>
                                        <p:strVal val="visible"/>
                                      </p:to>
                                    </p:set>
                                    <p:animEffect transition="in" filter="dissolve">
                                      <p:cBhvr>
                                        <p:cTn id="13" dur="500"/>
                                        <p:tgtEl>
                                          <p:spTgt spid="19">
                                            <p:txEl>
                                              <p:pRg st="2" end="2"/>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dissolv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9">
                                            <p:txEl>
                                              <p:pRg st="3" end="3"/>
                                            </p:txEl>
                                          </p:spTgt>
                                        </p:tgtEl>
                                        <p:attrNameLst>
                                          <p:attrName>style.visibility</p:attrName>
                                        </p:attrNameLst>
                                      </p:cBhvr>
                                      <p:to>
                                        <p:strVal val="visible"/>
                                      </p:to>
                                    </p:set>
                                    <p:animEffect transition="in" filter="dissolve">
                                      <p:cBhvr>
                                        <p:cTn id="21" dur="500"/>
                                        <p:tgtEl>
                                          <p:spTgt spid="19">
                                            <p:txEl>
                                              <p:pRg st="3" end="3"/>
                                            </p:txEl>
                                          </p:spTgt>
                                        </p:tgtEl>
                                      </p:cBhvr>
                                    </p:animEffect>
                                  </p:childTnLst>
                                </p:cTn>
                              </p:par>
                              <p:par>
                                <p:cTn id="22" presetID="9" presetClass="exit" presetSubtype="0" fill="hold" grpId="1" nodeType="withEffect">
                                  <p:stCondLst>
                                    <p:cond delay="0"/>
                                  </p:stCondLst>
                                  <p:childTnLst>
                                    <p:animEffect transition="out" filter="dissolv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par>
                                <p:cTn id="25" presetID="9"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dissolve">
                                      <p:cBhvr>
                                        <p:cTn id="27" dur="500"/>
                                        <p:tgtEl>
                                          <p:spTgt spid="22"/>
                                        </p:tgtEl>
                                      </p:cBhvr>
                                    </p:animEffect>
                                  </p:childTnLst>
                                </p:cTn>
                              </p:par>
                              <p:par>
                                <p:cTn id="28" presetID="9" presetClass="entr" presetSubtype="0" fill="hold" nodeType="withEffect">
                                  <p:stCondLst>
                                    <p:cond delay="0"/>
                                  </p:stCondLst>
                                  <p:childTnLst>
                                    <p:set>
                                      <p:cBhvr>
                                        <p:cTn id="29" dur="1" fill="hold">
                                          <p:stCondLst>
                                            <p:cond delay="0"/>
                                          </p:stCondLst>
                                        </p:cTn>
                                        <p:tgtEl>
                                          <p:spTgt spid="19">
                                            <p:txEl>
                                              <p:pRg st="4" end="4"/>
                                            </p:txEl>
                                          </p:spTgt>
                                        </p:tgtEl>
                                        <p:attrNameLst>
                                          <p:attrName>style.visibility</p:attrName>
                                        </p:attrNameLst>
                                      </p:cBhvr>
                                      <p:to>
                                        <p:strVal val="visible"/>
                                      </p:to>
                                    </p:set>
                                    <p:animEffect transition="in" filter="dissolve">
                                      <p:cBhvr>
                                        <p:cTn id="30" dur="500"/>
                                        <p:tgtEl>
                                          <p:spTgt spid="19">
                                            <p:txEl>
                                              <p:pRg st="4" end="4"/>
                                            </p:txEl>
                                          </p:spTgt>
                                        </p:tgtEl>
                                      </p:cBhvr>
                                    </p:animEffect>
                                  </p:childTnLst>
                                </p:cTn>
                              </p:par>
                              <p:par>
                                <p:cTn id="31" presetID="9" presetClass="entr" presetSubtype="0" fill="hold" nodeType="withEffect">
                                  <p:stCondLst>
                                    <p:cond delay="0"/>
                                  </p:stCondLst>
                                  <p:childTnLst>
                                    <p:set>
                                      <p:cBhvr>
                                        <p:cTn id="32" dur="1" fill="hold">
                                          <p:stCondLst>
                                            <p:cond delay="0"/>
                                          </p:stCondLst>
                                        </p:cTn>
                                        <p:tgtEl>
                                          <p:spTgt spid="19">
                                            <p:txEl>
                                              <p:pRg st="5" end="5"/>
                                            </p:txEl>
                                          </p:spTgt>
                                        </p:tgtEl>
                                        <p:attrNameLst>
                                          <p:attrName>style.visibility</p:attrName>
                                        </p:attrNameLst>
                                      </p:cBhvr>
                                      <p:to>
                                        <p:strVal val="visible"/>
                                      </p:to>
                                    </p:set>
                                    <p:animEffect transition="in" filter="dissolve">
                                      <p:cBhvr>
                                        <p:cTn id="33" dur="500"/>
                                        <p:tgtEl>
                                          <p:spTgt spid="19">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9">
                                            <p:txEl>
                                              <p:pRg st="6" end="6"/>
                                            </p:txEl>
                                          </p:spTgt>
                                        </p:tgtEl>
                                        <p:attrNameLst>
                                          <p:attrName>style.visibility</p:attrName>
                                        </p:attrNameLst>
                                      </p:cBhvr>
                                      <p:to>
                                        <p:strVal val="visible"/>
                                      </p:to>
                                    </p:set>
                                    <p:animEffect transition="in" filter="dissolve">
                                      <p:cBhvr>
                                        <p:cTn id="38" dur="500"/>
                                        <p:tgtEl>
                                          <p:spTgt spid="19">
                                            <p:txEl>
                                              <p:pRg st="6" end="6"/>
                                            </p:txEl>
                                          </p:spTgt>
                                        </p:tgtEl>
                                      </p:cBhvr>
                                    </p:animEffect>
                                  </p:childTnLst>
                                </p:cTn>
                              </p:par>
                              <p:par>
                                <p:cTn id="39" presetID="9" presetClass="entr" presetSubtype="0" fill="hold" nodeType="withEffect">
                                  <p:stCondLst>
                                    <p:cond delay="0"/>
                                  </p:stCondLst>
                                  <p:childTnLst>
                                    <p:set>
                                      <p:cBhvr>
                                        <p:cTn id="40" dur="1" fill="hold">
                                          <p:stCondLst>
                                            <p:cond delay="0"/>
                                          </p:stCondLst>
                                        </p:cTn>
                                        <p:tgtEl>
                                          <p:spTgt spid="19">
                                            <p:txEl>
                                              <p:pRg st="7" end="7"/>
                                            </p:txEl>
                                          </p:spTgt>
                                        </p:tgtEl>
                                        <p:attrNameLst>
                                          <p:attrName>style.visibility</p:attrName>
                                        </p:attrNameLst>
                                      </p:cBhvr>
                                      <p:to>
                                        <p:strVal val="visible"/>
                                      </p:to>
                                    </p:set>
                                    <p:animEffect transition="in" filter="dissolve">
                                      <p:cBhvr>
                                        <p:cTn id="41" dur="500"/>
                                        <p:tgtEl>
                                          <p:spTgt spid="19">
                                            <p:txEl>
                                              <p:pRg st="7" end="7"/>
                                            </p:txEl>
                                          </p:spTgt>
                                        </p:tgtEl>
                                      </p:cBhvr>
                                    </p:animEffect>
                                  </p:childTnLst>
                                </p:cTn>
                              </p:par>
                              <p:par>
                                <p:cTn id="42" presetID="9" presetClass="exit" presetSubtype="0" fill="hold" grpId="1" nodeType="withEffect">
                                  <p:stCondLst>
                                    <p:cond delay="0"/>
                                  </p:stCondLst>
                                  <p:childTnLst>
                                    <p:animEffect transition="out" filter="dissolve">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9"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dissolve">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1" grpId="0" animBg="1"/>
      <p:bldP spid="22" grpId="0" animBg="1"/>
      <p:bldP spid="22"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 unreliable, connectionless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0" name="Rectangle 3">
            <a:extLst>
              <a:ext uri="{FF2B5EF4-FFF2-40B4-BE49-F238E27FC236}">
                <a16:creationId xmlns:a16="http://schemas.microsoft.com/office/drawing/2014/main" id="{C94B40E5-F359-2645-A4A0-0CEE4C209C99}"/>
              </a:ext>
            </a:extLst>
          </p:cNvPr>
          <p:cNvSpPr txBox="1">
            <a:spLocks noChangeArrowheads="1"/>
          </p:cNvSpPr>
          <p:nvPr/>
        </p:nvSpPr>
        <p:spPr>
          <a:xfrm>
            <a:off x="989351" y="1600200"/>
            <a:ext cx="10238281"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connectionless: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no handshaking between sending and receiving NICs </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unreliable: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receiving NIC doesn’t send ACKs or NAKs to sending NIC</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data in dropped frames recovered only if initial sender uses higher layer rdt (e.g., TCP), otherwise dropped data lost</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Ethernet’s MAC protocol: unslotted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CSMA/CD with binary backoff</a:t>
            </a:r>
          </a:p>
        </p:txBody>
      </p:sp>
    </p:spTree>
    <p:extLst>
      <p:ext uri="{BB962C8B-B14F-4D97-AF65-F5344CB8AC3E}">
        <p14:creationId xmlns:p14="http://schemas.microsoft.com/office/powerpoint/2010/main" val="11348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dissolve">
                                      <p:cBhvr>
                                        <p:cTn id="7" dur="500"/>
                                        <p:tgtEl>
                                          <p:spTgt spid="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0">
                                            <p:txEl>
                                              <p:pRg st="1" end="1"/>
                                            </p:txEl>
                                          </p:spTgt>
                                        </p:tgtEl>
                                        <p:attrNameLst>
                                          <p:attrName>style.visibility</p:attrName>
                                        </p:attrNameLst>
                                      </p:cBhvr>
                                      <p:to>
                                        <p:strVal val="visible"/>
                                      </p:to>
                                    </p:set>
                                    <p:animEffect transition="in" filter="dissolve">
                                      <p:cBhvr>
                                        <p:cTn id="12" dur="500"/>
                                        <p:tgtEl>
                                          <p:spTgt spid="20">
                                            <p:txEl>
                                              <p:pRg st="1" end="1"/>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dissolve">
                                      <p:cBhvr>
                                        <p:cTn id="15" dur="500"/>
                                        <p:tgtEl>
                                          <p:spTgt spid="2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0">
                                            <p:txEl>
                                              <p:pRg st="3" end="3"/>
                                            </p:txEl>
                                          </p:spTgt>
                                        </p:tgtEl>
                                        <p:attrNameLst>
                                          <p:attrName>style.visibility</p:attrName>
                                        </p:attrNameLst>
                                      </p:cBhvr>
                                      <p:to>
                                        <p:strVal val="visible"/>
                                      </p:to>
                                    </p:set>
                                    <p:animEffect transition="in" filter="dissolve">
                                      <p:cBhvr>
                                        <p:cTn id="20" dur="500"/>
                                        <p:tgtEl>
                                          <p:spTgt spid="2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62304" y="344016"/>
            <a:ext cx="10515600" cy="894622"/>
          </a:xfrm>
        </p:spPr>
        <p:txBody>
          <a:bodyPr>
            <a:normAutofit/>
          </a:bodyPr>
          <a:lstStyle/>
          <a:p>
            <a:r>
              <a:rPr lang="en-US" altLang="en-US" sz="5400" dirty="0">
                <a:cs typeface="Calibri" panose="020F0502020204030204" pitchFamily="34" charset="0"/>
              </a:rPr>
              <a:t>Link layer: services</a:t>
            </a:r>
            <a:endParaRPr lang="en-US" sz="5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903304" y="1425142"/>
            <a:ext cx="6529676" cy="515576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framing, link access:</a:t>
            </a:r>
            <a:r>
              <a:rPr kumimoji="0" lang="en-US" sz="3600" b="0" i="0" u="none" strike="noStrike" kern="1200" cap="none" spc="0" normalizeH="0" baseline="0" noProof="0" dirty="0">
                <a:ln>
                  <a:noFill/>
                </a:ln>
                <a:solidFill>
                  <a:srgbClr val="C00000"/>
                </a:solidFill>
                <a:effectLst/>
                <a:uLnTx/>
                <a:uFillTx/>
                <a:latin typeface="Calibri" panose="020F0502020204030204"/>
                <a:ea typeface="+mn-ea"/>
                <a:cs typeface="+mn-cs"/>
              </a:rPr>
              <a:t>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encapsulate datagram into frame, adding header, trailer</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channel access if shared medium</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“MAC” addresses in frame headers identify source, destination (different from IP address!)</a:t>
            </a:r>
          </a:p>
          <a:p>
            <a:pPr marL="352425" marR="0" lvl="0" indent="-284163" algn="l" defTabSz="914400" rtl="0" eaLnBrk="1" fontAlgn="auto" latinLnBrk="0" hangingPunct="1">
              <a:lnSpc>
                <a:spcPct val="75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reliable delivery between adjacent nodes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we already know how to do this!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seldom used on low bit-error links</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wireless links: high error rates</a:t>
            </a:r>
          </a:p>
        </p:txBody>
      </p:sp>
      <p:grpSp>
        <p:nvGrpSpPr>
          <p:cNvPr id="25" name="Group 24">
            <a:extLst>
              <a:ext uri="{FF2B5EF4-FFF2-40B4-BE49-F238E27FC236}">
                <a16:creationId xmlns:a16="http://schemas.microsoft.com/office/drawing/2014/main" id="{7D809199-2E5E-0C47-AF05-8522B171420A}"/>
              </a:ext>
            </a:extLst>
          </p:cNvPr>
          <p:cNvGrpSpPr/>
          <p:nvPr/>
        </p:nvGrpSpPr>
        <p:grpSpPr>
          <a:xfrm>
            <a:off x="7840518" y="1242873"/>
            <a:ext cx="4208607" cy="5116362"/>
            <a:chOff x="7840518" y="1242873"/>
            <a:chExt cx="4208607" cy="5116362"/>
          </a:xfrm>
        </p:grpSpPr>
        <p:grpSp>
          <p:nvGrpSpPr>
            <p:cNvPr id="5" name="Group 4">
              <a:extLst>
                <a:ext uri="{FF2B5EF4-FFF2-40B4-BE49-F238E27FC236}">
                  <a16:creationId xmlns:a16="http://schemas.microsoft.com/office/drawing/2014/main" id="{CC3D70D9-7861-1D4C-BBF3-3A5EAAD960EB}"/>
                </a:ext>
              </a:extLst>
            </p:cNvPr>
            <p:cNvGrpSpPr/>
            <p:nvPr/>
          </p:nvGrpSpPr>
          <p:grpSpPr>
            <a:xfrm>
              <a:off x="9022376" y="3275911"/>
              <a:ext cx="532171" cy="1016171"/>
              <a:chOff x="9022376" y="3275911"/>
              <a:chExt cx="615031" cy="1296090"/>
            </a:xfrm>
          </p:grpSpPr>
          <p:sp>
            <p:nvSpPr>
              <p:cNvPr id="99" name="Oval 800">
                <a:extLst>
                  <a:ext uri="{FF2B5EF4-FFF2-40B4-BE49-F238E27FC236}">
                    <a16:creationId xmlns:a16="http://schemas.microsoft.com/office/drawing/2014/main" id="{F837CB36-493B-5745-B9FD-E829379923E6}"/>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101" name="Group 817">
                <a:extLst>
                  <a:ext uri="{FF2B5EF4-FFF2-40B4-BE49-F238E27FC236}">
                    <a16:creationId xmlns:a16="http://schemas.microsoft.com/office/drawing/2014/main" id="{CA1E1C7E-A9E4-CF45-9133-2CC43B860D8B}"/>
                  </a:ext>
                </a:extLst>
              </p:cNvPr>
              <p:cNvGrpSpPr>
                <a:grpSpLocks/>
              </p:cNvGrpSpPr>
              <p:nvPr/>
            </p:nvGrpSpPr>
            <p:grpSpPr bwMode="auto">
              <a:xfrm>
                <a:off x="9022376" y="3275911"/>
                <a:ext cx="615031" cy="694531"/>
                <a:chOff x="2920" y="1424"/>
                <a:chExt cx="326" cy="320"/>
              </a:xfrm>
            </p:grpSpPr>
            <p:sp>
              <p:nvSpPr>
                <p:cNvPr id="102" name="Oval 818">
                  <a:extLst>
                    <a:ext uri="{FF2B5EF4-FFF2-40B4-BE49-F238E27FC236}">
                      <a16:creationId xmlns:a16="http://schemas.microsoft.com/office/drawing/2014/main" id="{CF63D940-213E-E04E-B278-9D3A7C64D0B1}"/>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03" name="Group 819">
                  <a:extLst>
                    <a:ext uri="{FF2B5EF4-FFF2-40B4-BE49-F238E27FC236}">
                      <a16:creationId xmlns:a16="http://schemas.microsoft.com/office/drawing/2014/main" id="{41FFEB08-147C-7842-AF61-E4B607AED1BF}"/>
                    </a:ext>
                  </a:extLst>
                </p:cNvPr>
                <p:cNvGrpSpPr>
                  <a:grpSpLocks/>
                </p:cNvGrpSpPr>
                <p:nvPr/>
              </p:nvGrpSpPr>
              <p:grpSpPr bwMode="auto">
                <a:xfrm>
                  <a:off x="2949" y="1424"/>
                  <a:ext cx="265" cy="280"/>
                  <a:chOff x="2949" y="1424"/>
                  <a:chExt cx="265" cy="280"/>
                </a:xfrm>
              </p:grpSpPr>
              <p:sp>
                <p:nvSpPr>
                  <p:cNvPr id="105" name="Oval 820">
                    <a:extLst>
                      <a:ext uri="{FF2B5EF4-FFF2-40B4-BE49-F238E27FC236}">
                        <a16:creationId xmlns:a16="http://schemas.microsoft.com/office/drawing/2014/main" id="{35CFE63C-F843-B949-AE7D-6F9539B56651}"/>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6" name="Oval 821">
                    <a:extLst>
                      <a:ext uri="{FF2B5EF4-FFF2-40B4-BE49-F238E27FC236}">
                        <a16:creationId xmlns:a16="http://schemas.microsoft.com/office/drawing/2014/main" id="{B892C53C-F2F4-CE4E-8F26-179F537FF29F}"/>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7" name="Oval 822">
                    <a:extLst>
                      <a:ext uri="{FF2B5EF4-FFF2-40B4-BE49-F238E27FC236}">
                        <a16:creationId xmlns:a16="http://schemas.microsoft.com/office/drawing/2014/main" id="{93D8ED6E-5A62-7746-B2FE-26FB2D124491}"/>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8" name="Oval 823">
                    <a:extLst>
                      <a:ext uri="{FF2B5EF4-FFF2-40B4-BE49-F238E27FC236}">
                        <a16:creationId xmlns:a16="http://schemas.microsoft.com/office/drawing/2014/main" id="{8B0BD3C8-F5CA-2F4E-ACAC-306F926E764D}"/>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9" name="Freeform 824">
                    <a:extLst>
                      <a:ext uri="{FF2B5EF4-FFF2-40B4-BE49-F238E27FC236}">
                        <a16:creationId xmlns:a16="http://schemas.microsoft.com/office/drawing/2014/main" id="{FB8F1236-6E4E-714D-83A5-42A9D509C744}"/>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04" name="Freeform 825">
                  <a:extLst>
                    <a:ext uri="{FF2B5EF4-FFF2-40B4-BE49-F238E27FC236}">
                      <a16:creationId xmlns:a16="http://schemas.microsoft.com/office/drawing/2014/main" id="{C06E7111-B442-654D-93DE-DCB036DF81BA}"/>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10" name="Group 783">
                <a:extLst>
                  <a:ext uri="{FF2B5EF4-FFF2-40B4-BE49-F238E27FC236}">
                    <a16:creationId xmlns:a16="http://schemas.microsoft.com/office/drawing/2014/main" id="{4E159764-D53A-B343-8E61-238FD6ACF010}"/>
                  </a:ext>
                </a:extLst>
              </p:cNvPr>
              <p:cNvGrpSpPr>
                <a:grpSpLocks/>
              </p:cNvGrpSpPr>
              <p:nvPr/>
            </p:nvGrpSpPr>
            <p:grpSpPr bwMode="auto">
              <a:xfrm>
                <a:off x="9122147" y="3619387"/>
                <a:ext cx="432400" cy="952614"/>
                <a:chOff x="3130" y="3288"/>
                <a:chExt cx="410" cy="742"/>
              </a:xfrm>
            </p:grpSpPr>
            <p:sp>
              <p:nvSpPr>
                <p:cNvPr id="111" name="Line 270">
                  <a:extLst>
                    <a:ext uri="{FF2B5EF4-FFF2-40B4-BE49-F238E27FC236}">
                      <a16:creationId xmlns:a16="http://schemas.microsoft.com/office/drawing/2014/main" id="{EF393024-E96E-BC4A-AFC7-770CCF687250}"/>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2" name="Line 271">
                  <a:extLst>
                    <a:ext uri="{FF2B5EF4-FFF2-40B4-BE49-F238E27FC236}">
                      <a16:creationId xmlns:a16="http://schemas.microsoft.com/office/drawing/2014/main" id="{97A332F8-64CC-E54E-89A8-3A66296F2728}"/>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3" name="Line 272">
                  <a:extLst>
                    <a:ext uri="{FF2B5EF4-FFF2-40B4-BE49-F238E27FC236}">
                      <a16:creationId xmlns:a16="http://schemas.microsoft.com/office/drawing/2014/main" id="{B89CE5D8-6AD0-234A-A17D-F831C5189113}"/>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4" name="Line 273">
                  <a:extLst>
                    <a:ext uri="{FF2B5EF4-FFF2-40B4-BE49-F238E27FC236}">
                      <a16:creationId xmlns:a16="http://schemas.microsoft.com/office/drawing/2014/main" id="{9B5C3397-523D-9644-BC85-607D66CD1094}"/>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5" name="Line 274">
                  <a:extLst>
                    <a:ext uri="{FF2B5EF4-FFF2-40B4-BE49-F238E27FC236}">
                      <a16:creationId xmlns:a16="http://schemas.microsoft.com/office/drawing/2014/main" id="{12645991-B70B-2B48-998E-16E93B522100}"/>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6" name="Line 275">
                  <a:extLst>
                    <a:ext uri="{FF2B5EF4-FFF2-40B4-BE49-F238E27FC236}">
                      <a16:creationId xmlns:a16="http://schemas.microsoft.com/office/drawing/2014/main" id="{7A8C4036-0BF2-9840-B003-74195473F313}"/>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7" name="Line 276">
                  <a:extLst>
                    <a:ext uri="{FF2B5EF4-FFF2-40B4-BE49-F238E27FC236}">
                      <a16:creationId xmlns:a16="http://schemas.microsoft.com/office/drawing/2014/main" id="{7CDA1E43-304C-074F-9E06-E93B37E49D15}"/>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8" name="Line 277">
                  <a:extLst>
                    <a:ext uri="{FF2B5EF4-FFF2-40B4-BE49-F238E27FC236}">
                      <a16:creationId xmlns:a16="http://schemas.microsoft.com/office/drawing/2014/main" id="{C7C89A76-158C-7E4B-9295-D1DFF6E09B9D}"/>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9" name="Line 278">
                  <a:extLst>
                    <a:ext uri="{FF2B5EF4-FFF2-40B4-BE49-F238E27FC236}">
                      <a16:creationId xmlns:a16="http://schemas.microsoft.com/office/drawing/2014/main" id="{2A9734CD-5DDC-B344-9909-F9F2B88967D1}"/>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0" name="Line 279">
                  <a:extLst>
                    <a:ext uri="{FF2B5EF4-FFF2-40B4-BE49-F238E27FC236}">
                      <a16:creationId xmlns:a16="http://schemas.microsoft.com/office/drawing/2014/main" id="{7977226D-E060-384A-8FB2-4D4BA87F4ED0}"/>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1" name="Line 280">
                  <a:extLst>
                    <a:ext uri="{FF2B5EF4-FFF2-40B4-BE49-F238E27FC236}">
                      <a16:creationId xmlns:a16="http://schemas.microsoft.com/office/drawing/2014/main" id="{7BC5632D-E9C7-C34C-B3D8-2D5EDB4FD1F0}"/>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2" name="Line 281">
                  <a:extLst>
                    <a:ext uri="{FF2B5EF4-FFF2-40B4-BE49-F238E27FC236}">
                      <a16:creationId xmlns:a16="http://schemas.microsoft.com/office/drawing/2014/main" id="{784FC5BE-6C9B-1641-8647-96A953320DBC}"/>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3" name="Line 282">
                  <a:extLst>
                    <a:ext uri="{FF2B5EF4-FFF2-40B4-BE49-F238E27FC236}">
                      <a16:creationId xmlns:a16="http://schemas.microsoft.com/office/drawing/2014/main" id="{112A8FA7-D02F-1C4E-928A-458AE095C8B7}"/>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4" name="Line 283">
                  <a:extLst>
                    <a:ext uri="{FF2B5EF4-FFF2-40B4-BE49-F238E27FC236}">
                      <a16:creationId xmlns:a16="http://schemas.microsoft.com/office/drawing/2014/main" id="{62B98988-D94E-9445-99A1-BDC64235BA77}"/>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5" name="Line 284">
                  <a:extLst>
                    <a:ext uri="{FF2B5EF4-FFF2-40B4-BE49-F238E27FC236}">
                      <a16:creationId xmlns:a16="http://schemas.microsoft.com/office/drawing/2014/main" id="{A9D2D73A-3D78-1145-AB93-BA57A4EAEB5B}"/>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5" name="Group 524">
              <a:extLst>
                <a:ext uri="{FF2B5EF4-FFF2-40B4-BE49-F238E27FC236}">
                  <a16:creationId xmlns:a16="http://schemas.microsoft.com/office/drawing/2014/main" id="{D6838F16-4A3C-DD46-9087-E9BB27216267}"/>
                </a:ext>
              </a:extLst>
            </p:cNvPr>
            <p:cNvGrpSpPr/>
            <p:nvPr/>
          </p:nvGrpSpPr>
          <p:grpSpPr>
            <a:xfrm>
              <a:off x="8405402" y="3099042"/>
              <a:ext cx="527285" cy="593983"/>
              <a:chOff x="8328836" y="2202873"/>
              <a:chExt cx="527285" cy="593983"/>
            </a:xfrm>
          </p:grpSpPr>
          <p:pic>
            <p:nvPicPr>
              <p:cNvPr id="154" name="Picture 653" descr="iphone_stylized_small">
                <a:extLst>
                  <a:ext uri="{FF2B5EF4-FFF2-40B4-BE49-F238E27FC236}">
                    <a16:creationId xmlns:a16="http://schemas.microsoft.com/office/drawing/2014/main" id="{FA77DB9E-F75E-434C-9D9B-6786CCA70D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3" name="Group 850">
                <a:extLst>
                  <a:ext uri="{FF2B5EF4-FFF2-40B4-BE49-F238E27FC236}">
                    <a16:creationId xmlns:a16="http://schemas.microsoft.com/office/drawing/2014/main" id="{0DD913BC-2375-CA41-B393-8196AC67CF5D}"/>
                  </a:ext>
                </a:extLst>
              </p:cNvPr>
              <p:cNvGrpSpPr>
                <a:grpSpLocks/>
              </p:cNvGrpSpPr>
              <p:nvPr/>
            </p:nvGrpSpPr>
            <p:grpSpPr bwMode="auto">
              <a:xfrm>
                <a:off x="8328836" y="2202873"/>
                <a:ext cx="527285" cy="118466"/>
                <a:chOff x="2199" y="955"/>
                <a:chExt cx="2547" cy="506"/>
              </a:xfrm>
            </p:grpSpPr>
            <p:sp>
              <p:nvSpPr>
                <p:cNvPr id="164" name="Freeform 851">
                  <a:extLst>
                    <a:ext uri="{FF2B5EF4-FFF2-40B4-BE49-F238E27FC236}">
                      <a16:creationId xmlns:a16="http://schemas.microsoft.com/office/drawing/2014/main" id="{0A3B2890-63C0-1440-A3F8-44AC4E0DB90B}"/>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5" name="Freeform 852">
                  <a:extLst>
                    <a:ext uri="{FF2B5EF4-FFF2-40B4-BE49-F238E27FC236}">
                      <a16:creationId xmlns:a16="http://schemas.microsoft.com/office/drawing/2014/main" id="{A936340B-6216-054B-ABBB-93144592513F}"/>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6" name="Freeform 853">
                  <a:extLst>
                    <a:ext uri="{FF2B5EF4-FFF2-40B4-BE49-F238E27FC236}">
                      <a16:creationId xmlns:a16="http://schemas.microsoft.com/office/drawing/2014/main" id="{BC6D110B-6A56-E645-8A6E-0EAE48C6FB4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7" name="Freeform 854">
                  <a:extLst>
                    <a:ext uri="{FF2B5EF4-FFF2-40B4-BE49-F238E27FC236}">
                      <a16:creationId xmlns:a16="http://schemas.microsoft.com/office/drawing/2014/main" id="{87BB582F-47C4-C14A-97F4-E44CFD9ADD8E}"/>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8" name="Freeform 855">
                  <a:extLst>
                    <a:ext uri="{FF2B5EF4-FFF2-40B4-BE49-F238E27FC236}">
                      <a16:creationId xmlns:a16="http://schemas.microsoft.com/office/drawing/2014/main" id="{9C57A89C-CE02-E746-A809-CF43F922127E}"/>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9" name="Freeform 856">
                  <a:extLst>
                    <a:ext uri="{FF2B5EF4-FFF2-40B4-BE49-F238E27FC236}">
                      <a16:creationId xmlns:a16="http://schemas.microsoft.com/office/drawing/2014/main" id="{FDBAE25A-BB84-9244-B180-D26AB923745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6" name="Group 525">
              <a:extLst>
                <a:ext uri="{FF2B5EF4-FFF2-40B4-BE49-F238E27FC236}">
                  <a16:creationId xmlns:a16="http://schemas.microsoft.com/office/drawing/2014/main" id="{9AA7F5F4-C3F0-DE47-B448-A0D5329BF8F8}"/>
                </a:ext>
              </a:extLst>
            </p:cNvPr>
            <p:cNvGrpSpPr/>
            <p:nvPr/>
          </p:nvGrpSpPr>
          <p:grpSpPr>
            <a:xfrm>
              <a:off x="7856376" y="3838205"/>
              <a:ext cx="1062340" cy="341909"/>
              <a:chOff x="9561515" y="2748013"/>
              <a:chExt cx="1120341" cy="347863"/>
            </a:xfrm>
          </p:grpSpPr>
          <p:pic>
            <p:nvPicPr>
              <p:cNvPr id="151" name="Picture 603" descr="car_icon_small">
                <a:extLst>
                  <a:ext uri="{FF2B5EF4-FFF2-40B4-BE49-F238E27FC236}">
                    <a16:creationId xmlns:a16="http://schemas.microsoft.com/office/drawing/2014/main" id="{33C39A1D-A80E-064C-8859-82219AD6D5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0" name="Group 850">
                <a:extLst>
                  <a:ext uri="{FF2B5EF4-FFF2-40B4-BE49-F238E27FC236}">
                    <a16:creationId xmlns:a16="http://schemas.microsoft.com/office/drawing/2014/main" id="{A59911D2-E46E-9348-A949-1DF1D38ED547}"/>
                  </a:ext>
                </a:extLst>
              </p:cNvPr>
              <p:cNvGrpSpPr>
                <a:grpSpLocks/>
              </p:cNvGrpSpPr>
              <p:nvPr/>
            </p:nvGrpSpPr>
            <p:grpSpPr bwMode="auto">
              <a:xfrm>
                <a:off x="9788587" y="2748013"/>
                <a:ext cx="527285" cy="118466"/>
                <a:chOff x="2199" y="955"/>
                <a:chExt cx="2547" cy="506"/>
              </a:xfrm>
            </p:grpSpPr>
            <p:sp>
              <p:nvSpPr>
                <p:cNvPr id="171" name="Freeform 851">
                  <a:extLst>
                    <a:ext uri="{FF2B5EF4-FFF2-40B4-BE49-F238E27FC236}">
                      <a16:creationId xmlns:a16="http://schemas.microsoft.com/office/drawing/2014/main" id="{0C14BB78-0294-D54F-9DD1-C6F2EDA49B8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2" name="Freeform 852">
                  <a:extLst>
                    <a:ext uri="{FF2B5EF4-FFF2-40B4-BE49-F238E27FC236}">
                      <a16:creationId xmlns:a16="http://schemas.microsoft.com/office/drawing/2014/main" id="{55BB298B-A15C-B24A-B157-0358B8660088}"/>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3" name="Freeform 853">
                  <a:extLst>
                    <a:ext uri="{FF2B5EF4-FFF2-40B4-BE49-F238E27FC236}">
                      <a16:creationId xmlns:a16="http://schemas.microsoft.com/office/drawing/2014/main" id="{141EB67B-0F7A-374E-96B4-A369EE448973}"/>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4" name="Freeform 854">
                  <a:extLst>
                    <a:ext uri="{FF2B5EF4-FFF2-40B4-BE49-F238E27FC236}">
                      <a16:creationId xmlns:a16="http://schemas.microsoft.com/office/drawing/2014/main" id="{ACA4D0C6-74D9-FD45-A60A-768D9689233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5" name="Freeform 855">
                  <a:extLst>
                    <a:ext uri="{FF2B5EF4-FFF2-40B4-BE49-F238E27FC236}">
                      <a16:creationId xmlns:a16="http://schemas.microsoft.com/office/drawing/2014/main" id="{2C29AE09-F70C-834E-81F1-8458E86CFB60}"/>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6" name="Freeform 856">
                  <a:extLst>
                    <a:ext uri="{FF2B5EF4-FFF2-40B4-BE49-F238E27FC236}">
                      <a16:creationId xmlns:a16="http://schemas.microsoft.com/office/drawing/2014/main" id="{7DF8543E-A029-FF4D-8570-1F1561369C6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14" name="Straight Connector 513">
                <a:extLst>
                  <a:ext uri="{FF2B5EF4-FFF2-40B4-BE49-F238E27FC236}">
                    <a16:creationId xmlns:a16="http://schemas.microsoft.com/office/drawing/2014/main" id="{D836A7FE-71EF-AE45-913D-6B411C646596}"/>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17" name="Group 516">
              <a:extLst>
                <a:ext uri="{FF2B5EF4-FFF2-40B4-BE49-F238E27FC236}">
                  <a16:creationId xmlns:a16="http://schemas.microsoft.com/office/drawing/2014/main" id="{AEC62089-4CCC-E141-AC3C-36C166B8E09C}"/>
                </a:ext>
              </a:extLst>
            </p:cNvPr>
            <p:cNvGrpSpPr/>
            <p:nvPr/>
          </p:nvGrpSpPr>
          <p:grpSpPr>
            <a:xfrm>
              <a:off x="9731765" y="3463179"/>
              <a:ext cx="502369" cy="512348"/>
              <a:chOff x="7341491" y="2307905"/>
              <a:chExt cx="509280" cy="439573"/>
            </a:xfrm>
          </p:grpSpPr>
          <p:grpSp>
            <p:nvGrpSpPr>
              <p:cNvPr id="126" name="Group 125">
                <a:extLst>
                  <a:ext uri="{FF2B5EF4-FFF2-40B4-BE49-F238E27FC236}">
                    <a16:creationId xmlns:a16="http://schemas.microsoft.com/office/drawing/2014/main" id="{DD901445-2578-E74A-AB6E-D336861DE9B9}"/>
                  </a:ext>
                </a:extLst>
              </p:cNvPr>
              <p:cNvGrpSpPr/>
              <p:nvPr/>
            </p:nvGrpSpPr>
            <p:grpSpPr>
              <a:xfrm>
                <a:off x="7341491" y="2426725"/>
                <a:ext cx="509280" cy="320753"/>
                <a:chOff x="7458407" y="2414528"/>
                <a:chExt cx="509280" cy="320753"/>
              </a:xfrm>
            </p:grpSpPr>
            <p:pic>
              <p:nvPicPr>
                <p:cNvPr id="128" name="Picture 1018" descr="laptop_keyboard">
                  <a:extLst>
                    <a:ext uri="{FF2B5EF4-FFF2-40B4-BE49-F238E27FC236}">
                      <a16:creationId xmlns:a16="http://schemas.microsoft.com/office/drawing/2014/main" id="{27AA9BC0-B9AF-FC45-AEDF-D414C68DEB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 name="Freeform 1019">
                  <a:extLst>
                    <a:ext uri="{FF2B5EF4-FFF2-40B4-BE49-F238E27FC236}">
                      <a16:creationId xmlns:a16="http://schemas.microsoft.com/office/drawing/2014/main" id="{7176C226-BF44-6649-950B-948E667590BD}"/>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30" name="Picture 1020" descr="screen">
                  <a:extLst>
                    <a:ext uri="{FF2B5EF4-FFF2-40B4-BE49-F238E27FC236}">
                      <a16:creationId xmlns:a16="http://schemas.microsoft.com/office/drawing/2014/main" id="{A1384515-5D36-E044-BC1F-52436C5BCAB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 name="Freeform 1021">
                  <a:extLst>
                    <a:ext uri="{FF2B5EF4-FFF2-40B4-BE49-F238E27FC236}">
                      <a16:creationId xmlns:a16="http://schemas.microsoft.com/office/drawing/2014/main" id="{3598EC29-E280-F746-B36D-588439E6DCA9}"/>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2" name="Freeform 1022">
                  <a:extLst>
                    <a:ext uri="{FF2B5EF4-FFF2-40B4-BE49-F238E27FC236}">
                      <a16:creationId xmlns:a16="http://schemas.microsoft.com/office/drawing/2014/main" id="{F9DCA515-22F0-1E48-9019-A84C0C1F8085}"/>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3" name="Freeform 1023">
                  <a:extLst>
                    <a:ext uri="{FF2B5EF4-FFF2-40B4-BE49-F238E27FC236}">
                      <a16:creationId xmlns:a16="http://schemas.microsoft.com/office/drawing/2014/main" id="{8E442298-4994-1142-A6C6-3903018E7A64}"/>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4" name="Freeform 1024">
                  <a:extLst>
                    <a:ext uri="{FF2B5EF4-FFF2-40B4-BE49-F238E27FC236}">
                      <a16:creationId xmlns:a16="http://schemas.microsoft.com/office/drawing/2014/main" id="{8CC776D6-5663-BF46-A106-69B421106FE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5" name="Freeform 1025">
                  <a:extLst>
                    <a:ext uri="{FF2B5EF4-FFF2-40B4-BE49-F238E27FC236}">
                      <a16:creationId xmlns:a16="http://schemas.microsoft.com/office/drawing/2014/main" id="{D55E08AE-23F1-214A-8BD5-F87052809921}"/>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6" name="Freeform 1026">
                  <a:extLst>
                    <a:ext uri="{FF2B5EF4-FFF2-40B4-BE49-F238E27FC236}">
                      <a16:creationId xmlns:a16="http://schemas.microsoft.com/office/drawing/2014/main" id="{8CB649A3-8BDF-E747-A414-CDEA4640130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37" name="Group 1027">
                  <a:extLst>
                    <a:ext uri="{FF2B5EF4-FFF2-40B4-BE49-F238E27FC236}">
                      <a16:creationId xmlns:a16="http://schemas.microsoft.com/office/drawing/2014/main" id="{8424DCB7-60B5-7949-BF2B-46C1177C8DB3}"/>
                    </a:ext>
                  </a:extLst>
                </p:cNvPr>
                <p:cNvGrpSpPr>
                  <a:grpSpLocks/>
                </p:cNvGrpSpPr>
                <p:nvPr/>
              </p:nvGrpSpPr>
              <p:grpSpPr bwMode="auto">
                <a:xfrm>
                  <a:off x="7594735" y="2642220"/>
                  <a:ext cx="98740" cy="36846"/>
                  <a:chOff x="1740" y="2642"/>
                  <a:chExt cx="752" cy="327"/>
                </a:xfrm>
              </p:grpSpPr>
              <p:sp>
                <p:nvSpPr>
                  <p:cNvPr id="144" name="Freeform 1028">
                    <a:extLst>
                      <a:ext uri="{FF2B5EF4-FFF2-40B4-BE49-F238E27FC236}">
                        <a16:creationId xmlns:a16="http://schemas.microsoft.com/office/drawing/2014/main" id="{2FE98928-41C9-8D41-A287-45BCF42D0979}"/>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5" name="Freeform 1029">
                    <a:extLst>
                      <a:ext uri="{FF2B5EF4-FFF2-40B4-BE49-F238E27FC236}">
                        <a16:creationId xmlns:a16="http://schemas.microsoft.com/office/drawing/2014/main" id="{838D3DA7-E057-3346-864B-5082E4403A8D}"/>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6" name="Freeform 1030">
                    <a:extLst>
                      <a:ext uri="{FF2B5EF4-FFF2-40B4-BE49-F238E27FC236}">
                        <a16:creationId xmlns:a16="http://schemas.microsoft.com/office/drawing/2014/main" id="{61E88B83-952F-C24F-8123-5FF21D78D066}"/>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7" name="Freeform 1031">
                    <a:extLst>
                      <a:ext uri="{FF2B5EF4-FFF2-40B4-BE49-F238E27FC236}">
                        <a16:creationId xmlns:a16="http://schemas.microsoft.com/office/drawing/2014/main" id="{12CA5741-2D5F-B242-8E25-CA7F3C179BDF}"/>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8" name="Freeform 1032">
                    <a:extLst>
                      <a:ext uri="{FF2B5EF4-FFF2-40B4-BE49-F238E27FC236}">
                        <a16:creationId xmlns:a16="http://schemas.microsoft.com/office/drawing/2014/main" id="{6D94FDC2-2CEC-124C-9643-9FBD7AD07BB5}"/>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9" name="Freeform 1033">
                    <a:extLst>
                      <a:ext uri="{FF2B5EF4-FFF2-40B4-BE49-F238E27FC236}">
                        <a16:creationId xmlns:a16="http://schemas.microsoft.com/office/drawing/2014/main" id="{D7942E49-B3B0-2945-94EE-E8F1B6FCB0F4}"/>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38" name="Freeform 1034">
                  <a:extLst>
                    <a:ext uri="{FF2B5EF4-FFF2-40B4-BE49-F238E27FC236}">
                      <a16:creationId xmlns:a16="http://schemas.microsoft.com/office/drawing/2014/main" id="{FD3D4085-DD0A-D547-ABF1-A7510D1A4CFD}"/>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9" name="Freeform 1035">
                  <a:extLst>
                    <a:ext uri="{FF2B5EF4-FFF2-40B4-BE49-F238E27FC236}">
                      <a16:creationId xmlns:a16="http://schemas.microsoft.com/office/drawing/2014/main" id="{0BFDF49B-A9BF-934A-910F-F26A5134B366}"/>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Freeform 1036">
                  <a:extLst>
                    <a:ext uri="{FF2B5EF4-FFF2-40B4-BE49-F238E27FC236}">
                      <a16:creationId xmlns:a16="http://schemas.microsoft.com/office/drawing/2014/main" id="{21F4B59D-5D85-964E-BDDE-E5E86FF6961B}"/>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Freeform 1037">
                  <a:extLst>
                    <a:ext uri="{FF2B5EF4-FFF2-40B4-BE49-F238E27FC236}">
                      <a16:creationId xmlns:a16="http://schemas.microsoft.com/office/drawing/2014/main" id="{298DF50A-C343-D34F-9CBE-3627C25C7211}"/>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2" name="Freeform 1038">
                  <a:extLst>
                    <a:ext uri="{FF2B5EF4-FFF2-40B4-BE49-F238E27FC236}">
                      <a16:creationId xmlns:a16="http://schemas.microsoft.com/office/drawing/2014/main" id="{CB753F3D-F63E-E249-8C26-0B99126FF2FD}"/>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3" name="Freeform 1039">
                  <a:extLst>
                    <a:ext uri="{FF2B5EF4-FFF2-40B4-BE49-F238E27FC236}">
                      <a16:creationId xmlns:a16="http://schemas.microsoft.com/office/drawing/2014/main" id="{6E91FD67-A892-364A-97CA-C6EE03DEF08C}"/>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56" name="Group 850">
                <a:extLst>
                  <a:ext uri="{FF2B5EF4-FFF2-40B4-BE49-F238E27FC236}">
                    <a16:creationId xmlns:a16="http://schemas.microsoft.com/office/drawing/2014/main" id="{02A8867F-D007-AE4F-B03F-660C78A1244E}"/>
                  </a:ext>
                </a:extLst>
              </p:cNvPr>
              <p:cNvGrpSpPr>
                <a:grpSpLocks/>
              </p:cNvGrpSpPr>
              <p:nvPr/>
            </p:nvGrpSpPr>
            <p:grpSpPr bwMode="auto">
              <a:xfrm>
                <a:off x="7408527" y="2307905"/>
                <a:ext cx="399726" cy="74090"/>
                <a:chOff x="2199" y="955"/>
                <a:chExt cx="2547" cy="506"/>
              </a:xfrm>
            </p:grpSpPr>
            <p:sp>
              <p:nvSpPr>
                <p:cNvPr id="157" name="Freeform 851">
                  <a:extLst>
                    <a:ext uri="{FF2B5EF4-FFF2-40B4-BE49-F238E27FC236}">
                      <a16:creationId xmlns:a16="http://schemas.microsoft.com/office/drawing/2014/main" id="{4460B147-19FD-ED40-A3B7-0F7EE0A57AA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8" name="Freeform 852">
                  <a:extLst>
                    <a:ext uri="{FF2B5EF4-FFF2-40B4-BE49-F238E27FC236}">
                      <a16:creationId xmlns:a16="http://schemas.microsoft.com/office/drawing/2014/main" id="{13E6A2E8-520D-9749-9BFE-80F719C48DEA}"/>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9" name="Freeform 853">
                  <a:extLst>
                    <a:ext uri="{FF2B5EF4-FFF2-40B4-BE49-F238E27FC236}">
                      <a16:creationId xmlns:a16="http://schemas.microsoft.com/office/drawing/2014/main" id="{EE3C2BDD-616C-AB4F-B41E-A0418E3456D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0" name="Freeform 854">
                  <a:extLst>
                    <a:ext uri="{FF2B5EF4-FFF2-40B4-BE49-F238E27FC236}">
                      <a16:creationId xmlns:a16="http://schemas.microsoft.com/office/drawing/2014/main" id="{F4D786B4-49B0-364F-BC7F-0D534B21ED7F}"/>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1" name="Freeform 855">
                  <a:extLst>
                    <a:ext uri="{FF2B5EF4-FFF2-40B4-BE49-F238E27FC236}">
                      <a16:creationId xmlns:a16="http://schemas.microsoft.com/office/drawing/2014/main" id="{DA18CE26-E66F-7A43-901C-8DB0512D754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2" name="Freeform 856">
                  <a:extLst>
                    <a:ext uri="{FF2B5EF4-FFF2-40B4-BE49-F238E27FC236}">
                      <a16:creationId xmlns:a16="http://schemas.microsoft.com/office/drawing/2014/main" id="{258D91CA-3C65-0945-B397-447D80E3D21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82" name="Straight Connector 181">
                <a:extLst>
                  <a:ext uri="{FF2B5EF4-FFF2-40B4-BE49-F238E27FC236}">
                    <a16:creationId xmlns:a16="http://schemas.microsoft.com/office/drawing/2014/main" id="{40D64F1E-CB1A-A646-B422-FB171B402306}"/>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88837365-7D27-2B4C-8382-E851F65D2180}"/>
                </a:ext>
              </a:extLst>
            </p:cNvPr>
            <p:cNvGrpSpPr/>
            <p:nvPr/>
          </p:nvGrpSpPr>
          <p:grpSpPr>
            <a:xfrm>
              <a:off x="10268203" y="3452676"/>
              <a:ext cx="1415984" cy="1643535"/>
              <a:chOff x="10249542" y="3676610"/>
              <a:chExt cx="1415984" cy="1643535"/>
            </a:xfrm>
          </p:grpSpPr>
          <p:sp>
            <p:nvSpPr>
              <p:cNvPr id="7" name="Line 435">
                <a:extLst>
                  <a:ext uri="{FF2B5EF4-FFF2-40B4-BE49-F238E27FC236}">
                    <a16:creationId xmlns:a16="http://schemas.microsoft.com/office/drawing/2014/main" id="{BDE1E373-F1A0-C247-A16F-51FD5086ACA0}"/>
                  </a:ext>
                </a:extLst>
              </p:cNvPr>
              <p:cNvSpPr>
                <a:spLocks noChangeShapeType="1"/>
              </p:cNvSpPr>
              <p:nvPr/>
            </p:nvSpPr>
            <p:spPr bwMode="auto">
              <a:xfrm flipH="1">
                <a:off x="11319747" y="4049486"/>
                <a:ext cx="7615" cy="35608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Line 436">
                <a:extLst>
                  <a:ext uri="{FF2B5EF4-FFF2-40B4-BE49-F238E27FC236}">
                    <a16:creationId xmlns:a16="http://schemas.microsoft.com/office/drawing/2014/main" id="{016BF512-7EEE-8E45-A51E-2C57B59762CA}"/>
                  </a:ext>
                </a:extLst>
              </p:cNvPr>
              <p:cNvSpPr>
                <a:spLocks noChangeShapeType="1"/>
              </p:cNvSpPr>
              <p:nvPr/>
            </p:nvSpPr>
            <p:spPr bwMode="auto">
              <a:xfrm flipV="1">
                <a:off x="10658519" y="4487840"/>
                <a:ext cx="518620" cy="173119"/>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Line 439">
                <a:extLst>
                  <a:ext uri="{FF2B5EF4-FFF2-40B4-BE49-F238E27FC236}">
                    <a16:creationId xmlns:a16="http://schemas.microsoft.com/office/drawing/2014/main" id="{3EB85E7D-B15D-694B-9BA3-E67818C25BE0}"/>
                  </a:ext>
                </a:extLst>
              </p:cNvPr>
              <p:cNvSpPr>
                <a:spLocks noChangeShapeType="1"/>
              </p:cNvSpPr>
              <p:nvPr/>
            </p:nvSpPr>
            <p:spPr bwMode="auto">
              <a:xfrm flipH="1">
                <a:off x="11201006" y="4473187"/>
                <a:ext cx="127931" cy="52423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C4292F10-EFDE-C646-BCE0-43E3D3F0B73B}"/>
                  </a:ext>
                </a:extLst>
              </p:cNvPr>
              <p:cNvGrpSpPr/>
              <p:nvPr/>
            </p:nvGrpSpPr>
            <p:grpSpPr>
              <a:xfrm>
                <a:off x="11084522" y="4291738"/>
                <a:ext cx="581004" cy="299152"/>
                <a:chOff x="3668110" y="2448910"/>
                <a:chExt cx="3794234" cy="2165130"/>
              </a:xfrm>
            </p:grpSpPr>
            <p:sp>
              <p:nvSpPr>
                <p:cNvPr id="12" name="Rectangle 11">
                  <a:extLst>
                    <a:ext uri="{FF2B5EF4-FFF2-40B4-BE49-F238E27FC236}">
                      <a16:creationId xmlns:a16="http://schemas.microsoft.com/office/drawing/2014/main" id="{7072EAAC-2851-D649-B728-FC09C174985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Freeform 12">
                  <a:extLst>
                    <a:ext uri="{FF2B5EF4-FFF2-40B4-BE49-F238E27FC236}">
                      <a16:creationId xmlns:a16="http://schemas.microsoft.com/office/drawing/2014/main" id="{13513B34-6DF2-0042-82EF-D16C2B12A3A9}"/>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 name="Group 13">
                  <a:extLst>
                    <a:ext uri="{FF2B5EF4-FFF2-40B4-BE49-F238E27FC236}">
                      <a16:creationId xmlns:a16="http://schemas.microsoft.com/office/drawing/2014/main" id="{4C14FCDE-EE37-724B-91B1-B35B8FBFB9DE}"/>
                    </a:ext>
                  </a:extLst>
                </p:cNvPr>
                <p:cNvGrpSpPr/>
                <p:nvPr/>
              </p:nvGrpSpPr>
              <p:grpSpPr>
                <a:xfrm>
                  <a:off x="3941378" y="2603243"/>
                  <a:ext cx="3202061" cy="1066110"/>
                  <a:chOff x="7939341" y="3037317"/>
                  <a:chExt cx="897649" cy="353919"/>
                </a:xfrm>
              </p:grpSpPr>
              <p:sp>
                <p:nvSpPr>
                  <p:cNvPr id="15" name="Freeform 14">
                    <a:extLst>
                      <a:ext uri="{FF2B5EF4-FFF2-40B4-BE49-F238E27FC236}">
                        <a16:creationId xmlns:a16="http://schemas.microsoft.com/office/drawing/2014/main" id="{9D758CB1-341F-F142-A3E4-0C5D7F4A1330}"/>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6" name="Freeform 15">
                    <a:extLst>
                      <a:ext uri="{FF2B5EF4-FFF2-40B4-BE49-F238E27FC236}">
                        <a16:creationId xmlns:a16="http://schemas.microsoft.com/office/drawing/2014/main" id="{E96245B3-01A7-014E-9BA1-7FF47814682F}"/>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Freeform 16">
                    <a:extLst>
                      <a:ext uri="{FF2B5EF4-FFF2-40B4-BE49-F238E27FC236}">
                        <a16:creationId xmlns:a16="http://schemas.microsoft.com/office/drawing/2014/main" id="{61DDD58F-B6AD-AD4C-B3E4-BAFA003044B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17">
                    <a:extLst>
                      <a:ext uri="{FF2B5EF4-FFF2-40B4-BE49-F238E27FC236}">
                        <a16:creationId xmlns:a16="http://schemas.microsoft.com/office/drawing/2014/main" id="{30F6942C-3B5A-C543-85D8-24BF9990A9C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9" name="Group 590">
                <a:extLst>
                  <a:ext uri="{FF2B5EF4-FFF2-40B4-BE49-F238E27FC236}">
                    <a16:creationId xmlns:a16="http://schemas.microsoft.com/office/drawing/2014/main" id="{303C6DB6-B1E2-884C-BBB8-EC1A99AC6277}"/>
                  </a:ext>
                </a:extLst>
              </p:cNvPr>
              <p:cNvGrpSpPr>
                <a:grpSpLocks/>
              </p:cNvGrpSpPr>
              <p:nvPr/>
            </p:nvGrpSpPr>
            <p:grpSpPr bwMode="auto">
              <a:xfrm flipH="1">
                <a:off x="10917985" y="3676610"/>
                <a:ext cx="649485" cy="571200"/>
                <a:chOff x="2839" y="3501"/>
                <a:chExt cx="755" cy="803"/>
              </a:xfrm>
            </p:grpSpPr>
            <p:pic>
              <p:nvPicPr>
                <p:cNvPr id="20" name="Picture 591" descr="desktop_computer_stylized_medium">
                  <a:extLst>
                    <a:ext uri="{FF2B5EF4-FFF2-40B4-BE49-F238E27FC236}">
                      <a16:creationId xmlns:a16="http://schemas.microsoft.com/office/drawing/2014/main" id="{63D2D7F9-5192-C24A-82A4-B0EA6FAD6C6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592">
                  <a:extLst>
                    <a:ext uri="{FF2B5EF4-FFF2-40B4-BE49-F238E27FC236}">
                      <a16:creationId xmlns:a16="http://schemas.microsoft.com/office/drawing/2014/main" id="{CE876DBC-21CF-AE4B-919D-7AE28D5D03CD}"/>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 name="Group 590">
                <a:extLst>
                  <a:ext uri="{FF2B5EF4-FFF2-40B4-BE49-F238E27FC236}">
                    <a16:creationId xmlns:a16="http://schemas.microsoft.com/office/drawing/2014/main" id="{91392431-0A58-5644-AA3F-947CE467E6FE}"/>
                  </a:ext>
                </a:extLst>
              </p:cNvPr>
              <p:cNvGrpSpPr>
                <a:grpSpLocks/>
              </p:cNvGrpSpPr>
              <p:nvPr/>
            </p:nvGrpSpPr>
            <p:grpSpPr bwMode="auto">
              <a:xfrm flipH="1">
                <a:off x="10249542" y="4410101"/>
                <a:ext cx="649485" cy="571200"/>
                <a:chOff x="2839" y="3501"/>
                <a:chExt cx="755" cy="803"/>
              </a:xfrm>
            </p:grpSpPr>
            <p:pic>
              <p:nvPicPr>
                <p:cNvPr id="23" name="Picture 591" descr="desktop_computer_stylized_medium">
                  <a:extLst>
                    <a:ext uri="{FF2B5EF4-FFF2-40B4-BE49-F238E27FC236}">
                      <a16:creationId xmlns:a16="http://schemas.microsoft.com/office/drawing/2014/main" id="{46FA0F11-EBA2-284F-8B1D-14AF3914585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Freeform 592">
                  <a:extLst>
                    <a:ext uri="{FF2B5EF4-FFF2-40B4-BE49-F238E27FC236}">
                      <a16:creationId xmlns:a16="http://schemas.microsoft.com/office/drawing/2014/main" id="{52EF559D-DFC5-8447-AEA4-BC6B16E3FC3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86" name="Group 590">
                <a:extLst>
                  <a:ext uri="{FF2B5EF4-FFF2-40B4-BE49-F238E27FC236}">
                    <a16:creationId xmlns:a16="http://schemas.microsoft.com/office/drawing/2014/main" id="{F7641AD9-87D9-A44B-A42D-CB95A3432A41}"/>
                  </a:ext>
                </a:extLst>
              </p:cNvPr>
              <p:cNvGrpSpPr>
                <a:grpSpLocks/>
              </p:cNvGrpSpPr>
              <p:nvPr/>
            </p:nvGrpSpPr>
            <p:grpSpPr bwMode="auto">
              <a:xfrm flipH="1">
                <a:off x="10797829" y="4748945"/>
                <a:ext cx="649485" cy="571200"/>
                <a:chOff x="2839" y="3501"/>
                <a:chExt cx="755" cy="803"/>
              </a:xfrm>
            </p:grpSpPr>
            <p:pic>
              <p:nvPicPr>
                <p:cNvPr id="187" name="Picture 591" descr="desktop_computer_stylized_medium">
                  <a:extLst>
                    <a:ext uri="{FF2B5EF4-FFF2-40B4-BE49-F238E27FC236}">
                      <a16:creationId xmlns:a16="http://schemas.microsoft.com/office/drawing/2014/main" id="{30678A54-3E22-8B42-A81E-5CF5B995FA3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 name="Freeform 592">
                  <a:extLst>
                    <a:ext uri="{FF2B5EF4-FFF2-40B4-BE49-F238E27FC236}">
                      <a16:creationId xmlns:a16="http://schemas.microsoft.com/office/drawing/2014/main" id="{6D9A530E-D982-6948-B078-2A03FF1F3BE9}"/>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520" name="Group 519">
              <a:extLst>
                <a:ext uri="{FF2B5EF4-FFF2-40B4-BE49-F238E27FC236}">
                  <a16:creationId xmlns:a16="http://schemas.microsoft.com/office/drawing/2014/main" id="{BCEAC609-53A3-DC4E-B9E6-B5176894A3B7}"/>
                </a:ext>
              </a:extLst>
            </p:cNvPr>
            <p:cNvGrpSpPr/>
            <p:nvPr/>
          </p:nvGrpSpPr>
          <p:grpSpPr>
            <a:xfrm>
              <a:off x="8229600" y="5199782"/>
              <a:ext cx="1923291" cy="1159453"/>
              <a:chOff x="9874069" y="4049856"/>
              <a:chExt cx="1165513" cy="683960"/>
            </a:xfrm>
          </p:grpSpPr>
          <p:pic>
            <p:nvPicPr>
              <p:cNvPr id="26" name="Picture 781" descr="antenna_radiation_stylized">
                <a:extLst>
                  <a:ext uri="{FF2B5EF4-FFF2-40B4-BE49-F238E27FC236}">
                    <a16:creationId xmlns:a16="http://schemas.microsoft.com/office/drawing/2014/main" id="{DB627E11-E099-EC41-BC25-0FB10F3B69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455" y="4053920"/>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80" descr="access_point_stylized_small">
                <a:extLst>
                  <a:ext uri="{FF2B5EF4-FFF2-40B4-BE49-F238E27FC236}">
                    <a16:creationId xmlns:a16="http://schemas.microsoft.com/office/drawing/2014/main" id="{A02A91D2-3E70-F042-A5F5-5B2635BF0B9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1992" y="4097214"/>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6" name="Group 850">
                <a:extLst>
                  <a:ext uri="{FF2B5EF4-FFF2-40B4-BE49-F238E27FC236}">
                    <a16:creationId xmlns:a16="http://schemas.microsoft.com/office/drawing/2014/main" id="{57E97886-C05F-6048-B731-37159BF97094}"/>
                  </a:ext>
                </a:extLst>
              </p:cNvPr>
              <p:cNvGrpSpPr>
                <a:grpSpLocks/>
              </p:cNvGrpSpPr>
              <p:nvPr/>
            </p:nvGrpSpPr>
            <p:grpSpPr bwMode="auto">
              <a:xfrm>
                <a:off x="10257306" y="4049856"/>
                <a:ext cx="450526" cy="96315"/>
                <a:chOff x="2199" y="955"/>
                <a:chExt cx="2547" cy="506"/>
              </a:xfrm>
            </p:grpSpPr>
            <p:sp>
              <p:nvSpPr>
                <p:cNvPr id="77" name="Freeform 851">
                  <a:extLst>
                    <a:ext uri="{FF2B5EF4-FFF2-40B4-BE49-F238E27FC236}">
                      <a16:creationId xmlns:a16="http://schemas.microsoft.com/office/drawing/2014/main" id="{B3924299-6BE1-3843-A764-2F95D9F82A3E}"/>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8" name="Freeform 852">
                  <a:extLst>
                    <a:ext uri="{FF2B5EF4-FFF2-40B4-BE49-F238E27FC236}">
                      <a16:creationId xmlns:a16="http://schemas.microsoft.com/office/drawing/2014/main" id="{603A533B-82A1-6445-B323-DBB29F6A36A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9" name="Freeform 853">
                  <a:extLst>
                    <a:ext uri="{FF2B5EF4-FFF2-40B4-BE49-F238E27FC236}">
                      <a16:creationId xmlns:a16="http://schemas.microsoft.com/office/drawing/2014/main" id="{51E5D983-ADB0-114C-9834-F8276FDAF0E9}"/>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0" name="Freeform 854">
                  <a:extLst>
                    <a:ext uri="{FF2B5EF4-FFF2-40B4-BE49-F238E27FC236}">
                      <a16:creationId xmlns:a16="http://schemas.microsoft.com/office/drawing/2014/main" id="{AD9CC5C5-8A1B-F443-B43A-D696211E8117}"/>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1" name="Freeform 855">
                  <a:extLst>
                    <a:ext uri="{FF2B5EF4-FFF2-40B4-BE49-F238E27FC236}">
                      <a16:creationId xmlns:a16="http://schemas.microsoft.com/office/drawing/2014/main" id="{82118053-8C1C-C841-A495-DCB0EF345542}"/>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2" name="Freeform 856">
                  <a:extLst>
                    <a:ext uri="{FF2B5EF4-FFF2-40B4-BE49-F238E27FC236}">
                      <a16:creationId xmlns:a16="http://schemas.microsoft.com/office/drawing/2014/main" id="{DFA74633-0451-F848-A038-52B85B120BB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0" name="Group 189">
                <a:extLst>
                  <a:ext uri="{FF2B5EF4-FFF2-40B4-BE49-F238E27FC236}">
                    <a16:creationId xmlns:a16="http://schemas.microsoft.com/office/drawing/2014/main" id="{04A1B945-82CF-B24C-927F-7FD13A0C24C4}"/>
                  </a:ext>
                </a:extLst>
              </p:cNvPr>
              <p:cNvGrpSpPr/>
              <p:nvPr/>
            </p:nvGrpSpPr>
            <p:grpSpPr>
              <a:xfrm>
                <a:off x="9874069" y="4284324"/>
                <a:ext cx="406937" cy="372436"/>
                <a:chOff x="7341491" y="2307905"/>
                <a:chExt cx="509280" cy="439573"/>
              </a:xfrm>
            </p:grpSpPr>
            <p:grpSp>
              <p:nvGrpSpPr>
                <p:cNvPr id="191" name="Group 190">
                  <a:extLst>
                    <a:ext uri="{FF2B5EF4-FFF2-40B4-BE49-F238E27FC236}">
                      <a16:creationId xmlns:a16="http://schemas.microsoft.com/office/drawing/2014/main" id="{14BD4F1A-F69B-CC4E-9ADB-754A3C888DDB}"/>
                    </a:ext>
                  </a:extLst>
                </p:cNvPr>
                <p:cNvGrpSpPr/>
                <p:nvPr/>
              </p:nvGrpSpPr>
              <p:grpSpPr>
                <a:xfrm>
                  <a:off x="7341491" y="2426725"/>
                  <a:ext cx="509280" cy="320753"/>
                  <a:chOff x="7458407" y="2414528"/>
                  <a:chExt cx="509280" cy="320753"/>
                </a:xfrm>
              </p:grpSpPr>
              <p:pic>
                <p:nvPicPr>
                  <p:cNvPr id="200" name="Picture 1018" descr="laptop_keyboard">
                    <a:extLst>
                      <a:ext uri="{FF2B5EF4-FFF2-40B4-BE49-F238E27FC236}">
                        <a16:creationId xmlns:a16="http://schemas.microsoft.com/office/drawing/2014/main" id="{43A4C956-16BA-2749-B63E-A0735579E8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1" name="Freeform 1019">
                    <a:extLst>
                      <a:ext uri="{FF2B5EF4-FFF2-40B4-BE49-F238E27FC236}">
                        <a16:creationId xmlns:a16="http://schemas.microsoft.com/office/drawing/2014/main" id="{FB9CB46A-3962-FA48-A49E-FC5678B7104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02" name="Picture 1020" descr="screen">
                    <a:extLst>
                      <a:ext uri="{FF2B5EF4-FFF2-40B4-BE49-F238E27FC236}">
                        <a16:creationId xmlns:a16="http://schemas.microsoft.com/office/drawing/2014/main" id="{546620B1-B43D-D44B-BDBF-CB7163856C9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 name="Freeform 1021">
                    <a:extLst>
                      <a:ext uri="{FF2B5EF4-FFF2-40B4-BE49-F238E27FC236}">
                        <a16:creationId xmlns:a16="http://schemas.microsoft.com/office/drawing/2014/main" id="{3609018E-54F0-C545-8881-2F666AE77294}"/>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4" name="Freeform 1022">
                    <a:extLst>
                      <a:ext uri="{FF2B5EF4-FFF2-40B4-BE49-F238E27FC236}">
                        <a16:creationId xmlns:a16="http://schemas.microsoft.com/office/drawing/2014/main" id="{25B49A33-C4F2-BD48-B970-1F34E2623C4F}"/>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Freeform 1023">
                    <a:extLst>
                      <a:ext uri="{FF2B5EF4-FFF2-40B4-BE49-F238E27FC236}">
                        <a16:creationId xmlns:a16="http://schemas.microsoft.com/office/drawing/2014/main" id="{7A3CD4B0-7D22-AA45-8A15-E073D619536E}"/>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6" name="Freeform 1024">
                    <a:extLst>
                      <a:ext uri="{FF2B5EF4-FFF2-40B4-BE49-F238E27FC236}">
                        <a16:creationId xmlns:a16="http://schemas.microsoft.com/office/drawing/2014/main" id="{6A3B0A44-ABEE-F642-9AA1-40BC4C0AD4EC}"/>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7" name="Freeform 1025">
                    <a:extLst>
                      <a:ext uri="{FF2B5EF4-FFF2-40B4-BE49-F238E27FC236}">
                        <a16:creationId xmlns:a16="http://schemas.microsoft.com/office/drawing/2014/main" id="{8E276300-85ED-F14E-BCE2-C7D4D59B3BD1}"/>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8" name="Freeform 1026">
                    <a:extLst>
                      <a:ext uri="{FF2B5EF4-FFF2-40B4-BE49-F238E27FC236}">
                        <a16:creationId xmlns:a16="http://schemas.microsoft.com/office/drawing/2014/main" id="{C5ADDBAC-F8C7-5846-8484-7E2ACCC04250}"/>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09" name="Group 1027">
                    <a:extLst>
                      <a:ext uri="{FF2B5EF4-FFF2-40B4-BE49-F238E27FC236}">
                        <a16:creationId xmlns:a16="http://schemas.microsoft.com/office/drawing/2014/main" id="{6244016C-85DB-4D44-A0FC-F42A9A7D3A3C}"/>
                      </a:ext>
                    </a:extLst>
                  </p:cNvPr>
                  <p:cNvGrpSpPr>
                    <a:grpSpLocks/>
                  </p:cNvGrpSpPr>
                  <p:nvPr/>
                </p:nvGrpSpPr>
                <p:grpSpPr bwMode="auto">
                  <a:xfrm>
                    <a:off x="7594735" y="2642220"/>
                    <a:ext cx="98740" cy="36846"/>
                    <a:chOff x="1740" y="2642"/>
                    <a:chExt cx="752" cy="327"/>
                  </a:xfrm>
                </p:grpSpPr>
                <p:sp>
                  <p:nvSpPr>
                    <p:cNvPr id="216" name="Freeform 1028">
                      <a:extLst>
                        <a:ext uri="{FF2B5EF4-FFF2-40B4-BE49-F238E27FC236}">
                          <a16:creationId xmlns:a16="http://schemas.microsoft.com/office/drawing/2014/main" id="{5AA16397-7098-9946-8BE9-C4651BB16E2B}"/>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7" name="Freeform 1029">
                      <a:extLst>
                        <a:ext uri="{FF2B5EF4-FFF2-40B4-BE49-F238E27FC236}">
                          <a16:creationId xmlns:a16="http://schemas.microsoft.com/office/drawing/2014/main" id="{384C7126-22CD-204D-ADC8-D47C75895768}"/>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8" name="Freeform 1030">
                      <a:extLst>
                        <a:ext uri="{FF2B5EF4-FFF2-40B4-BE49-F238E27FC236}">
                          <a16:creationId xmlns:a16="http://schemas.microsoft.com/office/drawing/2014/main" id="{988ADBF6-5CE8-D54F-9B1A-0CDD671EFC2D}"/>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9" name="Freeform 1031">
                      <a:extLst>
                        <a:ext uri="{FF2B5EF4-FFF2-40B4-BE49-F238E27FC236}">
                          <a16:creationId xmlns:a16="http://schemas.microsoft.com/office/drawing/2014/main" id="{143CE67A-75D1-0648-A3F8-C441C79AD8D1}"/>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0" name="Freeform 1032">
                      <a:extLst>
                        <a:ext uri="{FF2B5EF4-FFF2-40B4-BE49-F238E27FC236}">
                          <a16:creationId xmlns:a16="http://schemas.microsoft.com/office/drawing/2014/main" id="{D7D5A372-4E31-6F4C-AAB1-9DE01C704BF8}"/>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1" name="Freeform 1033">
                      <a:extLst>
                        <a:ext uri="{FF2B5EF4-FFF2-40B4-BE49-F238E27FC236}">
                          <a16:creationId xmlns:a16="http://schemas.microsoft.com/office/drawing/2014/main" id="{0AF2083D-846C-A943-9458-9EF7685D4DEE}"/>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10" name="Freeform 1034">
                    <a:extLst>
                      <a:ext uri="{FF2B5EF4-FFF2-40B4-BE49-F238E27FC236}">
                        <a16:creationId xmlns:a16="http://schemas.microsoft.com/office/drawing/2014/main" id="{3B1CD3A9-2A99-D943-AB31-0016D9DD7466}"/>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1" name="Freeform 1035">
                    <a:extLst>
                      <a:ext uri="{FF2B5EF4-FFF2-40B4-BE49-F238E27FC236}">
                        <a16:creationId xmlns:a16="http://schemas.microsoft.com/office/drawing/2014/main" id="{9DA1D7A0-F967-E74D-960A-4B56F22DD27D}"/>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2" name="Freeform 1036">
                    <a:extLst>
                      <a:ext uri="{FF2B5EF4-FFF2-40B4-BE49-F238E27FC236}">
                        <a16:creationId xmlns:a16="http://schemas.microsoft.com/office/drawing/2014/main" id="{950CCC8A-F414-9A41-9782-93A28378FB6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3" name="Freeform 1037">
                    <a:extLst>
                      <a:ext uri="{FF2B5EF4-FFF2-40B4-BE49-F238E27FC236}">
                        <a16:creationId xmlns:a16="http://schemas.microsoft.com/office/drawing/2014/main" id="{096C7422-F2A4-C441-8ACD-BCE2E662DB7A}"/>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4" name="Freeform 1038">
                    <a:extLst>
                      <a:ext uri="{FF2B5EF4-FFF2-40B4-BE49-F238E27FC236}">
                        <a16:creationId xmlns:a16="http://schemas.microsoft.com/office/drawing/2014/main" id="{62886C74-4755-1F49-916C-0FB17C421A31}"/>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5" name="Freeform 1039">
                    <a:extLst>
                      <a:ext uri="{FF2B5EF4-FFF2-40B4-BE49-F238E27FC236}">
                        <a16:creationId xmlns:a16="http://schemas.microsoft.com/office/drawing/2014/main" id="{83286882-3B59-2E4B-8F6B-0A559AFADE53}"/>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92" name="Group 850">
                  <a:extLst>
                    <a:ext uri="{FF2B5EF4-FFF2-40B4-BE49-F238E27FC236}">
                      <a16:creationId xmlns:a16="http://schemas.microsoft.com/office/drawing/2014/main" id="{19F8753D-AAD8-4949-A49B-6EC93DC27061}"/>
                    </a:ext>
                  </a:extLst>
                </p:cNvPr>
                <p:cNvGrpSpPr>
                  <a:grpSpLocks/>
                </p:cNvGrpSpPr>
                <p:nvPr/>
              </p:nvGrpSpPr>
              <p:grpSpPr bwMode="auto">
                <a:xfrm>
                  <a:off x="7408527" y="2307905"/>
                  <a:ext cx="399726" cy="74090"/>
                  <a:chOff x="2199" y="955"/>
                  <a:chExt cx="2547" cy="506"/>
                </a:xfrm>
              </p:grpSpPr>
              <p:sp>
                <p:nvSpPr>
                  <p:cNvPr id="194" name="Freeform 851">
                    <a:extLst>
                      <a:ext uri="{FF2B5EF4-FFF2-40B4-BE49-F238E27FC236}">
                        <a16:creationId xmlns:a16="http://schemas.microsoft.com/office/drawing/2014/main" id="{40AEBF74-7D40-DE48-B7FB-0E8992CB58C0}"/>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5" name="Freeform 852">
                    <a:extLst>
                      <a:ext uri="{FF2B5EF4-FFF2-40B4-BE49-F238E27FC236}">
                        <a16:creationId xmlns:a16="http://schemas.microsoft.com/office/drawing/2014/main" id="{CD6F1594-3FE4-F94F-ACC7-0D901861F35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6" name="Freeform 853">
                    <a:extLst>
                      <a:ext uri="{FF2B5EF4-FFF2-40B4-BE49-F238E27FC236}">
                        <a16:creationId xmlns:a16="http://schemas.microsoft.com/office/drawing/2014/main" id="{D17F9977-9E37-8741-B482-D64778F67146}"/>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7" name="Freeform 854">
                    <a:extLst>
                      <a:ext uri="{FF2B5EF4-FFF2-40B4-BE49-F238E27FC236}">
                        <a16:creationId xmlns:a16="http://schemas.microsoft.com/office/drawing/2014/main" id="{9CA9F277-24FA-3940-B16C-D12B7BB4F34D}"/>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8" name="Freeform 855">
                    <a:extLst>
                      <a:ext uri="{FF2B5EF4-FFF2-40B4-BE49-F238E27FC236}">
                        <a16:creationId xmlns:a16="http://schemas.microsoft.com/office/drawing/2014/main" id="{42D0BD36-F52A-EA4F-8E56-673822F59354}"/>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99" name="Freeform 856">
                    <a:extLst>
                      <a:ext uri="{FF2B5EF4-FFF2-40B4-BE49-F238E27FC236}">
                        <a16:creationId xmlns:a16="http://schemas.microsoft.com/office/drawing/2014/main" id="{DE032556-7636-804E-906F-97BBD0B9C96F}"/>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193" name="Straight Connector 192">
                  <a:extLst>
                    <a:ext uri="{FF2B5EF4-FFF2-40B4-BE49-F238E27FC236}">
                      <a16:creationId xmlns:a16="http://schemas.microsoft.com/office/drawing/2014/main" id="{E327019D-1905-154A-8E85-6EC04E77529B}"/>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221">
                <a:extLst>
                  <a:ext uri="{FF2B5EF4-FFF2-40B4-BE49-F238E27FC236}">
                    <a16:creationId xmlns:a16="http://schemas.microsoft.com/office/drawing/2014/main" id="{25857B5F-442D-6547-97DC-F5378BA1C438}"/>
                  </a:ext>
                </a:extLst>
              </p:cNvPr>
              <p:cNvGrpSpPr/>
              <p:nvPr/>
            </p:nvGrpSpPr>
            <p:grpSpPr>
              <a:xfrm>
                <a:off x="10632645" y="4361380"/>
                <a:ext cx="406937" cy="372436"/>
                <a:chOff x="7341491" y="2307905"/>
                <a:chExt cx="509280" cy="439573"/>
              </a:xfrm>
            </p:grpSpPr>
            <p:grpSp>
              <p:nvGrpSpPr>
                <p:cNvPr id="223" name="Group 222">
                  <a:extLst>
                    <a:ext uri="{FF2B5EF4-FFF2-40B4-BE49-F238E27FC236}">
                      <a16:creationId xmlns:a16="http://schemas.microsoft.com/office/drawing/2014/main" id="{76DB35A4-9E1B-4E44-8D0F-D270CF67063A}"/>
                    </a:ext>
                  </a:extLst>
                </p:cNvPr>
                <p:cNvGrpSpPr/>
                <p:nvPr/>
              </p:nvGrpSpPr>
              <p:grpSpPr>
                <a:xfrm>
                  <a:off x="7341491" y="2426725"/>
                  <a:ext cx="509280" cy="320753"/>
                  <a:chOff x="7458407" y="2414528"/>
                  <a:chExt cx="509280" cy="320753"/>
                </a:xfrm>
              </p:grpSpPr>
              <p:pic>
                <p:nvPicPr>
                  <p:cNvPr id="232" name="Picture 1018" descr="laptop_keyboard">
                    <a:extLst>
                      <a:ext uri="{FF2B5EF4-FFF2-40B4-BE49-F238E27FC236}">
                        <a16:creationId xmlns:a16="http://schemas.microsoft.com/office/drawing/2014/main" id="{4F4F48BB-0250-D44A-9BC4-81D3641D24A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3" name="Freeform 1019">
                    <a:extLst>
                      <a:ext uri="{FF2B5EF4-FFF2-40B4-BE49-F238E27FC236}">
                        <a16:creationId xmlns:a16="http://schemas.microsoft.com/office/drawing/2014/main" id="{2AF3E33D-CD8C-2F48-81D3-778B4B41A7D2}"/>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34" name="Picture 1020" descr="screen">
                    <a:extLst>
                      <a:ext uri="{FF2B5EF4-FFF2-40B4-BE49-F238E27FC236}">
                        <a16:creationId xmlns:a16="http://schemas.microsoft.com/office/drawing/2014/main" id="{8DF7014D-CFBA-C245-B0BD-DE0B172F72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 name="Freeform 1021">
                    <a:extLst>
                      <a:ext uri="{FF2B5EF4-FFF2-40B4-BE49-F238E27FC236}">
                        <a16:creationId xmlns:a16="http://schemas.microsoft.com/office/drawing/2014/main" id="{511E93A6-2D52-5346-8CB6-B5B1DF37F792}"/>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6" name="Freeform 1022">
                    <a:extLst>
                      <a:ext uri="{FF2B5EF4-FFF2-40B4-BE49-F238E27FC236}">
                        <a16:creationId xmlns:a16="http://schemas.microsoft.com/office/drawing/2014/main" id="{1D625A85-B0E0-4145-AF39-6DB0D9E0CBF4}"/>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7" name="Freeform 1023">
                    <a:extLst>
                      <a:ext uri="{FF2B5EF4-FFF2-40B4-BE49-F238E27FC236}">
                        <a16:creationId xmlns:a16="http://schemas.microsoft.com/office/drawing/2014/main" id="{ABD8107C-127C-8B4C-956D-D2038C947A11}"/>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8" name="Freeform 1024">
                    <a:extLst>
                      <a:ext uri="{FF2B5EF4-FFF2-40B4-BE49-F238E27FC236}">
                        <a16:creationId xmlns:a16="http://schemas.microsoft.com/office/drawing/2014/main" id="{523BA87F-7AE2-F34A-B701-BE0CF79FE0D6}"/>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9" name="Freeform 1025">
                    <a:extLst>
                      <a:ext uri="{FF2B5EF4-FFF2-40B4-BE49-F238E27FC236}">
                        <a16:creationId xmlns:a16="http://schemas.microsoft.com/office/drawing/2014/main" id="{F6F11968-F7C7-7148-A094-57D4B6F7A6AE}"/>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0" name="Freeform 1026">
                    <a:extLst>
                      <a:ext uri="{FF2B5EF4-FFF2-40B4-BE49-F238E27FC236}">
                        <a16:creationId xmlns:a16="http://schemas.microsoft.com/office/drawing/2014/main" id="{9CE419CC-6653-D64F-826C-2A3B663DD5E5}"/>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41" name="Group 1027">
                    <a:extLst>
                      <a:ext uri="{FF2B5EF4-FFF2-40B4-BE49-F238E27FC236}">
                        <a16:creationId xmlns:a16="http://schemas.microsoft.com/office/drawing/2014/main" id="{B79A86C8-03B9-3742-B3E1-C3C4870A9B65}"/>
                      </a:ext>
                    </a:extLst>
                  </p:cNvPr>
                  <p:cNvGrpSpPr>
                    <a:grpSpLocks/>
                  </p:cNvGrpSpPr>
                  <p:nvPr/>
                </p:nvGrpSpPr>
                <p:grpSpPr bwMode="auto">
                  <a:xfrm>
                    <a:off x="7594735" y="2642220"/>
                    <a:ext cx="98740" cy="36846"/>
                    <a:chOff x="1740" y="2642"/>
                    <a:chExt cx="752" cy="327"/>
                  </a:xfrm>
                </p:grpSpPr>
                <p:sp>
                  <p:nvSpPr>
                    <p:cNvPr id="248" name="Freeform 1028">
                      <a:extLst>
                        <a:ext uri="{FF2B5EF4-FFF2-40B4-BE49-F238E27FC236}">
                          <a16:creationId xmlns:a16="http://schemas.microsoft.com/office/drawing/2014/main" id="{294DD880-2083-8645-945D-9844B4060818}"/>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9" name="Freeform 1029">
                      <a:extLst>
                        <a:ext uri="{FF2B5EF4-FFF2-40B4-BE49-F238E27FC236}">
                          <a16:creationId xmlns:a16="http://schemas.microsoft.com/office/drawing/2014/main" id="{AE3490FA-748F-B64C-A3DB-5C327A8281BF}"/>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0" name="Freeform 1030">
                      <a:extLst>
                        <a:ext uri="{FF2B5EF4-FFF2-40B4-BE49-F238E27FC236}">
                          <a16:creationId xmlns:a16="http://schemas.microsoft.com/office/drawing/2014/main" id="{2A46627B-BBEF-1943-8288-EC0F71CA7D37}"/>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1" name="Freeform 1031">
                      <a:extLst>
                        <a:ext uri="{FF2B5EF4-FFF2-40B4-BE49-F238E27FC236}">
                          <a16:creationId xmlns:a16="http://schemas.microsoft.com/office/drawing/2014/main" id="{6DF5FBDA-FAE1-B241-90C6-B93B7090DBEA}"/>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2" name="Freeform 1032">
                      <a:extLst>
                        <a:ext uri="{FF2B5EF4-FFF2-40B4-BE49-F238E27FC236}">
                          <a16:creationId xmlns:a16="http://schemas.microsoft.com/office/drawing/2014/main" id="{7FA684E5-78AC-0C46-8D3D-012C1F74500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3" name="Freeform 1033">
                      <a:extLst>
                        <a:ext uri="{FF2B5EF4-FFF2-40B4-BE49-F238E27FC236}">
                          <a16:creationId xmlns:a16="http://schemas.microsoft.com/office/drawing/2014/main" id="{B3FCEF67-D6F1-984D-8779-21AC52CA9C5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42" name="Freeform 1034">
                    <a:extLst>
                      <a:ext uri="{FF2B5EF4-FFF2-40B4-BE49-F238E27FC236}">
                        <a16:creationId xmlns:a16="http://schemas.microsoft.com/office/drawing/2014/main" id="{236DF0FE-8B0C-254C-9AE3-B73153B830A0}"/>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3" name="Freeform 1035">
                    <a:extLst>
                      <a:ext uri="{FF2B5EF4-FFF2-40B4-BE49-F238E27FC236}">
                        <a16:creationId xmlns:a16="http://schemas.microsoft.com/office/drawing/2014/main" id="{CD69B965-4D92-7C44-AB07-D51C40C35600}"/>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4" name="Freeform 1036">
                    <a:extLst>
                      <a:ext uri="{FF2B5EF4-FFF2-40B4-BE49-F238E27FC236}">
                        <a16:creationId xmlns:a16="http://schemas.microsoft.com/office/drawing/2014/main" id="{7F88CD3B-8D3F-944F-93A0-3272A6EC0FC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5" name="Freeform 1037">
                    <a:extLst>
                      <a:ext uri="{FF2B5EF4-FFF2-40B4-BE49-F238E27FC236}">
                        <a16:creationId xmlns:a16="http://schemas.microsoft.com/office/drawing/2014/main" id="{96F1BC2D-3CA4-2C4F-9D40-5E252F8EF9BC}"/>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6" name="Freeform 1038">
                    <a:extLst>
                      <a:ext uri="{FF2B5EF4-FFF2-40B4-BE49-F238E27FC236}">
                        <a16:creationId xmlns:a16="http://schemas.microsoft.com/office/drawing/2014/main" id="{0907C174-E6C0-5642-A505-58A08DD18AB9}"/>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47" name="Freeform 1039">
                    <a:extLst>
                      <a:ext uri="{FF2B5EF4-FFF2-40B4-BE49-F238E27FC236}">
                        <a16:creationId xmlns:a16="http://schemas.microsoft.com/office/drawing/2014/main" id="{1CDC6E2D-A772-3B49-8439-D3D891518374}"/>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224" name="Group 850">
                  <a:extLst>
                    <a:ext uri="{FF2B5EF4-FFF2-40B4-BE49-F238E27FC236}">
                      <a16:creationId xmlns:a16="http://schemas.microsoft.com/office/drawing/2014/main" id="{C7FC9F56-C4B9-CB4F-871F-27598301F431}"/>
                    </a:ext>
                  </a:extLst>
                </p:cNvPr>
                <p:cNvGrpSpPr>
                  <a:grpSpLocks/>
                </p:cNvGrpSpPr>
                <p:nvPr/>
              </p:nvGrpSpPr>
              <p:grpSpPr bwMode="auto">
                <a:xfrm>
                  <a:off x="7408527" y="2307905"/>
                  <a:ext cx="399726" cy="74090"/>
                  <a:chOff x="2199" y="955"/>
                  <a:chExt cx="2547" cy="506"/>
                </a:xfrm>
              </p:grpSpPr>
              <p:sp>
                <p:nvSpPr>
                  <p:cNvPr id="226" name="Freeform 851">
                    <a:extLst>
                      <a:ext uri="{FF2B5EF4-FFF2-40B4-BE49-F238E27FC236}">
                        <a16:creationId xmlns:a16="http://schemas.microsoft.com/office/drawing/2014/main" id="{C78362AD-12BA-544F-9449-4E99CFE45F8C}"/>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7" name="Freeform 852">
                    <a:extLst>
                      <a:ext uri="{FF2B5EF4-FFF2-40B4-BE49-F238E27FC236}">
                        <a16:creationId xmlns:a16="http://schemas.microsoft.com/office/drawing/2014/main" id="{D7D5F371-6CB2-754F-B423-4A735A9DB5C3}"/>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8" name="Freeform 853">
                    <a:extLst>
                      <a:ext uri="{FF2B5EF4-FFF2-40B4-BE49-F238E27FC236}">
                        <a16:creationId xmlns:a16="http://schemas.microsoft.com/office/drawing/2014/main" id="{8BA4DE9D-2F75-6549-9A25-7FB763FE554F}"/>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9" name="Freeform 854">
                    <a:extLst>
                      <a:ext uri="{FF2B5EF4-FFF2-40B4-BE49-F238E27FC236}">
                        <a16:creationId xmlns:a16="http://schemas.microsoft.com/office/drawing/2014/main" id="{9C6E88C6-1471-3640-9C83-836DB2672C78}"/>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0" name="Freeform 855">
                    <a:extLst>
                      <a:ext uri="{FF2B5EF4-FFF2-40B4-BE49-F238E27FC236}">
                        <a16:creationId xmlns:a16="http://schemas.microsoft.com/office/drawing/2014/main" id="{CDF7241E-AB35-CB4E-AC37-D40F82656D36}"/>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31" name="Freeform 856">
                    <a:extLst>
                      <a:ext uri="{FF2B5EF4-FFF2-40B4-BE49-F238E27FC236}">
                        <a16:creationId xmlns:a16="http://schemas.microsoft.com/office/drawing/2014/main" id="{1F147BC7-3E05-0248-B4B8-53FE858D23E7}"/>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225" name="Straight Connector 224">
                  <a:extLst>
                    <a:ext uri="{FF2B5EF4-FFF2-40B4-BE49-F238E27FC236}">
                      <a16:creationId xmlns:a16="http://schemas.microsoft.com/office/drawing/2014/main" id="{3BA573AA-F2AE-334C-B328-9F37A8FF4532}"/>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528" name="Group 527">
              <a:extLst>
                <a:ext uri="{FF2B5EF4-FFF2-40B4-BE49-F238E27FC236}">
                  <a16:creationId xmlns:a16="http://schemas.microsoft.com/office/drawing/2014/main" id="{B503E439-945A-A344-AB60-2A65A7023FC4}"/>
                </a:ext>
              </a:extLst>
            </p:cNvPr>
            <p:cNvGrpSpPr/>
            <p:nvPr/>
          </p:nvGrpSpPr>
          <p:grpSpPr>
            <a:xfrm>
              <a:off x="7840518" y="1242873"/>
              <a:ext cx="4037013" cy="1377421"/>
              <a:chOff x="7785100" y="730250"/>
              <a:chExt cx="4037013" cy="1377421"/>
            </a:xfrm>
          </p:grpSpPr>
          <p:grpSp>
            <p:nvGrpSpPr>
              <p:cNvPr id="273" name="Group 117">
                <a:extLst>
                  <a:ext uri="{FF2B5EF4-FFF2-40B4-BE49-F238E27FC236}">
                    <a16:creationId xmlns:a16="http://schemas.microsoft.com/office/drawing/2014/main" id="{D45AA40C-B22D-9946-9473-ECEF602BD97D}"/>
                  </a:ext>
                </a:extLst>
              </p:cNvPr>
              <p:cNvGrpSpPr>
                <a:grpSpLocks/>
              </p:cNvGrpSpPr>
              <p:nvPr/>
            </p:nvGrpSpPr>
            <p:grpSpPr bwMode="auto">
              <a:xfrm>
                <a:off x="7785100" y="736600"/>
                <a:ext cx="850900" cy="527050"/>
                <a:chOff x="-490" y="1664"/>
                <a:chExt cx="1429" cy="842"/>
              </a:xfrm>
            </p:grpSpPr>
            <p:sp>
              <p:nvSpPr>
                <p:cNvPr id="274" name="AutoShape 111">
                  <a:extLst>
                    <a:ext uri="{FF2B5EF4-FFF2-40B4-BE49-F238E27FC236}">
                      <a16:creationId xmlns:a16="http://schemas.microsoft.com/office/drawing/2014/main" id="{19FECEC5-DE0E-784A-9583-2B6FFC9B7B03}"/>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275" name="Group 116">
                  <a:extLst>
                    <a:ext uri="{FF2B5EF4-FFF2-40B4-BE49-F238E27FC236}">
                      <a16:creationId xmlns:a16="http://schemas.microsoft.com/office/drawing/2014/main" id="{CB83F8A1-1FC2-3B4D-8C09-DF5C80183588}"/>
                    </a:ext>
                  </a:extLst>
                </p:cNvPr>
                <p:cNvGrpSpPr>
                  <a:grpSpLocks/>
                </p:cNvGrpSpPr>
                <p:nvPr/>
              </p:nvGrpSpPr>
              <p:grpSpPr bwMode="auto">
                <a:xfrm>
                  <a:off x="-427" y="1737"/>
                  <a:ext cx="1217" cy="769"/>
                  <a:chOff x="-427" y="1737"/>
                  <a:chExt cx="1217" cy="769"/>
                </a:xfrm>
              </p:grpSpPr>
              <p:sp>
                <p:nvSpPr>
                  <p:cNvPr id="276" name="Rectangle 99">
                    <a:extLst>
                      <a:ext uri="{FF2B5EF4-FFF2-40B4-BE49-F238E27FC236}">
                        <a16:creationId xmlns:a16="http://schemas.microsoft.com/office/drawing/2014/main" id="{A2734C67-F9AC-2F44-B35F-38E877473CE5}"/>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77" name="Line 7">
                    <a:extLst>
                      <a:ext uri="{FF2B5EF4-FFF2-40B4-BE49-F238E27FC236}">
                        <a16:creationId xmlns:a16="http://schemas.microsoft.com/office/drawing/2014/main" id="{C66E4941-F9C5-1E4F-8B84-AFF95C6698DA}"/>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78" name="Group 103">
                    <a:extLst>
                      <a:ext uri="{FF2B5EF4-FFF2-40B4-BE49-F238E27FC236}">
                        <a16:creationId xmlns:a16="http://schemas.microsoft.com/office/drawing/2014/main" id="{7CB4606E-327A-1A44-A907-2660A56372FA}"/>
                      </a:ext>
                    </a:extLst>
                  </p:cNvPr>
                  <p:cNvGrpSpPr>
                    <a:grpSpLocks/>
                  </p:cNvGrpSpPr>
                  <p:nvPr/>
                </p:nvGrpSpPr>
                <p:grpSpPr bwMode="auto">
                  <a:xfrm>
                    <a:off x="68" y="2192"/>
                    <a:ext cx="387" cy="139"/>
                    <a:chOff x="322" y="890"/>
                    <a:chExt cx="872" cy="339"/>
                  </a:xfrm>
                </p:grpSpPr>
                <p:sp>
                  <p:nvSpPr>
                    <p:cNvPr id="284" name="Rectangle 104">
                      <a:extLst>
                        <a:ext uri="{FF2B5EF4-FFF2-40B4-BE49-F238E27FC236}">
                          <a16:creationId xmlns:a16="http://schemas.microsoft.com/office/drawing/2014/main" id="{A99A3752-5DF1-1C4E-BD45-602755ADFAE1}"/>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5" name="Rectangle 105">
                      <a:extLst>
                        <a:ext uri="{FF2B5EF4-FFF2-40B4-BE49-F238E27FC236}">
                          <a16:creationId xmlns:a16="http://schemas.microsoft.com/office/drawing/2014/main" id="{AC49E6EB-2EDA-8B47-AE75-BB9901D4F95E}"/>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6" name="Rectangle 106">
                      <a:extLst>
                        <a:ext uri="{FF2B5EF4-FFF2-40B4-BE49-F238E27FC236}">
                          <a16:creationId xmlns:a16="http://schemas.microsoft.com/office/drawing/2014/main" id="{651CC5C2-CB72-6C43-B103-BE4D703728D0}"/>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7" name="Rectangle 107">
                      <a:extLst>
                        <a:ext uri="{FF2B5EF4-FFF2-40B4-BE49-F238E27FC236}">
                          <a16:creationId xmlns:a16="http://schemas.microsoft.com/office/drawing/2014/main" id="{1DE97946-179C-8D42-A61A-D83CE594619F}"/>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8" name="Rectangle 108">
                      <a:extLst>
                        <a:ext uri="{FF2B5EF4-FFF2-40B4-BE49-F238E27FC236}">
                          <a16:creationId xmlns:a16="http://schemas.microsoft.com/office/drawing/2014/main" id="{04A1C1EF-E526-1F41-A47F-D1260D32ED04}"/>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9" name="AutoShape 109">
                      <a:extLst>
                        <a:ext uri="{FF2B5EF4-FFF2-40B4-BE49-F238E27FC236}">
                          <a16:creationId xmlns:a16="http://schemas.microsoft.com/office/drawing/2014/main" id="{DAE4B7E4-EF46-4D47-BE30-6BDF7FC9D9FC}"/>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279" name="Picture 110" descr="desktop_computer_stylized_small">
                    <a:extLst>
                      <a:ext uri="{FF2B5EF4-FFF2-40B4-BE49-F238E27FC236}">
                        <a16:creationId xmlns:a16="http://schemas.microsoft.com/office/drawing/2014/main" id="{DDDBC1EE-FFD8-AA47-90A3-58C691D12C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0" name="Rectangle 112">
                    <a:extLst>
                      <a:ext uri="{FF2B5EF4-FFF2-40B4-BE49-F238E27FC236}">
                        <a16:creationId xmlns:a16="http://schemas.microsoft.com/office/drawing/2014/main" id="{1ABA220B-E12D-014F-A57E-FF99A7E82320}"/>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281" name="Freeform 113">
                    <a:extLst>
                      <a:ext uri="{FF2B5EF4-FFF2-40B4-BE49-F238E27FC236}">
                        <a16:creationId xmlns:a16="http://schemas.microsoft.com/office/drawing/2014/main" id="{D421ED9C-7EE2-4245-A767-1000693F38B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283" name="Picture 115" descr="tv">
                    <a:extLst>
                      <a:ext uri="{FF2B5EF4-FFF2-40B4-BE49-F238E27FC236}">
                        <a16:creationId xmlns:a16="http://schemas.microsoft.com/office/drawing/2014/main" id="{DA3CD424-6F2B-A64F-BB99-BFCEFC77DBA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41" name="Line 169">
                <a:extLst>
                  <a:ext uri="{FF2B5EF4-FFF2-40B4-BE49-F238E27FC236}">
                    <a16:creationId xmlns:a16="http://schemas.microsoft.com/office/drawing/2014/main" id="{0ED8CDDF-16E6-9949-AE23-AEA42EA9F9D5}"/>
                  </a:ext>
                </a:extLst>
              </p:cNvPr>
              <p:cNvSpPr>
                <a:spLocks noChangeShapeType="1"/>
              </p:cNvSpPr>
              <p:nvPr/>
            </p:nvSpPr>
            <p:spPr bwMode="auto">
              <a:xfrm>
                <a:off x="8423564" y="1479550"/>
                <a:ext cx="2593686"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9" name="Text Box 204">
                <a:extLst>
                  <a:ext uri="{FF2B5EF4-FFF2-40B4-BE49-F238E27FC236}">
                    <a16:creationId xmlns:a16="http://schemas.microsoft.com/office/drawing/2014/main" id="{9EB94DD9-4B0C-9F40-A9C8-055FEE1AEF50}"/>
                  </a:ext>
                </a:extLst>
              </p:cNvPr>
              <p:cNvSpPr txBox="1">
                <a:spLocks noChangeArrowheads="1"/>
              </p:cNvSpPr>
              <p:nvPr/>
            </p:nvSpPr>
            <p:spPr bwMode="auto">
              <a:xfrm>
                <a:off x="9439275" y="808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nvGrpSpPr>
              <p:cNvPr id="524" name="Group 523">
                <a:extLst>
                  <a:ext uri="{FF2B5EF4-FFF2-40B4-BE49-F238E27FC236}">
                    <a16:creationId xmlns:a16="http://schemas.microsoft.com/office/drawing/2014/main" id="{94702E13-DA68-4543-AB4F-AD4BC76B53EB}"/>
                  </a:ext>
                </a:extLst>
              </p:cNvPr>
              <p:cNvGrpSpPr/>
              <p:nvPr/>
            </p:nvGrpSpPr>
            <p:grpSpPr>
              <a:xfrm>
                <a:off x="7872413" y="1479550"/>
                <a:ext cx="850900" cy="623888"/>
                <a:chOff x="7872413" y="1479550"/>
                <a:chExt cx="850900" cy="623888"/>
              </a:xfrm>
            </p:grpSpPr>
            <p:grpSp>
              <p:nvGrpSpPr>
                <p:cNvPr id="307" name="Group 135">
                  <a:extLst>
                    <a:ext uri="{FF2B5EF4-FFF2-40B4-BE49-F238E27FC236}">
                      <a16:creationId xmlns:a16="http://schemas.microsoft.com/office/drawing/2014/main" id="{18C2718F-6489-3842-866B-C6083D9124ED}"/>
                    </a:ext>
                  </a:extLst>
                </p:cNvPr>
                <p:cNvGrpSpPr>
                  <a:grpSpLocks/>
                </p:cNvGrpSpPr>
                <p:nvPr/>
              </p:nvGrpSpPr>
              <p:grpSpPr bwMode="auto">
                <a:xfrm>
                  <a:off x="7872413" y="1576388"/>
                  <a:ext cx="850900" cy="527050"/>
                  <a:chOff x="-490" y="1664"/>
                  <a:chExt cx="1429" cy="842"/>
                </a:xfrm>
              </p:grpSpPr>
              <p:sp>
                <p:nvSpPr>
                  <p:cNvPr id="308" name="AutoShape 136">
                    <a:extLst>
                      <a:ext uri="{FF2B5EF4-FFF2-40B4-BE49-F238E27FC236}">
                        <a16:creationId xmlns:a16="http://schemas.microsoft.com/office/drawing/2014/main" id="{06A4920B-716F-6440-A4A4-D28120C1641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09" name="Group 137">
                    <a:extLst>
                      <a:ext uri="{FF2B5EF4-FFF2-40B4-BE49-F238E27FC236}">
                        <a16:creationId xmlns:a16="http://schemas.microsoft.com/office/drawing/2014/main" id="{D5BBEB23-7774-4344-9031-57B565E6285C}"/>
                      </a:ext>
                    </a:extLst>
                  </p:cNvPr>
                  <p:cNvGrpSpPr>
                    <a:grpSpLocks/>
                  </p:cNvGrpSpPr>
                  <p:nvPr/>
                </p:nvGrpSpPr>
                <p:grpSpPr bwMode="auto">
                  <a:xfrm>
                    <a:off x="-427" y="1737"/>
                    <a:ext cx="1217" cy="769"/>
                    <a:chOff x="-427" y="1737"/>
                    <a:chExt cx="1217" cy="769"/>
                  </a:xfrm>
                </p:grpSpPr>
                <p:sp>
                  <p:nvSpPr>
                    <p:cNvPr id="310" name="Rectangle 138">
                      <a:extLst>
                        <a:ext uri="{FF2B5EF4-FFF2-40B4-BE49-F238E27FC236}">
                          <a16:creationId xmlns:a16="http://schemas.microsoft.com/office/drawing/2014/main" id="{8FC71A6F-1303-3A46-848F-ED88E09D463E}"/>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1" name="Line 7">
                      <a:extLst>
                        <a:ext uri="{FF2B5EF4-FFF2-40B4-BE49-F238E27FC236}">
                          <a16:creationId xmlns:a16="http://schemas.microsoft.com/office/drawing/2014/main" id="{74A21E63-C3A9-BE46-B55D-249D7B73ACE3}"/>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12" name="Group 140">
                      <a:extLst>
                        <a:ext uri="{FF2B5EF4-FFF2-40B4-BE49-F238E27FC236}">
                          <a16:creationId xmlns:a16="http://schemas.microsoft.com/office/drawing/2014/main" id="{F6600432-E3DE-234E-9D32-F2444455478A}"/>
                        </a:ext>
                      </a:extLst>
                    </p:cNvPr>
                    <p:cNvGrpSpPr>
                      <a:grpSpLocks/>
                    </p:cNvGrpSpPr>
                    <p:nvPr/>
                  </p:nvGrpSpPr>
                  <p:grpSpPr bwMode="auto">
                    <a:xfrm>
                      <a:off x="68" y="2192"/>
                      <a:ext cx="387" cy="139"/>
                      <a:chOff x="322" y="890"/>
                      <a:chExt cx="872" cy="339"/>
                    </a:xfrm>
                  </p:grpSpPr>
                  <p:sp>
                    <p:nvSpPr>
                      <p:cNvPr id="318" name="Rectangle 141">
                        <a:extLst>
                          <a:ext uri="{FF2B5EF4-FFF2-40B4-BE49-F238E27FC236}">
                            <a16:creationId xmlns:a16="http://schemas.microsoft.com/office/drawing/2014/main" id="{0AC9502F-C0FF-034A-B159-81DCA48F8147}"/>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9" name="Rectangle 142">
                        <a:extLst>
                          <a:ext uri="{FF2B5EF4-FFF2-40B4-BE49-F238E27FC236}">
                            <a16:creationId xmlns:a16="http://schemas.microsoft.com/office/drawing/2014/main" id="{1836D0E5-A637-3645-ADFC-9E3F1C734453}"/>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0" name="Rectangle 143">
                        <a:extLst>
                          <a:ext uri="{FF2B5EF4-FFF2-40B4-BE49-F238E27FC236}">
                            <a16:creationId xmlns:a16="http://schemas.microsoft.com/office/drawing/2014/main" id="{033C6F2A-0F65-6040-8A3C-BAD90C628B94}"/>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1" name="Rectangle 144">
                        <a:extLst>
                          <a:ext uri="{FF2B5EF4-FFF2-40B4-BE49-F238E27FC236}">
                            <a16:creationId xmlns:a16="http://schemas.microsoft.com/office/drawing/2014/main" id="{513E5FB6-D7F9-9343-82C8-9BB80CB7FF95}"/>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2" name="Rectangle 145">
                        <a:extLst>
                          <a:ext uri="{FF2B5EF4-FFF2-40B4-BE49-F238E27FC236}">
                            <a16:creationId xmlns:a16="http://schemas.microsoft.com/office/drawing/2014/main" id="{700456BA-BDB8-784C-999D-644E2C79FCD6}"/>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3" name="AutoShape 146">
                        <a:extLst>
                          <a:ext uri="{FF2B5EF4-FFF2-40B4-BE49-F238E27FC236}">
                            <a16:creationId xmlns:a16="http://schemas.microsoft.com/office/drawing/2014/main" id="{902212FC-7256-754F-AFD4-8BD64D83D2D9}"/>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13" name="Picture 147" descr="desktop_computer_stylized_small">
                      <a:extLst>
                        <a:ext uri="{FF2B5EF4-FFF2-40B4-BE49-F238E27FC236}">
                          <a16:creationId xmlns:a16="http://schemas.microsoft.com/office/drawing/2014/main" id="{6749D4B2-638E-3247-895E-C38F81C6A16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4" name="Rectangle 148">
                      <a:extLst>
                        <a:ext uri="{FF2B5EF4-FFF2-40B4-BE49-F238E27FC236}">
                          <a16:creationId xmlns:a16="http://schemas.microsoft.com/office/drawing/2014/main" id="{11D92BD6-CE36-634D-9F1B-6CBED16DB889}"/>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15" name="Freeform 149">
                      <a:extLst>
                        <a:ext uri="{FF2B5EF4-FFF2-40B4-BE49-F238E27FC236}">
                          <a16:creationId xmlns:a16="http://schemas.microsoft.com/office/drawing/2014/main" id="{FA61DEAA-1D6D-3A4B-9DD2-2633E3EF3298}"/>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17" name="Picture 151" descr="tv">
                      <a:extLst>
                        <a:ext uri="{FF2B5EF4-FFF2-40B4-BE49-F238E27FC236}">
                          <a16:creationId xmlns:a16="http://schemas.microsoft.com/office/drawing/2014/main" id="{94763A90-FA83-6D43-A436-F13917DEDD5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4" name="Freeform 209">
                  <a:extLst>
                    <a:ext uri="{FF2B5EF4-FFF2-40B4-BE49-F238E27FC236}">
                      <a16:creationId xmlns:a16="http://schemas.microsoft.com/office/drawing/2014/main" id="{EFB2345E-45BF-0345-9876-16ED4A0CBD60}"/>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65" name="Rectangle 44">
                <a:extLst>
                  <a:ext uri="{FF2B5EF4-FFF2-40B4-BE49-F238E27FC236}">
                    <a16:creationId xmlns:a16="http://schemas.microsoft.com/office/drawing/2014/main" id="{7ABEC7AC-0CF9-7740-88E7-0E43CF01748F}"/>
                  </a:ext>
                </a:extLst>
              </p:cNvPr>
              <p:cNvSpPr>
                <a:spLocks noChangeArrowheads="1"/>
              </p:cNvSpPr>
              <p:nvPr/>
            </p:nvSpPr>
            <p:spPr bwMode="auto">
              <a:xfrm>
                <a:off x="10755313" y="1054100"/>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367" name="Freeform 216">
                <a:extLst>
                  <a:ext uri="{FF2B5EF4-FFF2-40B4-BE49-F238E27FC236}">
                    <a16:creationId xmlns:a16="http://schemas.microsoft.com/office/drawing/2014/main" id="{D74A0656-120C-2348-A152-8E46A643DE11}"/>
                  </a:ext>
                </a:extLst>
              </p:cNvPr>
              <p:cNvSpPr>
                <a:spLocks/>
              </p:cNvSpPr>
              <p:nvPr/>
            </p:nvSpPr>
            <p:spPr bwMode="auto">
              <a:xfrm>
                <a:off x="11012488" y="1236663"/>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99000">
                    <a:srgbClr val="E40000"/>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8" name="Freeform 217">
                <a:extLst>
                  <a:ext uri="{FF2B5EF4-FFF2-40B4-BE49-F238E27FC236}">
                    <a16:creationId xmlns:a16="http://schemas.microsoft.com/office/drawing/2014/main" id="{B21EE085-803A-FB4A-83BD-700B68E7F645}"/>
                  </a:ext>
                </a:extLst>
              </p:cNvPr>
              <p:cNvSpPr>
                <a:spLocks/>
              </p:cNvSpPr>
              <p:nvPr/>
            </p:nvSpPr>
            <p:spPr bwMode="auto">
              <a:xfrm>
                <a:off x="11009842" y="1167342"/>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C00000"/>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9" name="Line 218">
                <a:extLst>
                  <a:ext uri="{FF2B5EF4-FFF2-40B4-BE49-F238E27FC236}">
                    <a16:creationId xmlns:a16="http://schemas.microsoft.com/office/drawing/2014/main" id="{662CF9DC-48CB-3C4D-B5DD-565FE580BE40}"/>
                  </a:ext>
                </a:extLst>
              </p:cNvPr>
              <p:cNvSpPr>
                <a:spLocks noChangeShapeType="1"/>
              </p:cNvSpPr>
              <p:nvPr/>
            </p:nvSpPr>
            <p:spPr bwMode="auto">
              <a:xfrm flipH="1">
                <a:off x="11339513" y="1295400"/>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0" name="Line 219">
                <a:extLst>
                  <a:ext uri="{FF2B5EF4-FFF2-40B4-BE49-F238E27FC236}">
                    <a16:creationId xmlns:a16="http://schemas.microsoft.com/office/drawing/2014/main" id="{7C5780A1-D001-8344-837A-3397C4576A2A}"/>
                  </a:ext>
                </a:extLst>
              </p:cNvPr>
              <p:cNvSpPr>
                <a:spLocks noChangeShapeType="1"/>
              </p:cNvSpPr>
              <p:nvPr/>
            </p:nvSpPr>
            <p:spPr bwMode="auto">
              <a:xfrm>
                <a:off x="11041063" y="1466850"/>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1" name="Freeform 220">
                <a:extLst>
                  <a:ext uri="{FF2B5EF4-FFF2-40B4-BE49-F238E27FC236}">
                    <a16:creationId xmlns:a16="http://schemas.microsoft.com/office/drawing/2014/main" id="{6C59CA65-50C3-0443-8B37-EE986EE2D328}"/>
                  </a:ext>
                </a:extLst>
              </p:cNvPr>
              <p:cNvSpPr>
                <a:spLocks/>
              </p:cNvSpPr>
              <p:nvPr/>
            </p:nvSpPr>
            <p:spPr bwMode="auto">
              <a:xfrm>
                <a:off x="11034713" y="1290638"/>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2" name="Freeform 221">
                <a:extLst>
                  <a:ext uri="{FF2B5EF4-FFF2-40B4-BE49-F238E27FC236}">
                    <a16:creationId xmlns:a16="http://schemas.microsoft.com/office/drawing/2014/main" id="{7556E69F-3BCD-2B4F-A17A-81BBDE0EEFC2}"/>
                  </a:ext>
                </a:extLst>
              </p:cNvPr>
              <p:cNvSpPr>
                <a:spLocks/>
              </p:cNvSpPr>
              <p:nvPr/>
            </p:nvSpPr>
            <p:spPr bwMode="auto">
              <a:xfrm flipV="1">
                <a:off x="11034713" y="1527175"/>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3" name="AutoShape 225">
                <a:extLst>
                  <a:ext uri="{FF2B5EF4-FFF2-40B4-BE49-F238E27FC236}">
                    <a16:creationId xmlns:a16="http://schemas.microsoft.com/office/drawing/2014/main" id="{9DD28501-C345-2745-849B-87EB75970D3E}"/>
                  </a:ext>
                </a:extLst>
              </p:cNvPr>
              <p:cNvSpPr>
                <a:spLocks noChangeArrowheads="1"/>
              </p:cNvSpPr>
              <p:nvPr/>
            </p:nvSpPr>
            <p:spPr bwMode="auto">
              <a:xfrm>
                <a:off x="10615613" y="790575"/>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523" name="Group 522">
                <a:extLst>
                  <a:ext uri="{FF2B5EF4-FFF2-40B4-BE49-F238E27FC236}">
                    <a16:creationId xmlns:a16="http://schemas.microsoft.com/office/drawing/2014/main" id="{983BDABC-49F0-F642-9544-FC51657A2E15}"/>
                  </a:ext>
                </a:extLst>
              </p:cNvPr>
              <p:cNvGrpSpPr/>
              <p:nvPr/>
            </p:nvGrpSpPr>
            <p:grpSpPr>
              <a:xfrm>
                <a:off x="8699500" y="730250"/>
                <a:ext cx="850900" cy="755650"/>
                <a:chOff x="8699500" y="730250"/>
                <a:chExt cx="850900" cy="755650"/>
              </a:xfrm>
            </p:grpSpPr>
            <p:grpSp>
              <p:nvGrpSpPr>
                <p:cNvPr id="393" name="Group 117">
                  <a:extLst>
                    <a:ext uri="{FF2B5EF4-FFF2-40B4-BE49-F238E27FC236}">
                      <a16:creationId xmlns:a16="http://schemas.microsoft.com/office/drawing/2014/main" id="{D54CFC43-9C44-9741-8C04-D80CE4756997}"/>
                    </a:ext>
                  </a:extLst>
                </p:cNvPr>
                <p:cNvGrpSpPr>
                  <a:grpSpLocks/>
                </p:cNvGrpSpPr>
                <p:nvPr/>
              </p:nvGrpSpPr>
              <p:grpSpPr bwMode="auto">
                <a:xfrm>
                  <a:off x="8699500" y="730250"/>
                  <a:ext cx="850900" cy="527050"/>
                  <a:chOff x="-490" y="1664"/>
                  <a:chExt cx="1429" cy="842"/>
                </a:xfrm>
              </p:grpSpPr>
              <p:sp>
                <p:nvSpPr>
                  <p:cNvPr id="394" name="AutoShape 111">
                    <a:extLst>
                      <a:ext uri="{FF2B5EF4-FFF2-40B4-BE49-F238E27FC236}">
                        <a16:creationId xmlns:a16="http://schemas.microsoft.com/office/drawing/2014/main" id="{97DF7804-CC88-1F42-B8F9-051351FE8089}"/>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95" name="Group 116">
                    <a:extLst>
                      <a:ext uri="{FF2B5EF4-FFF2-40B4-BE49-F238E27FC236}">
                        <a16:creationId xmlns:a16="http://schemas.microsoft.com/office/drawing/2014/main" id="{62D463CD-C41B-EB42-B714-BE7DEB8C5A05}"/>
                      </a:ext>
                    </a:extLst>
                  </p:cNvPr>
                  <p:cNvGrpSpPr>
                    <a:grpSpLocks/>
                  </p:cNvGrpSpPr>
                  <p:nvPr/>
                </p:nvGrpSpPr>
                <p:grpSpPr bwMode="auto">
                  <a:xfrm>
                    <a:off x="-427" y="1737"/>
                    <a:ext cx="1217" cy="769"/>
                    <a:chOff x="-427" y="1737"/>
                    <a:chExt cx="1217" cy="769"/>
                  </a:xfrm>
                </p:grpSpPr>
                <p:sp>
                  <p:nvSpPr>
                    <p:cNvPr id="396" name="Rectangle 99">
                      <a:extLst>
                        <a:ext uri="{FF2B5EF4-FFF2-40B4-BE49-F238E27FC236}">
                          <a16:creationId xmlns:a16="http://schemas.microsoft.com/office/drawing/2014/main" id="{C882ED75-ED21-974A-90AC-D2ADE1E07E38}"/>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7" name="Line 7">
                      <a:extLst>
                        <a:ext uri="{FF2B5EF4-FFF2-40B4-BE49-F238E27FC236}">
                          <a16:creationId xmlns:a16="http://schemas.microsoft.com/office/drawing/2014/main" id="{1BB2D968-610B-184F-A2CF-14B33B3A9572}"/>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98" name="Group 103">
                      <a:extLst>
                        <a:ext uri="{FF2B5EF4-FFF2-40B4-BE49-F238E27FC236}">
                          <a16:creationId xmlns:a16="http://schemas.microsoft.com/office/drawing/2014/main" id="{4D4CE61C-8983-B647-864F-F470C03A070F}"/>
                        </a:ext>
                      </a:extLst>
                    </p:cNvPr>
                    <p:cNvGrpSpPr>
                      <a:grpSpLocks/>
                    </p:cNvGrpSpPr>
                    <p:nvPr/>
                  </p:nvGrpSpPr>
                  <p:grpSpPr bwMode="auto">
                    <a:xfrm>
                      <a:off x="68" y="2192"/>
                      <a:ext cx="387" cy="139"/>
                      <a:chOff x="322" y="890"/>
                      <a:chExt cx="872" cy="339"/>
                    </a:xfrm>
                  </p:grpSpPr>
                  <p:sp>
                    <p:nvSpPr>
                      <p:cNvPr id="403" name="Rectangle 104">
                        <a:extLst>
                          <a:ext uri="{FF2B5EF4-FFF2-40B4-BE49-F238E27FC236}">
                            <a16:creationId xmlns:a16="http://schemas.microsoft.com/office/drawing/2014/main" id="{F0C7BF96-DC9B-8F46-A1CD-DF23ED3B114D}"/>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4" name="Rectangle 105">
                        <a:extLst>
                          <a:ext uri="{FF2B5EF4-FFF2-40B4-BE49-F238E27FC236}">
                            <a16:creationId xmlns:a16="http://schemas.microsoft.com/office/drawing/2014/main" id="{31A36EA8-D658-AB47-BE82-801AA588F5B0}"/>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5" name="Rectangle 106">
                        <a:extLst>
                          <a:ext uri="{FF2B5EF4-FFF2-40B4-BE49-F238E27FC236}">
                            <a16:creationId xmlns:a16="http://schemas.microsoft.com/office/drawing/2014/main" id="{5DDEAC47-056C-384C-B89F-5A42C8379AD9}"/>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6" name="Rectangle 107">
                        <a:extLst>
                          <a:ext uri="{FF2B5EF4-FFF2-40B4-BE49-F238E27FC236}">
                            <a16:creationId xmlns:a16="http://schemas.microsoft.com/office/drawing/2014/main" id="{5FAEA790-B08D-2741-A24E-F6C8966DFA2D}"/>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7" name="Rectangle 108">
                        <a:extLst>
                          <a:ext uri="{FF2B5EF4-FFF2-40B4-BE49-F238E27FC236}">
                            <a16:creationId xmlns:a16="http://schemas.microsoft.com/office/drawing/2014/main" id="{C8681A97-C9D1-FE48-BB82-818A99CB0B4D}"/>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8" name="AutoShape 109">
                        <a:extLst>
                          <a:ext uri="{FF2B5EF4-FFF2-40B4-BE49-F238E27FC236}">
                            <a16:creationId xmlns:a16="http://schemas.microsoft.com/office/drawing/2014/main" id="{CFB36D93-5244-FD4C-BD34-FB641007F596}"/>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99" name="Picture 110" descr="desktop_computer_stylized_small">
                      <a:extLst>
                        <a:ext uri="{FF2B5EF4-FFF2-40B4-BE49-F238E27FC236}">
                          <a16:creationId xmlns:a16="http://schemas.microsoft.com/office/drawing/2014/main" id="{9B404C1F-048E-7044-BE69-14D8C09F81C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 name="Rectangle 112">
                      <a:extLst>
                        <a:ext uri="{FF2B5EF4-FFF2-40B4-BE49-F238E27FC236}">
                          <a16:creationId xmlns:a16="http://schemas.microsoft.com/office/drawing/2014/main" id="{93620211-30D2-A74F-85D8-3CCB3BB54C29}"/>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1" name="Freeform 113">
                      <a:extLst>
                        <a:ext uri="{FF2B5EF4-FFF2-40B4-BE49-F238E27FC236}">
                          <a16:creationId xmlns:a16="http://schemas.microsoft.com/office/drawing/2014/main" id="{EAB132C2-BF16-0F4B-B306-8B5A4C1C07AA}"/>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2" name="Picture 115" descr="tv">
                      <a:extLst>
                        <a:ext uri="{FF2B5EF4-FFF2-40B4-BE49-F238E27FC236}">
                          <a16:creationId xmlns:a16="http://schemas.microsoft.com/office/drawing/2014/main" id="{E56F1C09-456F-6945-AACA-76354A8314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22" name="Straight Connector 521">
                  <a:extLst>
                    <a:ext uri="{FF2B5EF4-FFF2-40B4-BE49-F238E27FC236}">
                      <a16:creationId xmlns:a16="http://schemas.microsoft.com/office/drawing/2014/main" id="{CEADDDE2-F07E-2048-90F3-56476774EC97}"/>
                    </a:ext>
                  </a:extLst>
                </p:cNvPr>
                <p:cNvCxnSpPr/>
                <p:nvPr/>
              </p:nvCxnSpPr>
              <p:spPr>
                <a:xfrm>
                  <a:off x="9334500" y="1147233"/>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cxnSp>
            <p:nvCxnSpPr>
              <p:cNvPr id="412" name="Straight Connector 411">
                <a:extLst>
                  <a:ext uri="{FF2B5EF4-FFF2-40B4-BE49-F238E27FC236}">
                    <a16:creationId xmlns:a16="http://schemas.microsoft.com/office/drawing/2014/main" id="{2E6A914D-56E6-6144-8A5D-B26042233D49}"/>
                  </a:ext>
                </a:extLst>
              </p:cNvPr>
              <p:cNvCxnSpPr/>
              <p:nvPr/>
            </p:nvCxnSpPr>
            <p:spPr>
              <a:xfrm>
                <a:off x="8428567" y="1151466"/>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nvGrpSpPr>
              <p:cNvPr id="415" name="Group 414">
                <a:extLst>
                  <a:ext uri="{FF2B5EF4-FFF2-40B4-BE49-F238E27FC236}">
                    <a16:creationId xmlns:a16="http://schemas.microsoft.com/office/drawing/2014/main" id="{EA667DB5-3322-4A46-B5FA-A070FD5DC154}"/>
                  </a:ext>
                </a:extLst>
              </p:cNvPr>
              <p:cNvGrpSpPr/>
              <p:nvPr/>
            </p:nvGrpSpPr>
            <p:grpSpPr>
              <a:xfrm>
                <a:off x="8795279" y="1483783"/>
                <a:ext cx="850900" cy="623888"/>
                <a:chOff x="7872413" y="1479550"/>
                <a:chExt cx="850900" cy="623888"/>
              </a:xfrm>
            </p:grpSpPr>
            <p:grpSp>
              <p:nvGrpSpPr>
                <p:cNvPr id="416" name="Group 135">
                  <a:extLst>
                    <a:ext uri="{FF2B5EF4-FFF2-40B4-BE49-F238E27FC236}">
                      <a16:creationId xmlns:a16="http://schemas.microsoft.com/office/drawing/2014/main" id="{85DFD946-B194-774B-88CB-2C0D2F0CAAAB}"/>
                    </a:ext>
                  </a:extLst>
                </p:cNvPr>
                <p:cNvGrpSpPr>
                  <a:grpSpLocks/>
                </p:cNvGrpSpPr>
                <p:nvPr/>
              </p:nvGrpSpPr>
              <p:grpSpPr bwMode="auto">
                <a:xfrm>
                  <a:off x="7872413" y="1576388"/>
                  <a:ext cx="850900" cy="527050"/>
                  <a:chOff x="-490" y="1664"/>
                  <a:chExt cx="1429" cy="842"/>
                </a:xfrm>
              </p:grpSpPr>
              <p:sp>
                <p:nvSpPr>
                  <p:cNvPr id="418" name="AutoShape 136">
                    <a:extLst>
                      <a:ext uri="{FF2B5EF4-FFF2-40B4-BE49-F238E27FC236}">
                        <a16:creationId xmlns:a16="http://schemas.microsoft.com/office/drawing/2014/main" id="{F297B945-74B3-CB4B-878C-7C02A4889F1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419" name="Group 137">
                    <a:extLst>
                      <a:ext uri="{FF2B5EF4-FFF2-40B4-BE49-F238E27FC236}">
                        <a16:creationId xmlns:a16="http://schemas.microsoft.com/office/drawing/2014/main" id="{E4CF7180-96A2-CD40-B8A0-45AE98BA1F1E}"/>
                      </a:ext>
                    </a:extLst>
                  </p:cNvPr>
                  <p:cNvGrpSpPr>
                    <a:grpSpLocks/>
                  </p:cNvGrpSpPr>
                  <p:nvPr/>
                </p:nvGrpSpPr>
                <p:grpSpPr bwMode="auto">
                  <a:xfrm>
                    <a:off x="-427" y="1737"/>
                    <a:ext cx="1217" cy="769"/>
                    <a:chOff x="-427" y="1737"/>
                    <a:chExt cx="1217" cy="769"/>
                  </a:xfrm>
                </p:grpSpPr>
                <p:sp>
                  <p:nvSpPr>
                    <p:cNvPr id="420" name="Rectangle 138">
                      <a:extLst>
                        <a:ext uri="{FF2B5EF4-FFF2-40B4-BE49-F238E27FC236}">
                          <a16:creationId xmlns:a16="http://schemas.microsoft.com/office/drawing/2014/main" id="{E728FEDA-C496-A141-8FEA-14AAB825DF0A}"/>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1" name="Line 7">
                      <a:extLst>
                        <a:ext uri="{FF2B5EF4-FFF2-40B4-BE49-F238E27FC236}">
                          <a16:creationId xmlns:a16="http://schemas.microsoft.com/office/drawing/2014/main" id="{94947D33-1E0B-FE40-8CAB-CBBDC0D6E22A}"/>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22" name="Group 140">
                      <a:extLst>
                        <a:ext uri="{FF2B5EF4-FFF2-40B4-BE49-F238E27FC236}">
                          <a16:creationId xmlns:a16="http://schemas.microsoft.com/office/drawing/2014/main" id="{394E883E-EC3D-5D4A-AEA2-4725F7F2DBF7}"/>
                        </a:ext>
                      </a:extLst>
                    </p:cNvPr>
                    <p:cNvGrpSpPr>
                      <a:grpSpLocks/>
                    </p:cNvGrpSpPr>
                    <p:nvPr/>
                  </p:nvGrpSpPr>
                  <p:grpSpPr bwMode="auto">
                    <a:xfrm>
                      <a:off x="68" y="2192"/>
                      <a:ext cx="387" cy="139"/>
                      <a:chOff x="322" y="890"/>
                      <a:chExt cx="872" cy="339"/>
                    </a:xfrm>
                  </p:grpSpPr>
                  <p:sp>
                    <p:nvSpPr>
                      <p:cNvPr id="427" name="Rectangle 141">
                        <a:extLst>
                          <a:ext uri="{FF2B5EF4-FFF2-40B4-BE49-F238E27FC236}">
                            <a16:creationId xmlns:a16="http://schemas.microsoft.com/office/drawing/2014/main" id="{448655B1-0992-6F4B-815F-913E06606CB8}"/>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8" name="Rectangle 142">
                        <a:extLst>
                          <a:ext uri="{FF2B5EF4-FFF2-40B4-BE49-F238E27FC236}">
                            <a16:creationId xmlns:a16="http://schemas.microsoft.com/office/drawing/2014/main" id="{968409F2-F7DA-2446-B315-0CF4D05EAD1C}"/>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9" name="Rectangle 143">
                        <a:extLst>
                          <a:ext uri="{FF2B5EF4-FFF2-40B4-BE49-F238E27FC236}">
                            <a16:creationId xmlns:a16="http://schemas.microsoft.com/office/drawing/2014/main" id="{0362FF3B-ADD9-5744-8ACA-3EFADB83225A}"/>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0" name="Rectangle 144">
                        <a:extLst>
                          <a:ext uri="{FF2B5EF4-FFF2-40B4-BE49-F238E27FC236}">
                            <a16:creationId xmlns:a16="http://schemas.microsoft.com/office/drawing/2014/main" id="{C40AA11A-DFD4-8F42-897F-82FED599B224}"/>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1" name="Rectangle 145">
                        <a:extLst>
                          <a:ext uri="{FF2B5EF4-FFF2-40B4-BE49-F238E27FC236}">
                            <a16:creationId xmlns:a16="http://schemas.microsoft.com/office/drawing/2014/main" id="{8A810F1B-6E62-5742-8139-F7E89D3E1CE1}"/>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32" name="AutoShape 146">
                        <a:extLst>
                          <a:ext uri="{FF2B5EF4-FFF2-40B4-BE49-F238E27FC236}">
                            <a16:creationId xmlns:a16="http://schemas.microsoft.com/office/drawing/2014/main" id="{F9E0BEC6-A98D-274B-80FC-89A04433923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423" name="Picture 147" descr="desktop_computer_stylized_small">
                      <a:extLst>
                        <a:ext uri="{FF2B5EF4-FFF2-40B4-BE49-F238E27FC236}">
                          <a16:creationId xmlns:a16="http://schemas.microsoft.com/office/drawing/2014/main" id="{0A91A55F-2043-9E4B-99F9-AFA78F5A81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 name="Rectangle 148">
                      <a:extLst>
                        <a:ext uri="{FF2B5EF4-FFF2-40B4-BE49-F238E27FC236}">
                          <a16:creationId xmlns:a16="http://schemas.microsoft.com/office/drawing/2014/main" id="{F8AF0B05-119A-0146-852E-B3BD3225EC1D}"/>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25" name="Freeform 149">
                      <a:extLst>
                        <a:ext uri="{FF2B5EF4-FFF2-40B4-BE49-F238E27FC236}">
                          <a16:creationId xmlns:a16="http://schemas.microsoft.com/office/drawing/2014/main" id="{AB1B2319-3B1A-4844-AE46-5CB41DCFDC2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26" name="Picture 151" descr="tv">
                      <a:extLst>
                        <a:ext uri="{FF2B5EF4-FFF2-40B4-BE49-F238E27FC236}">
                          <a16:creationId xmlns:a16="http://schemas.microsoft.com/office/drawing/2014/main" id="{FBF03B14-5AED-7E49-8E18-C9D52DD066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17" name="Freeform 209">
                  <a:extLst>
                    <a:ext uri="{FF2B5EF4-FFF2-40B4-BE49-F238E27FC236}">
                      <a16:creationId xmlns:a16="http://schemas.microsoft.com/office/drawing/2014/main" id="{0B7484A0-57B4-9D4F-88D9-C1C31B000066}"/>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33" name="Text Box 204">
                <a:extLst>
                  <a:ext uri="{FF2B5EF4-FFF2-40B4-BE49-F238E27FC236}">
                    <a16:creationId xmlns:a16="http://schemas.microsoft.com/office/drawing/2014/main" id="{3C38ADF6-8694-1144-9C3F-327CA8736409}"/>
                  </a:ext>
                </a:extLst>
              </p:cNvPr>
              <p:cNvSpPr txBox="1">
                <a:spLocks noChangeArrowheads="1"/>
              </p:cNvSpPr>
              <p:nvPr/>
            </p:nvSpPr>
            <p:spPr bwMode="auto">
              <a:xfrm>
                <a:off x="9744075" y="13414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sp>
          <p:nvSpPr>
            <p:cNvPr id="4" name="Rectangle 3">
              <a:extLst>
                <a:ext uri="{FF2B5EF4-FFF2-40B4-BE49-F238E27FC236}">
                  <a16:creationId xmlns:a16="http://schemas.microsoft.com/office/drawing/2014/main" id="{9FF01AC7-2E5B-D84F-AB90-A83570071E30}"/>
                </a:ext>
              </a:extLst>
            </p:cNvPr>
            <p:cNvSpPr/>
            <p:nvPr/>
          </p:nvSpPr>
          <p:spPr>
            <a:xfrm>
              <a:off x="9880298" y="2315290"/>
              <a:ext cx="149592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Cable access</a:t>
              </a:r>
            </a:p>
          </p:txBody>
        </p:sp>
        <p:sp>
          <p:nvSpPr>
            <p:cNvPr id="262" name="Rectangle 261">
              <a:extLst>
                <a:ext uri="{FF2B5EF4-FFF2-40B4-BE49-F238E27FC236}">
                  <a16:creationId xmlns:a16="http://schemas.microsoft.com/office/drawing/2014/main" id="{459E104B-0656-AD45-8B15-E06794D0179B}"/>
                </a:ext>
              </a:extLst>
            </p:cNvPr>
            <p:cNvSpPr/>
            <p:nvPr/>
          </p:nvSpPr>
          <p:spPr>
            <a:xfrm>
              <a:off x="8838380" y="4315152"/>
              <a:ext cx="9476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cellular</a:t>
              </a:r>
            </a:p>
          </p:txBody>
        </p:sp>
        <p:sp>
          <p:nvSpPr>
            <p:cNvPr id="263" name="Rectangle 262">
              <a:extLst>
                <a:ext uri="{FF2B5EF4-FFF2-40B4-BE49-F238E27FC236}">
                  <a16:creationId xmlns:a16="http://schemas.microsoft.com/office/drawing/2014/main" id="{23043AC6-1FBA-CA4A-90DB-571BBB799190}"/>
                </a:ext>
              </a:extLst>
            </p:cNvPr>
            <p:cNvSpPr/>
            <p:nvPr/>
          </p:nvSpPr>
          <p:spPr>
            <a:xfrm>
              <a:off x="8860151" y="5885806"/>
              <a:ext cx="64953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WiFi</a:t>
              </a:r>
            </a:p>
          </p:txBody>
        </p:sp>
        <p:sp>
          <p:nvSpPr>
            <p:cNvPr id="265" name="Rectangle 264">
              <a:extLst>
                <a:ext uri="{FF2B5EF4-FFF2-40B4-BE49-F238E27FC236}">
                  <a16:creationId xmlns:a16="http://schemas.microsoft.com/office/drawing/2014/main" id="{26AA65EC-3CE2-F045-85D4-2A946CC3BFE5}"/>
                </a:ext>
              </a:extLst>
            </p:cNvPr>
            <p:cNvSpPr/>
            <p:nvPr/>
          </p:nvSpPr>
          <p:spPr>
            <a:xfrm>
              <a:off x="10374820" y="5030500"/>
              <a:ext cx="16743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Ethernet LANs</a:t>
              </a:r>
            </a:p>
          </p:txBody>
        </p:sp>
      </p:grpSp>
      <p:sp>
        <p:nvSpPr>
          <p:cNvPr id="30" name="Slide Number Placeholder 29">
            <a:extLst>
              <a:ext uri="{FF2B5EF4-FFF2-40B4-BE49-F238E27FC236}">
                <a16:creationId xmlns:a16="http://schemas.microsoft.com/office/drawing/2014/main" id="{1D0657B2-9D8B-CF92-BE48-D98FDD0CABC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33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animEffect transition="in" filter="dissolve">
                                      <p:cBhvr>
                                        <p:cTn id="7" dur="500"/>
                                        <p:tgtEl>
                                          <p:spTgt spid="6">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5" end="5"/>
                                            </p:txEl>
                                          </p:spTgt>
                                        </p:tgtEl>
                                        <p:attrNameLst>
                                          <p:attrName>style.visibility</p:attrName>
                                        </p:attrNameLst>
                                      </p:cBhvr>
                                      <p:to>
                                        <p:strVal val="visible"/>
                                      </p:to>
                                    </p:set>
                                    <p:animEffect transition="in" filter="dissolve">
                                      <p:cBhvr>
                                        <p:cTn id="10" dur="500"/>
                                        <p:tgtEl>
                                          <p:spTgt spid="6">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6" end="6"/>
                                            </p:txEl>
                                          </p:spTgt>
                                        </p:tgtEl>
                                        <p:attrNameLst>
                                          <p:attrName>style.visibility</p:attrName>
                                        </p:attrNameLst>
                                      </p:cBhvr>
                                      <p:to>
                                        <p:strVal val="visible"/>
                                      </p:to>
                                    </p:set>
                                    <p:animEffect transition="in" filter="dissolve">
                                      <p:cBhvr>
                                        <p:cTn id="13" dur="500"/>
                                        <p:tgtEl>
                                          <p:spTgt spid="6">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6">
                                            <p:txEl>
                                              <p:pRg st="7" end="7"/>
                                            </p:txEl>
                                          </p:spTgt>
                                        </p:tgtEl>
                                        <p:attrNameLst>
                                          <p:attrName>style.visibility</p:attrName>
                                        </p:attrNameLst>
                                      </p:cBhvr>
                                      <p:to>
                                        <p:strVal val="visible"/>
                                      </p:to>
                                    </p:set>
                                    <p:animEffect transition="in" filter="dissolve">
                                      <p:cBhvr>
                                        <p:cTn id="16"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fontScale="90000"/>
          </a:bodyPr>
          <a:lstStyle/>
          <a:p>
            <a:r>
              <a:rPr lang="en-US" b="0" kern="0" dirty="0">
                <a:solidFill>
                  <a:srgbClr val="000099"/>
                </a:solidFill>
                <a:latin typeface="+mn-lt"/>
                <a:ea typeface="ＭＳ Ｐゴシック" charset="0"/>
              </a:rPr>
              <a:t>802.3 Ethernet standards: link &amp; physical layers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5" name="Rectangle 3">
            <a:extLst>
              <a:ext uri="{FF2B5EF4-FFF2-40B4-BE49-F238E27FC236}">
                <a16:creationId xmlns:a16="http://schemas.microsoft.com/office/drawing/2014/main" id="{5337EC81-E572-214C-BF69-89DCE6ECE63F}"/>
              </a:ext>
            </a:extLst>
          </p:cNvPr>
          <p:cNvSpPr txBox="1">
            <a:spLocks noChangeArrowheads="1"/>
          </p:cNvSpPr>
          <p:nvPr/>
        </p:nvSpPr>
        <p:spPr bwMode="auto">
          <a:xfrm>
            <a:off x="904153" y="3044936"/>
            <a:ext cx="11197652" cy="4621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522288" marR="0" lvl="1" indent="-284163" algn="l" defTabSz="914400" rtl="0" eaLnBrk="0" fontAlgn="base" latinLnBrk="0" hangingPunct="0">
              <a:lnSpc>
                <a:spcPct val="90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different physical layer media: fiber, cable</a:t>
            </a:r>
          </a:p>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endParaRPr kumimoji="0" lang="en-US" sz="32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sp>
        <p:nvSpPr>
          <p:cNvPr id="36" name="Freeform 39">
            <a:extLst>
              <a:ext uri="{FF2B5EF4-FFF2-40B4-BE49-F238E27FC236}">
                <a16:creationId xmlns:a16="http://schemas.microsoft.com/office/drawing/2014/main" id="{D1D9C936-B7E0-6F43-8421-5B95EAA06933}"/>
              </a:ext>
            </a:extLst>
          </p:cNvPr>
          <p:cNvSpPr>
            <a:spLocks/>
          </p:cNvSpPr>
          <p:nvPr/>
        </p:nvSpPr>
        <p:spPr bwMode="auto">
          <a:xfrm>
            <a:off x="3847736" y="4045132"/>
            <a:ext cx="1393825" cy="1527175"/>
          </a:xfrm>
          <a:custGeom>
            <a:avLst/>
            <a:gdLst>
              <a:gd name="T0" fmla="*/ 2147483647 w 878"/>
              <a:gd name="T1" fmla="*/ 0 h 962"/>
              <a:gd name="T2" fmla="*/ 0 w 878"/>
              <a:gd name="T3" fmla="*/ 2147483647 h 962"/>
              <a:gd name="T4" fmla="*/ 2147483647 w 878"/>
              <a:gd name="T5" fmla="*/ 2147483647 h 962"/>
              <a:gd name="T6" fmla="*/ 2147483647 w 878"/>
              <a:gd name="T7" fmla="*/ 2147483647 h 962"/>
              <a:gd name="T8" fmla="*/ 2147483647 w 878"/>
              <a:gd name="T9" fmla="*/ 0 h 96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78" h="962">
                <a:moveTo>
                  <a:pt x="851" y="0"/>
                </a:moveTo>
                <a:lnTo>
                  <a:pt x="0" y="622"/>
                </a:lnTo>
                <a:lnTo>
                  <a:pt x="7" y="962"/>
                </a:lnTo>
                <a:lnTo>
                  <a:pt x="878" y="960"/>
                </a:lnTo>
                <a:lnTo>
                  <a:pt x="851" y="0"/>
                </a:lnTo>
                <a:close/>
              </a:path>
            </a:pathLst>
          </a:custGeom>
          <a:gradFill rotWithShape="1">
            <a:gsLst>
              <a:gs pos="0">
                <a:srgbClr val="DDDDDD"/>
              </a:gs>
              <a:gs pos="100000">
                <a:srgbClr val="FFFFFF"/>
              </a:gs>
            </a:gsLst>
            <a:lin ang="0" scaled="1"/>
          </a:gradFill>
          <a:ln w="9525" cap="flat">
            <a:solidFill>
              <a:srgbClr val="000000"/>
            </a:solidFill>
            <a:prstDash val="dash"/>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37" name="Group 40">
            <a:extLst>
              <a:ext uri="{FF2B5EF4-FFF2-40B4-BE49-F238E27FC236}">
                <a16:creationId xmlns:a16="http://schemas.microsoft.com/office/drawing/2014/main" id="{6A53ADA6-D108-1C40-A3EE-28BC1ABD17D8}"/>
              </a:ext>
            </a:extLst>
          </p:cNvPr>
          <p:cNvGrpSpPr>
            <a:grpSpLocks/>
          </p:cNvGrpSpPr>
          <p:nvPr/>
        </p:nvGrpSpPr>
        <p:grpSpPr bwMode="auto">
          <a:xfrm>
            <a:off x="2552336" y="4178480"/>
            <a:ext cx="1300163" cy="1477962"/>
            <a:chOff x="921" y="797"/>
            <a:chExt cx="819" cy="931"/>
          </a:xfrm>
        </p:grpSpPr>
        <p:sp>
          <p:nvSpPr>
            <p:cNvPr id="38" name="Rectangle 41">
              <a:extLst>
                <a:ext uri="{FF2B5EF4-FFF2-40B4-BE49-F238E27FC236}">
                  <a16:creationId xmlns:a16="http://schemas.microsoft.com/office/drawing/2014/main" id="{A19C4707-153A-1D4A-9F0C-A7D66CFEADB2}"/>
                </a:ext>
              </a:extLst>
            </p:cNvPr>
            <p:cNvSpPr>
              <a:spLocks noChangeArrowheads="1"/>
            </p:cNvSpPr>
            <p:nvPr/>
          </p:nvSpPr>
          <p:spPr bwMode="auto">
            <a:xfrm>
              <a:off x="924" y="810"/>
              <a:ext cx="816" cy="864"/>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 name="Text Box 42">
              <a:extLst>
                <a:ext uri="{FF2B5EF4-FFF2-40B4-BE49-F238E27FC236}">
                  <a16:creationId xmlns:a16="http://schemas.microsoft.com/office/drawing/2014/main" id="{6F9A40BD-67A8-AC46-923B-F43FFA41FBCC}"/>
                </a:ext>
              </a:extLst>
            </p:cNvPr>
            <p:cNvSpPr txBox="1">
              <a:spLocks noChangeArrowheads="1"/>
            </p:cNvSpPr>
            <p:nvPr/>
          </p:nvSpPr>
          <p:spPr bwMode="auto">
            <a:xfrm>
              <a:off x="937" y="797"/>
              <a:ext cx="773" cy="9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40" name="Line 43">
              <a:extLst>
                <a:ext uri="{FF2B5EF4-FFF2-40B4-BE49-F238E27FC236}">
                  <a16:creationId xmlns:a16="http://schemas.microsoft.com/office/drawing/2014/main" id="{B273748A-AE80-2049-8434-08C970AD4590}"/>
                </a:ext>
              </a:extLst>
            </p:cNvPr>
            <p:cNvSpPr>
              <a:spLocks noChangeShapeType="1"/>
            </p:cNvSpPr>
            <p:nvPr/>
          </p:nvSpPr>
          <p:spPr bwMode="auto">
            <a:xfrm>
              <a:off x="924" y="993"/>
              <a:ext cx="81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1" name="Line 44">
              <a:extLst>
                <a:ext uri="{FF2B5EF4-FFF2-40B4-BE49-F238E27FC236}">
                  <a16:creationId xmlns:a16="http://schemas.microsoft.com/office/drawing/2014/main" id="{06692CA4-1050-F547-8BD3-506A2BF3B7BE}"/>
                </a:ext>
              </a:extLst>
            </p:cNvPr>
            <p:cNvSpPr>
              <a:spLocks noChangeShapeType="1"/>
            </p:cNvSpPr>
            <p:nvPr/>
          </p:nvSpPr>
          <p:spPr bwMode="auto">
            <a:xfrm>
              <a:off x="924" y="1167"/>
              <a:ext cx="81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2" name="Line 45">
              <a:extLst>
                <a:ext uri="{FF2B5EF4-FFF2-40B4-BE49-F238E27FC236}">
                  <a16:creationId xmlns:a16="http://schemas.microsoft.com/office/drawing/2014/main" id="{2067FEF7-7EF7-E040-9D6E-F0A67817AF3A}"/>
                </a:ext>
              </a:extLst>
            </p:cNvPr>
            <p:cNvSpPr>
              <a:spLocks noChangeShapeType="1"/>
            </p:cNvSpPr>
            <p:nvPr/>
          </p:nvSpPr>
          <p:spPr bwMode="auto">
            <a:xfrm>
              <a:off x="921" y="1344"/>
              <a:ext cx="81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3" name="Line 46">
              <a:extLst>
                <a:ext uri="{FF2B5EF4-FFF2-40B4-BE49-F238E27FC236}">
                  <a16:creationId xmlns:a16="http://schemas.microsoft.com/office/drawing/2014/main" id="{38265043-8296-5C4F-B90B-0BBD21426D27}"/>
                </a:ext>
              </a:extLst>
            </p:cNvPr>
            <p:cNvSpPr>
              <a:spLocks noChangeShapeType="1"/>
            </p:cNvSpPr>
            <p:nvPr/>
          </p:nvSpPr>
          <p:spPr bwMode="auto">
            <a:xfrm>
              <a:off x="926" y="1501"/>
              <a:ext cx="808" cy="3"/>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4" name="Line 47">
              <a:extLst>
                <a:ext uri="{FF2B5EF4-FFF2-40B4-BE49-F238E27FC236}">
                  <a16:creationId xmlns:a16="http://schemas.microsoft.com/office/drawing/2014/main" id="{978E49E5-6968-CC48-AC67-D74316AD7BE3}"/>
                </a:ext>
              </a:extLst>
            </p:cNvPr>
            <p:cNvSpPr>
              <a:spLocks noChangeShapeType="1"/>
            </p:cNvSpPr>
            <p:nvPr/>
          </p:nvSpPr>
          <p:spPr bwMode="auto">
            <a:xfrm>
              <a:off x="926" y="1552"/>
              <a:ext cx="0" cy="106"/>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45" name="Line 48">
              <a:extLst>
                <a:ext uri="{FF2B5EF4-FFF2-40B4-BE49-F238E27FC236}">
                  <a16:creationId xmlns:a16="http://schemas.microsoft.com/office/drawing/2014/main" id="{956710CE-B4F5-EA4E-BF2A-C20BE32C5669}"/>
                </a:ext>
              </a:extLst>
            </p:cNvPr>
            <p:cNvSpPr>
              <a:spLocks noChangeShapeType="1"/>
            </p:cNvSpPr>
            <p:nvPr/>
          </p:nvSpPr>
          <p:spPr bwMode="auto">
            <a:xfrm>
              <a:off x="1739" y="1541"/>
              <a:ext cx="0" cy="106"/>
            </a:xfrm>
            <a:prstGeom prst="line">
              <a:avLst/>
            </a:prstGeom>
            <a:noFill/>
            <a:ln w="9525">
              <a:solidFill>
                <a:srgbClr val="00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46" name="Rectangle 49">
            <a:extLst>
              <a:ext uri="{FF2B5EF4-FFF2-40B4-BE49-F238E27FC236}">
                <a16:creationId xmlns:a16="http://schemas.microsoft.com/office/drawing/2014/main" id="{33B384B2-E84D-E145-9B31-7CDEB33CA46F}"/>
              </a:ext>
            </a:extLst>
          </p:cNvPr>
          <p:cNvSpPr>
            <a:spLocks noChangeArrowheads="1"/>
          </p:cNvSpPr>
          <p:nvPr/>
        </p:nvSpPr>
        <p:spPr bwMode="auto">
          <a:xfrm>
            <a:off x="5205049" y="4008619"/>
            <a:ext cx="4195762" cy="156845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7" name="Line 50">
            <a:extLst>
              <a:ext uri="{FF2B5EF4-FFF2-40B4-BE49-F238E27FC236}">
                <a16:creationId xmlns:a16="http://schemas.microsoft.com/office/drawing/2014/main" id="{71F4EA3F-71A9-E649-B270-EF76B8B13271}"/>
              </a:ext>
            </a:extLst>
          </p:cNvPr>
          <p:cNvSpPr>
            <a:spLocks noChangeShapeType="1"/>
          </p:cNvSpPr>
          <p:nvPr/>
        </p:nvSpPr>
        <p:spPr bwMode="auto">
          <a:xfrm flipV="1">
            <a:off x="5219336" y="4673782"/>
            <a:ext cx="41783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48" name="Text Box 51">
            <a:extLst>
              <a:ext uri="{FF2B5EF4-FFF2-40B4-BE49-F238E27FC236}">
                <a16:creationId xmlns:a16="http://schemas.microsoft.com/office/drawing/2014/main" id="{7DC03FEF-6F61-B84E-B3EE-F4889195DAC2}"/>
              </a:ext>
            </a:extLst>
          </p:cNvPr>
          <p:cNvSpPr txBox="1">
            <a:spLocks noChangeArrowheads="1"/>
          </p:cNvSpPr>
          <p:nvPr/>
        </p:nvSpPr>
        <p:spPr bwMode="auto">
          <a:xfrm>
            <a:off x="6336078" y="4049894"/>
            <a:ext cx="1838453" cy="646331"/>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MAC protocol</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and frame format</a:t>
            </a:r>
          </a:p>
        </p:txBody>
      </p:sp>
      <p:sp>
        <p:nvSpPr>
          <p:cNvPr id="49" name="Text Box 52">
            <a:extLst>
              <a:ext uri="{FF2B5EF4-FFF2-40B4-BE49-F238E27FC236}">
                <a16:creationId xmlns:a16="http://schemas.microsoft.com/office/drawing/2014/main" id="{FCD7A57B-08E5-9042-A816-5F41877FF307}"/>
              </a:ext>
            </a:extLst>
          </p:cNvPr>
          <p:cNvSpPr txBox="1">
            <a:spLocks noChangeArrowheads="1"/>
          </p:cNvSpPr>
          <p:nvPr/>
        </p:nvSpPr>
        <p:spPr bwMode="auto">
          <a:xfrm>
            <a:off x="5373324" y="4764269"/>
            <a:ext cx="1191352" cy="338554"/>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100BASE-TX</a:t>
            </a:r>
          </a:p>
        </p:txBody>
      </p:sp>
      <p:sp>
        <p:nvSpPr>
          <p:cNvPr id="50" name="Text Box 53">
            <a:extLst>
              <a:ext uri="{FF2B5EF4-FFF2-40B4-BE49-F238E27FC236}">
                <a16:creationId xmlns:a16="http://schemas.microsoft.com/office/drawing/2014/main" id="{A227F0AF-4662-F24A-9653-0AADE99EDC92}"/>
              </a:ext>
            </a:extLst>
          </p:cNvPr>
          <p:cNvSpPr txBox="1">
            <a:spLocks noChangeArrowheads="1"/>
          </p:cNvSpPr>
          <p:nvPr/>
        </p:nvSpPr>
        <p:spPr bwMode="auto">
          <a:xfrm>
            <a:off x="5384436" y="5124632"/>
            <a:ext cx="1189749" cy="338554"/>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100BASE-T4</a:t>
            </a:r>
          </a:p>
        </p:txBody>
      </p:sp>
      <p:sp>
        <p:nvSpPr>
          <p:cNvPr id="51" name="Text Box 54">
            <a:extLst>
              <a:ext uri="{FF2B5EF4-FFF2-40B4-BE49-F238E27FC236}">
                <a16:creationId xmlns:a16="http://schemas.microsoft.com/office/drawing/2014/main" id="{57422924-DBD0-594C-8374-4E4F54D3304B}"/>
              </a:ext>
            </a:extLst>
          </p:cNvPr>
          <p:cNvSpPr txBox="1">
            <a:spLocks noChangeArrowheads="1"/>
          </p:cNvSpPr>
          <p:nvPr/>
        </p:nvSpPr>
        <p:spPr bwMode="auto">
          <a:xfrm>
            <a:off x="8056199" y="4759507"/>
            <a:ext cx="1186543" cy="338554"/>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100BASE-FX</a:t>
            </a:r>
          </a:p>
        </p:txBody>
      </p:sp>
      <p:sp>
        <p:nvSpPr>
          <p:cNvPr id="52" name="Freeform 55">
            <a:extLst>
              <a:ext uri="{FF2B5EF4-FFF2-40B4-BE49-F238E27FC236}">
                <a16:creationId xmlns:a16="http://schemas.microsoft.com/office/drawing/2014/main" id="{53523A51-905B-3D41-9BAA-9981C632BCA4}"/>
              </a:ext>
            </a:extLst>
          </p:cNvPr>
          <p:cNvSpPr>
            <a:spLocks/>
          </p:cNvSpPr>
          <p:nvPr/>
        </p:nvSpPr>
        <p:spPr bwMode="auto">
          <a:xfrm>
            <a:off x="3862024" y="4654732"/>
            <a:ext cx="1393825" cy="611187"/>
          </a:xfrm>
          <a:custGeom>
            <a:avLst/>
            <a:gdLst>
              <a:gd name="T0" fmla="*/ 0 w 878"/>
              <a:gd name="T1" fmla="*/ 2147483647 h 385"/>
              <a:gd name="T2" fmla="*/ 2147483647 w 878"/>
              <a:gd name="T3" fmla="*/ 0 h 385"/>
              <a:gd name="T4" fmla="*/ 0 60000 65536"/>
              <a:gd name="T5" fmla="*/ 0 60000 65536"/>
            </a:gdLst>
            <a:ahLst/>
            <a:cxnLst>
              <a:cxn ang="T4">
                <a:pos x="T0" y="T1"/>
              </a:cxn>
              <a:cxn ang="T5">
                <a:pos x="T2" y="T3"/>
              </a:cxn>
            </a:cxnLst>
            <a:rect l="0" t="0" r="r" b="b"/>
            <a:pathLst>
              <a:path w="878" h="385">
                <a:moveTo>
                  <a:pt x="0" y="385"/>
                </a:moveTo>
                <a:lnTo>
                  <a:pt x="878" y="0"/>
                </a:lnTo>
              </a:path>
            </a:pathLst>
          </a:custGeom>
          <a:noFill/>
          <a:ln w="9525" cap="flat">
            <a:solidFill>
              <a:srgbClr val="000000"/>
            </a:solidFill>
            <a:prstDash val="dash"/>
            <a:round/>
            <a:headEnd type="none" w="med" len="med"/>
            <a:tailEnd type="none" w="med" len="med"/>
          </a:ln>
          <a:effectLst/>
          <a:extLs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3" name="Text Box 56">
            <a:extLst>
              <a:ext uri="{FF2B5EF4-FFF2-40B4-BE49-F238E27FC236}">
                <a16:creationId xmlns:a16="http://schemas.microsoft.com/office/drawing/2014/main" id="{1DE6B70E-6097-F84E-9788-C59914DB1358}"/>
              </a:ext>
            </a:extLst>
          </p:cNvPr>
          <p:cNvSpPr txBox="1">
            <a:spLocks noChangeArrowheads="1"/>
          </p:cNvSpPr>
          <p:nvPr/>
        </p:nvSpPr>
        <p:spPr bwMode="auto">
          <a:xfrm>
            <a:off x="6716349" y="4757919"/>
            <a:ext cx="1189749" cy="338554"/>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100BASE-T2</a:t>
            </a:r>
          </a:p>
        </p:txBody>
      </p:sp>
      <p:sp>
        <p:nvSpPr>
          <p:cNvPr id="54" name="Text Box 57">
            <a:extLst>
              <a:ext uri="{FF2B5EF4-FFF2-40B4-BE49-F238E27FC236}">
                <a16:creationId xmlns:a16="http://schemas.microsoft.com/office/drawing/2014/main" id="{B1DB8DC7-324F-CF44-874C-A25415747A8D}"/>
              </a:ext>
            </a:extLst>
          </p:cNvPr>
          <p:cNvSpPr txBox="1">
            <a:spLocks noChangeArrowheads="1"/>
          </p:cNvSpPr>
          <p:nvPr/>
        </p:nvSpPr>
        <p:spPr bwMode="auto">
          <a:xfrm>
            <a:off x="6698886" y="5118282"/>
            <a:ext cx="1186543" cy="338554"/>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100BASE-SX</a:t>
            </a:r>
          </a:p>
        </p:txBody>
      </p:sp>
      <p:sp>
        <p:nvSpPr>
          <p:cNvPr id="55" name="Text Box 58">
            <a:extLst>
              <a:ext uri="{FF2B5EF4-FFF2-40B4-BE49-F238E27FC236}">
                <a16:creationId xmlns:a16="http://schemas.microsoft.com/office/drawing/2014/main" id="{E95A44E5-EB2A-9946-80C0-81A38CBC2A3A}"/>
              </a:ext>
            </a:extLst>
          </p:cNvPr>
          <p:cNvSpPr txBox="1">
            <a:spLocks noChangeArrowheads="1"/>
          </p:cNvSpPr>
          <p:nvPr/>
        </p:nvSpPr>
        <p:spPr bwMode="auto">
          <a:xfrm>
            <a:off x="8062549" y="5113519"/>
            <a:ext cx="1204176" cy="338554"/>
          </a:xfrm>
          <a:prstGeom prst="rect">
            <a:avLst/>
          </a:prstGeom>
          <a:noFill/>
          <a:ln w="9525">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100BASE-BX</a:t>
            </a:r>
          </a:p>
        </p:txBody>
      </p:sp>
      <p:grpSp>
        <p:nvGrpSpPr>
          <p:cNvPr id="56" name="Group 67">
            <a:extLst>
              <a:ext uri="{FF2B5EF4-FFF2-40B4-BE49-F238E27FC236}">
                <a16:creationId xmlns:a16="http://schemas.microsoft.com/office/drawing/2014/main" id="{BD6F53D7-9BED-1E4A-8353-2414F7E4B271}"/>
              </a:ext>
            </a:extLst>
          </p:cNvPr>
          <p:cNvGrpSpPr>
            <a:grpSpLocks/>
          </p:cNvGrpSpPr>
          <p:nvPr/>
        </p:nvGrpSpPr>
        <p:grpSpPr bwMode="auto">
          <a:xfrm>
            <a:off x="6656025" y="4713470"/>
            <a:ext cx="2798763" cy="1595438"/>
            <a:chOff x="3579" y="2988"/>
            <a:chExt cx="1763" cy="1005"/>
          </a:xfrm>
        </p:grpSpPr>
        <p:sp>
          <p:nvSpPr>
            <p:cNvPr id="57" name="Freeform 59">
              <a:extLst>
                <a:ext uri="{FF2B5EF4-FFF2-40B4-BE49-F238E27FC236}">
                  <a16:creationId xmlns:a16="http://schemas.microsoft.com/office/drawing/2014/main" id="{C50E32B5-3D8B-8548-B34B-8E5B3A3E59B1}"/>
                </a:ext>
              </a:extLst>
            </p:cNvPr>
            <p:cNvSpPr>
              <a:spLocks/>
            </p:cNvSpPr>
            <p:nvPr/>
          </p:nvSpPr>
          <p:spPr bwMode="auto">
            <a:xfrm>
              <a:off x="3579" y="2988"/>
              <a:ext cx="1709" cy="489"/>
            </a:xfrm>
            <a:custGeom>
              <a:avLst/>
              <a:gdLst>
                <a:gd name="T0" fmla="*/ 842 w 1709"/>
                <a:gd name="T1" fmla="*/ 0 h 489"/>
                <a:gd name="T2" fmla="*/ 843 w 1709"/>
                <a:gd name="T3" fmla="*/ 239 h 489"/>
                <a:gd name="T4" fmla="*/ 5 w 1709"/>
                <a:gd name="T5" fmla="*/ 239 h 489"/>
                <a:gd name="T6" fmla="*/ 0 w 1709"/>
                <a:gd name="T7" fmla="*/ 489 h 489"/>
                <a:gd name="T8" fmla="*/ 1709 w 1709"/>
                <a:gd name="T9" fmla="*/ 489 h 489"/>
                <a:gd name="T10" fmla="*/ 1704 w 1709"/>
                <a:gd name="T11" fmla="*/ 0 h 489"/>
                <a:gd name="T12" fmla="*/ 842 w 1709"/>
                <a:gd name="T13" fmla="*/ 0 h 48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09" h="489">
                  <a:moveTo>
                    <a:pt x="842" y="0"/>
                  </a:moveTo>
                  <a:lnTo>
                    <a:pt x="843" y="239"/>
                  </a:lnTo>
                  <a:lnTo>
                    <a:pt x="5" y="239"/>
                  </a:lnTo>
                  <a:lnTo>
                    <a:pt x="0" y="489"/>
                  </a:lnTo>
                  <a:lnTo>
                    <a:pt x="1709" y="489"/>
                  </a:lnTo>
                  <a:cubicBezTo>
                    <a:pt x="1707" y="330"/>
                    <a:pt x="1706" y="159"/>
                    <a:pt x="1704" y="0"/>
                  </a:cubicBezTo>
                  <a:lnTo>
                    <a:pt x="842" y="0"/>
                  </a:lnTo>
                  <a:close/>
                </a:path>
              </a:pathLst>
            </a:custGeom>
            <a:noFill/>
            <a:ln w="19050" cap="flat" cmpd="sng">
              <a:solidFill>
                <a:srgbClr val="FF00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8" name="Line 60">
              <a:extLst>
                <a:ext uri="{FF2B5EF4-FFF2-40B4-BE49-F238E27FC236}">
                  <a16:creationId xmlns:a16="http://schemas.microsoft.com/office/drawing/2014/main" id="{E7F465C2-97A3-0345-9A24-E2CE0791DB8A}"/>
                </a:ext>
              </a:extLst>
            </p:cNvPr>
            <p:cNvSpPr>
              <a:spLocks noChangeShapeType="1"/>
            </p:cNvSpPr>
            <p:nvPr/>
          </p:nvSpPr>
          <p:spPr bwMode="auto">
            <a:xfrm>
              <a:off x="4410" y="3494"/>
              <a:ext cx="227" cy="291"/>
            </a:xfrm>
            <a:prstGeom prst="line">
              <a:avLst/>
            </a:prstGeom>
            <a:noFill/>
            <a:ln w="2857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59" name="Text Box 61">
              <a:extLst>
                <a:ext uri="{FF2B5EF4-FFF2-40B4-BE49-F238E27FC236}">
                  <a16:creationId xmlns:a16="http://schemas.microsoft.com/office/drawing/2014/main" id="{202ECB0D-50EC-5C4A-BADA-C0CCB4364436}"/>
                </a:ext>
              </a:extLst>
            </p:cNvPr>
            <p:cNvSpPr txBox="1">
              <a:spLocks noChangeArrowheads="1"/>
            </p:cNvSpPr>
            <p:nvPr/>
          </p:nvSpPr>
          <p:spPr bwMode="auto">
            <a:xfrm>
              <a:off x="4003" y="3741"/>
              <a:ext cx="1339"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Arial" charset="0"/>
                </a:rPr>
                <a:t>fiber physical layer</a:t>
              </a:r>
            </a:p>
          </p:txBody>
        </p:sp>
      </p:grpSp>
      <p:grpSp>
        <p:nvGrpSpPr>
          <p:cNvPr id="60" name="Group 66">
            <a:extLst>
              <a:ext uri="{FF2B5EF4-FFF2-40B4-BE49-F238E27FC236}">
                <a16:creationId xmlns:a16="http://schemas.microsoft.com/office/drawing/2014/main" id="{029E73D2-C030-8048-9731-A8014A0F5B04}"/>
              </a:ext>
            </a:extLst>
          </p:cNvPr>
          <p:cNvGrpSpPr>
            <a:grpSpLocks/>
          </p:cNvGrpSpPr>
          <p:nvPr/>
        </p:nvGrpSpPr>
        <p:grpSpPr bwMode="auto">
          <a:xfrm>
            <a:off x="2907936" y="4703945"/>
            <a:ext cx="5059363" cy="1628776"/>
            <a:chOff x="1218" y="2982"/>
            <a:chExt cx="3187" cy="1026"/>
          </a:xfrm>
        </p:grpSpPr>
        <p:sp>
          <p:nvSpPr>
            <p:cNvPr id="61" name="Freeform 62">
              <a:extLst>
                <a:ext uri="{FF2B5EF4-FFF2-40B4-BE49-F238E27FC236}">
                  <a16:creationId xmlns:a16="http://schemas.microsoft.com/office/drawing/2014/main" id="{474C8A2E-BC6B-7A45-B113-AFB541E56880}"/>
                </a:ext>
              </a:extLst>
            </p:cNvPr>
            <p:cNvSpPr>
              <a:spLocks/>
            </p:cNvSpPr>
            <p:nvPr/>
          </p:nvSpPr>
          <p:spPr bwMode="auto">
            <a:xfrm>
              <a:off x="2741" y="2982"/>
              <a:ext cx="1664" cy="495"/>
            </a:xfrm>
            <a:custGeom>
              <a:avLst/>
              <a:gdLst>
                <a:gd name="T0" fmla="*/ 1664 w 1664"/>
                <a:gd name="T1" fmla="*/ 0 h 495"/>
                <a:gd name="T2" fmla="*/ 1652 w 1664"/>
                <a:gd name="T3" fmla="*/ 233 h 495"/>
                <a:gd name="T4" fmla="*/ 820 w 1664"/>
                <a:gd name="T5" fmla="*/ 233 h 495"/>
                <a:gd name="T6" fmla="*/ 814 w 1664"/>
                <a:gd name="T7" fmla="*/ 495 h 495"/>
                <a:gd name="T8" fmla="*/ 0 w 1664"/>
                <a:gd name="T9" fmla="*/ 495 h 495"/>
                <a:gd name="T10" fmla="*/ 0 w 1664"/>
                <a:gd name="T11" fmla="*/ 0 h 495"/>
                <a:gd name="T12" fmla="*/ 1664 w 1664"/>
                <a:gd name="T13" fmla="*/ 0 h 4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664" h="495">
                  <a:moveTo>
                    <a:pt x="1664" y="0"/>
                  </a:moveTo>
                  <a:lnTo>
                    <a:pt x="1652" y="233"/>
                  </a:lnTo>
                  <a:lnTo>
                    <a:pt x="820" y="233"/>
                  </a:lnTo>
                  <a:lnTo>
                    <a:pt x="814" y="495"/>
                  </a:lnTo>
                  <a:lnTo>
                    <a:pt x="0" y="495"/>
                  </a:lnTo>
                  <a:lnTo>
                    <a:pt x="0" y="0"/>
                  </a:lnTo>
                  <a:lnTo>
                    <a:pt x="1664" y="0"/>
                  </a:lnTo>
                  <a:close/>
                </a:path>
              </a:pathLst>
            </a:custGeom>
            <a:noFill/>
            <a:ln w="28575" cap="flat" cmpd="sng">
              <a:solidFill>
                <a:srgbClr val="3333CC"/>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2" name="Line 63">
              <a:extLst>
                <a:ext uri="{FF2B5EF4-FFF2-40B4-BE49-F238E27FC236}">
                  <a16:creationId xmlns:a16="http://schemas.microsoft.com/office/drawing/2014/main" id="{B16CB47D-76E2-3F42-AC2D-72C1962B8128}"/>
                </a:ext>
              </a:extLst>
            </p:cNvPr>
            <p:cNvSpPr>
              <a:spLocks noChangeShapeType="1"/>
            </p:cNvSpPr>
            <p:nvPr/>
          </p:nvSpPr>
          <p:spPr bwMode="auto">
            <a:xfrm flipH="1">
              <a:off x="2929" y="3503"/>
              <a:ext cx="227" cy="291"/>
            </a:xfrm>
            <a:prstGeom prst="line">
              <a:avLst/>
            </a:prstGeom>
            <a:noFill/>
            <a:ln w="28575">
              <a:solidFill>
                <a:srgbClr val="3333CC"/>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63" name="Text Box 65">
              <a:extLst>
                <a:ext uri="{FF2B5EF4-FFF2-40B4-BE49-F238E27FC236}">
                  <a16:creationId xmlns:a16="http://schemas.microsoft.com/office/drawing/2014/main" id="{9BA08050-1D02-1F4A-93AC-F727FE13EA53}"/>
                </a:ext>
              </a:extLst>
            </p:cNvPr>
            <p:cNvSpPr txBox="1">
              <a:spLocks noChangeArrowheads="1"/>
            </p:cNvSpPr>
            <p:nvPr/>
          </p:nvSpPr>
          <p:spPr bwMode="auto">
            <a:xfrm>
              <a:off x="1218" y="3756"/>
              <a:ext cx="2453" cy="2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99"/>
                  </a:solidFill>
                  <a:effectLst/>
                  <a:uLnTx/>
                  <a:uFillTx/>
                  <a:latin typeface="Calibri" panose="020F0502020204030204"/>
                  <a:ea typeface="ＭＳ Ｐゴシック" charset="0"/>
                  <a:cs typeface="Arial" charset="0"/>
                </a:rPr>
                <a:t>copper (twister pair) physical layer</a:t>
              </a:r>
            </a:p>
          </p:txBody>
        </p:sp>
      </p:grpSp>
      <p:sp>
        <p:nvSpPr>
          <p:cNvPr id="65" name="Rectangle 3">
            <a:extLst>
              <a:ext uri="{FF2B5EF4-FFF2-40B4-BE49-F238E27FC236}">
                <a16:creationId xmlns:a16="http://schemas.microsoft.com/office/drawing/2014/main" id="{B6913DDC-83CD-0F43-A24D-5DAA204FD509}"/>
              </a:ext>
            </a:extLst>
          </p:cNvPr>
          <p:cNvSpPr txBox="1">
            <a:spLocks noChangeArrowheads="1"/>
          </p:cNvSpPr>
          <p:nvPr/>
        </p:nvSpPr>
        <p:spPr bwMode="auto">
          <a:xfrm>
            <a:off x="438150" y="1611604"/>
            <a:ext cx="11684400" cy="15945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342900" marR="0" lvl="0" indent="-342900" algn="l" defTabSz="914400" rtl="0" eaLnBrk="0" fontAlgn="base" latinLnBrk="0" hangingPunct="0">
              <a:lnSpc>
                <a:spcPct val="90000"/>
              </a:lnSpc>
              <a:spcBef>
                <a:spcPct val="20000"/>
              </a:spcBef>
              <a:spcAft>
                <a:spcPct val="0"/>
              </a:spcAft>
              <a:buClr>
                <a:srgbClr val="000099"/>
              </a:buClr>
              <a:buSzPct val="100000"/>
              <a:buFont typeface="Wingdings" charset="2"/>
              <a:buChar char="§"/>
              <a:tabLst/>
              <a:defRPr/>
            </a:pPr>
            <a:r>
              <a:rPr kumimoji="0" lang="en-US" sz="3200" b="0" i="1"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many</a:t>
            </a:r>
            <a:r>
              <a:rPr kumimoji="0" lang="en-US" sz="3200" b="0" i="0" u="none" strike="noStrike" kern="0" cap="none" spc="0" normalizeH="0" baseline="0" noProof="0" dirty="0">
                <a:ln>
                  <a:noFill/>
                </a:ln>
                <a:solidFill>
                  <a:srgbClr val="0000A8"/>
                </a:solidFill>
                <a:effectLst/>
                <a:uLnTx/>
                <a:uFillTx/>
                <a:latin typeface="Calibri" panose="020F0502020204030204"/>
                <a:ea typeface="ＭＳ Ｐゴシック" charset="0"/>
                <a:cs typeface="+mn-cs"/>
              </a:rPr>
              <a:t> </a:t>
            </a:r>
            <a:r>
              <a:rPr kumimoji="0" lang="en-US" sz="32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different Ethernet standards</a:t>
            </a:r>
          </a:p>
          <a:p>
            <a:pPr marL="522288" marR="0" lvl="1" indent="-284163" algn="l" defTabSz="914400" rtl="0" eaLnBrk="0" fontAlgn="base" latinLnBrk="0" hangingPunct="0">
              <a:lnSpc>
                <a:spcPct val="90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common MAC protocol and frame format</a:t>
            </a:r>
          </a:p>
          <a:p>
            <a:pPr marL="522288" marR="0" lvl="1" indent="-284163" algn="l" defTabSz="914400" rtl="0" eaLnBrk="0" fontAlgn="base" latinLnBrk="0" hangingPunct="0">
              <a:lnSpc>
                <a:spcPct val="90000"/>
              </a:lnSpc>
              <a:spcBef>
                <a:spcPct val="20000"/>
              </a:spcBef>
              <a:spcAft>
                <a:spcPct val="0"/>
              </a:spcAft>
              <a:buClr>
                <a:srgbClr val="000099"/>
              </a:buClr>
              <a:buSzTx/>
              <a:buFont typeface="Arial"/>
              <a:buChar char="•"/>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different speeds: 2 Mbps, ... 100 Mbps, 1Gbps, 10 Gbps, 40 Gbps, 80 Gbps</a:t>
            </a:r>
          </a:p>
          <a:p>
            <a:pPr marL="0" marR="0" lvl="0" indent="0" algn="l" defTabSz="914400" rtl="0" eaLnBrk="0" fontAlgn="base" latinLnBrk="0" hangingPunct="0">
              <a:lnSpc>
                <a:spcPct val="90000"/>
              </a:lnSpc>
              <a:spcBef>
                <a:spcPct val="20000"/>
              </a:spcBef>
              <a:spcAft>
                <a:spcPct val="0"/>
              </a:spcAft>
              <a:buClr>
                <a:srgbClr val="000099"/>
              </a:buClr>
              <a:buSzPct val="100000"/>
              <a:buFont typeface="Wingdings" charset="2"/>
              <a:buNone/>
              <a:tabLst/>
              <a:defRPr/>
            </a:pPr>
            <a:endParaRPr kumimoji="0" lang="en-US" sz="3200" b="0" i="0" u="none" strike="noStrike" kern="0" cap="none" spc="0" normalizeH="0" baseline="0" noProof="0" dirty="0">
              <a:ln>
                <a:noFill/>
              </a:ln>
              <a:solidFill>
                <a:prstClr val="black"/>
              </a:solidFill>
              <a:effectLst/>
              <a:uLnTx/>
              <a:uFillTx/>
              <a:latin typeface="Gill Sans MT" charset="0"/>
              <a:ea typeface="ＭＳ Ｐゴシック" charset="0"/>
              <a:cs typeface="+mn-cs"/>
            </a:endParaRPr>
          </a:p>
        </p:txBody>
      </p:sp>
    </p:spTree>
    <p:extLst>
      <p:ext uri="{BB962C8B-B14F-4D97-AF65-F5344CB8AC3E}">
        <p14:creationId xmlns:p14="http://schemas.microsoft.com/office/powerpoint/2010/main" val="424408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56"/>
                                        </p:tgtEl>
                                        <p:attrNameLst>
                                          <p:attrName>style.visibility</p:attrName>
                                        </p:attrNameLst>
                                      </p:cBhvr>
                                      <p:to>
                                        <p:strVal val="visible"/>
                                      </p:to>
                                    </p:set>
                                  </p:childTnLst>
                                </p:cTn>
                              </p:par>
                              <p:par>
                                <p:cTn id="10" presetID="9"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dissolve">
                                      <p:cBhvr>
                                        <p:cTn id="1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Link layer, LANs: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marR="0" lvl="0" indent="-333375" algn="l" defTabSz="914400" rtl="0" eaLnBrk="1" fontAlgn="auto" latinLnBrk="0" hangingPunct="1">
              <a:lnSpc>
                <a:spcPct val="90000"/>
              </a:lnSpc>
              <a:spcBef>
                <a:spcPts val="1000"/>
              </a:spcBef>
              <a:spcAft>
                <a:spcPts val="0"/>
              </a:spcAft>
              <a:buClr>
                <a:prstClr val="white">
                  <a:lumMod val="75000"/>
                </a:prstClr>
              </a:buClr>
              <a:buSzTx/>
              <a:buFont typeface="Wingdings" pitchFamily="2" charset="2"/>
              <a:buChar char="§"/>
              <a:tabLst/>
              <a:defRPr/>
            </a:pPr>
            <a:r>
              <a:rPr kumimoji="0" lang="en-US" sz="2800" b="0" i="0" u="none" strike="noStrike" kern="1200" cap="none" spc="0" normalizeH="0" baseline="0" noProof="0" dirty="0">
                <a:ln>
                  <a:noFill/>
                </a:ln>
                <a:solidFill>
                  <a:prstClr val="white">
                    <a:lumMod val="75000"/>
                  </a:prstClr>
                </a:solidFill>
                <a:effectLst/>
                <a:uLnTx/>
                <a:uFillTx/>
                <a:latin typeface="Calibri" panose="020F0502020204030204"/>
                <a:ea typeface="+mn-ea"/>
                <a:cs typeface="+mn-cs"/>
              </a:rPr>
              <a:t>a day in the life of a web request</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introduction</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error detection, correction </a:t>
            </a:r>
          </a:p>
          <a:p>
            <a:pPr marL="285750" marR="0" lvl="0" indent="-274638" algn="l" defTabSz="914400" rtl="0" eaLnBrk="1" fontAlgn="auto" latinLnBrk="0" hangingPunct="1">
              <a:lnSpc>
                <a:spcPct val="90000"/>
              </a:lnSpc>
              <a:spcBef>
                <a:spcPts val="600"/>
              </a:spcBef>
              <a:spcAft>
                <a:spcPts val="0"/>
              </a:spcAft>
              <a:buClr>
                <a:prstClr val="white">
                  <a:lumMod val="75000"/>
                </a:prstClr>
              </a:buClr>
              <a:buSzTx/>
              <a:buFont typeface="Wingdings" pitchFamily="2" charset="2"/>
              <a:buChar char="§"/>
              <a:tabLst/>
              <a:defRPr/>
            </a:pPr>
            <a:r>
              <a:rPr kumimoji="0" lang="en-US" altLang="en-US" sz="2800" b="0" i="0" u="none" strike="noStrike" kern="1200" cap="none" spc="0" normalizeH="0" baseline="0" noProof="0" dirty="0">
                <a:ln>
                  <a:noFill/>
                </a:ln>
                <a:solidFill>
                  <a:prstClr val="white">
                    <a:lumMod val="75000"/>
                  </a:prstClr>
                </a:solidFill>
                <a:effectLst/>
                <a:uLnTx/>
                <a:uFillTx/>
                <a:latin typeface="Calibri" panose="020F0502020204030204"/>
                <a:ea typeface="ＭＳ Ｐゴシック" panose="020B0600070205080204" pitchFamily="34" charset="-128"/>
                <a:cs typeface="Arial" panose="020B0604020202020204" pitchFamily="34" charset="0"/>
              </a:rPr>
              <a:t>multiple access protocols</a:t>
            </a:r>
          </a:p>
          <a:p>
            <a:pPr marL="285750" marR="0" lvl="0" indent="-274638" algn="l" defTabSz="914400" rtl="0" eaLnBrk="1" fontAlgn="auto" latinLnBrk="0" hangingPunct="1">
              <a:lnSpc>
                <a:spcPct val="90000"/>
              </a:lnSpc>
              <a:spcBef>
                <a:spcPts val="600"/>
              </a:spcBef>
              <a:spcAft>
                <a:spcPts val="0"/>
              </a:spcAft>
              <a:buClr>
                <a:srgbClr val="0000A8"/>
              </a:buClr>
              <a:buSzTx/>
              <a:buFont typeface="Wingdings" pitchFamily="2" charset="2"/>
              <a:buChar char="§"/>
              <a:tabLst/>
              <a:defRPr/>
            </a:pPr>
            <a:r>
              <a:rPr kumimoji="0" lang="en-US" altLang="en-US" sz="32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LANs</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addressing, ARP</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rPr>
              <a:t>Ethernet</a:t>
            </a: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r>
              <a:rPr kumimoji="0" lang="en-US" altLang="en-US" sz="2800" b="0" i="0" u="none" strike="noStrike" kern="1200" cap="none" spc="0" normalizeH="0" baseline="0" noProof="0" dirty="0">
                <a:ln>
                  <a:noFill/>
                </a:ln>
                <a:solidFill>
                  <a:srgbClr val="C00000"/>
                </a:solidFill>
                <a:effectLst/>
                <a:uLnTx/>
                <a:uFillTx/>
                <a:latin typeface="Calibri" panose="020F0502020204030204"/>
                <a:ea typeface="ＭＳ Ｐゴシック" panose="020B0600070205080204" pitchFamily="34" charset="-128"/>
                <a:cs typeface="Arial" panose="020B0604020202020204" pitchFamily="34" charset="0"/>
              </a:rPr>
              <a:t>switches</a:t>
            </a:r>
            <a:endParaRPr kumimoji="0" lang="en-US" altLang="en-US" sz="32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endParaRPr>
          </a:p>
          <a:p>
            <a:pPr marL="628650" marR="0" lvl="1" indent="-274638" algn="l" defTabSz="914400" rtl="0" eaLnBrk="1" fontAlgn="auto" latinLnBrk="0" hangingPunct="1">
              <a:lnSpc>
                <a:spcPct val="90000"/>
              </a:lnSpc>
              <a:spcBef>
                <a:spcPts val="600"/>
              </a:spcBef>
              <a:spcAft>
                <a:spcPts val="0"/>
              </a:spcAft>
              <a:buClr>
                <a:srgbClr val="0000A8"/>
              </a:buClr>
              <a:buSzTx/>
              <a:buFont typeface="Arial" panose="020B0604020202020204" pitchFamily="34" charset="0"/>
              <a:buChar char="•"/>
              <a:tabLst/>
              <a:defRPr/>
            </a:pPr>
            <a:endParaRPr kumimoji="0" lang="en-US" altLang="en-US" sz="2800" b="0" i="0" u="none" strike="noStrike" kern="1200" cap="none" spc="0" normalizeH="0" baseline="0" noProof="0" dirty="0">
              <a:ln>
                <a:noFill/>
              </a:ln>
              <a:solidFill>
                <a:prstClr val="black"/>
              </a:solidFill>
              <a:effectLst/>
              <a:uLnTx/>
              <a:uFillTx/>
              <a:latin typeface="Calibri" panose="020F0502020204030204"/>
              <a:ea typeface="ＭＳ Ｐゴシック" panose="020B0600070205080204" pitchFamily="34" charset="-128"/>
              <a:cs typeface="Arial" panose="020B0604020202020204" pitchFamily="34" charset="0"/>
            </a:endParaRP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960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Ethernet switch</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33" name="Rectangle 3">
            <a:extLst>
              <a:ext uri="{FF2B5EF4-FFF2-40B4-BE49-F238E27FC236}">
                <a16:creationId xmlns:a16="http://schemas.microsoft.com/office/drawing/2014/main" id="{58132559-8058-8A4C-B10B-2116E2272F90}"/>
              </a:ext>
            </a:extLst>
          </p:cNvPr>
          <p:cNvSpPr txBox="1">
            <a:spLocks noChangeArrowheads="1"/>
          </p:cNvSpPr>
          <p:nvPr/>
        </p:nvSpPr>
        <p:spPr>
          <a:xfrm>
            <a:off x="846268" y="1386357"/>
            <a:ext cx="10756119" cy="49095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273050" algn="l" defTabSz="914400" rtl="0" eaLnBrk="1" fontAlgn="auto" latinLnBrk="0" hangingPunct="1">
              <a:lnSpc>
                <a:spcPct val="100000"/>
              </a:lnSpc>
              <a:spcBef>
                <a:spcPts val="1000"/>
              </a:spcBef>
              <a:spcAft>
                <a:spcPts val="0"/>
              </a:spcAft>
              <a:buClr>
                <a:srgbClr val="0000A8"/>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Switch is a </a:t>
            </a: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link-layer</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device: takes an </a:t>
            </a:r>
            <a:r>
              <a:rPr kumimoji="0" lang="en-US" sz="3200" b="0" i="1" u="none" strike="noStrike" kern="1200" cap="none" spc="0" normalizeH="0" baseline="0" noProof="0" dirty="0">
                <a:ln>
                  <a:noFill/>
                </a:ln>
                <a:solidFill>
                  <a:srgbClr val="0000A8"/>
                </a:solidFill>
                <a:effectLst/>
                <a:uLnTx/>
                <a:uFillTx/>
                <a:latin typeface="Calibri" panose="020F0502020204030204"/>
                <a:ea typeface="+mn-ea"/>
                <a:cs typeface="+mn-cs"/>
              </a:rPr>
              <a:t>active</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 role</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store, forward Ethernet (or other type of) frames</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examine incoming frame’s MAC address, </a:t>
            </a: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selectively</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forward  frame to one-or-more outgoing links when frame is to be forwarded on segment, uses CSMA/CD to access segment</a:t>
            </a:r>
          </a:p>
          <a:p>
            <a:pPr marL="403225" marR="0" lvl="0" indent="-273050" algn="l" defTabSz="914400" rtl="0" eaLnBrk="1" fontAlgn="auto" latinLnBrk="0" hangingPunct="1">
              <a:lnSpc>
                <a:spcPct val="100000"/>
              </a:lnSpc>
              <a:spcBef>
                <a:spcPts val="1000"/>
              </a:spcBef>
              <a:spcAft>
                <a:spcPts val="0"/>
              </a:spcAft>
              <a:buClr>
                <a:srgbClr val="0000A8"/>
              </a:buClr>
              <a:buSzTx/>
              <a:buFont typeface="Wingdings" pitchFamily="2" charset="2"/>
              <a:buChar char="§"/>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transparent: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hosts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unaware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of presence of switches</a:t>
            </a:r>
          </a:p>
          <a:p>
            <a:pPr marL="403225" marR="0" lvl="0" indent="-273050" algn="l" defTabSz="914400" rtl="0" eaLnBrk="1" fontAlgn="auto" latinLnBrk="0" hangingPunct="1">
              <a:lnSpc>
                <a:spcPct val="100000"/>
              </a:lnSpc>
              <a:spcBef>
                <a:spcPts val="1000"/>
              </a:spcBef>
              <a:spcAft>
                <a:spcPts val="0"/>
              </a:spcAft>
              <a:buClr>
                <a:srgbClr val="0000A8"/>
              </a:buClr>
              <a:buSzTx/>
              <a:buFont typeface="Wingdings" pitchFamily="2" charset="2"/>
              <a:buChar char="§"/>
              <a:tabLst/>
              <a:defRPr/>
            </a:pPr>
            <a:r>
              <a:rPr kumimoji="0" lang="en-US" sz="3200" b="0" i="0" u="none" strike="noStrike" kern="1200" cap="none" spc="0" normalizeH="0" baseline="0" noProof="0" dirty="0">
                <a:ln>
                  <a:noFill/>
                </a:ln>
                <a:solidFill>
                  <a:srgbClr val="0000A8"/>
                </a:solidFill>
                <a:effectLst/>
                <a:uLnTx/>
                <a:uFillTx/>
                <a:latin typeface="Calibri" panose="020F0502020204030204"/>
                <a:ea typeface="+mn-ea"/>
                <a:cs typeface="+mn-cs"/>
              </a:rPr>
              <a:t>plug-and-play, self-learning</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switches do not need to be configured</a:t>
            </a:r>
          </a:p>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Tree>
    <p:extLst>
      <p:ext uri="{BB962C8B-B14F-4D97-AF65-F5344CB8AC3E}">
        <p14:creationId xmlns:p14="http://schemas.microsoft.com/office/powerpoint/2010/main" val="205740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3">
                                            <p:txEl>
                                              <p:pRg st="3" end="3"/>
                                            </p:txEl>
                                          </p:spTgt>
                                        </p:tgtEl>
                                        <p:attrNameLst>
                                          <p:attrName>style.visibility</p:attrName>
                                        </p:attrNameLst>
                                      </p:cBhvr>
                                      <p:to>
                                        <p:strVal val="visible"/>
                                      </p:to>
                                    </p:set>
                                    <p:animEffect transition="in" filter="dissolve">
                                      <p:cBhvr>
                                        <p:cTn id="7" dur="500"/>
                                        <p:tgtEl>
                                          <p:spTgt spid="3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
                                            <p:txEl>
                                              <p:pRg st="4" end="4"/>
                                            </p:txEl>
                                          </p:spTgt>
                                        </p:tgtEl>
                                        <p:attrNameLst>
                                          <p:attrName>style.visibility</p:attrName>
                                        </p:attrNameLst>
                                      </p:cBhvr>
                                      <p:to>
                                        <p:strVal val="visible"/>
                                      </p:to>
                                    </p:set>
                                    <p:animEffect transition="in" filter="dissolve">
                                      <p:cBhvr>
                                        <p:cTn id="12" dur="500"/>
                                        <p:tgtEl>
                                          <p:spTgt spid="33">
                                            <p:txEl>
                                              <p:pRg st="4" end="4"/>
                                            </p:txEl>
                                          </p:spTgt>
                                        </p:tgtEl>
                                      </p:cBhvr>
                                    </p:animEffect>
                                  </p:childTnLst>
                                </p:cTn>
                              </p:par>
                              <p:par>
                                <p:cTn id="13" presetID="9" presetClass="entr" presetSubtype="0" fill="hold" nodeType="withEffect">
                                  <p:stCondLst>
                                    <p:cond delay="0"/>
                                  </p:stCondLst>
                                  <p:childTnLst>
                                    <p:set>
                                      <p:cBhvr>
                                        <p:cTn id="14" dur="1" fill="hold">
                                          <p:stCondLst>
                                            <p:cond delay="0"/>
                                          </p:stCondLst>
                                        </p:cTn>
                                        <p:tgtEl>
                                          <p:spTgt spid="33">
                                            <p:txEl>
                                              <p:pRg st="5" end="5"/>
                                            </p:txEl>
                                          </p:spTgt>
                                        </p:tgtEl>
                                        <p:attrNameLst>
                                          <p:attrName>style.visibility</p:attrName>
                                        </p:attrNameLst>
                                      </p:cBhvr>
                                      <p:to>
                                        <p:strVal val="visible"/>
                                      </p:to>
                                    </p:set>
                                    <p:animEffect transition="in" filter="dissolve">
                                      <p:cBhvr>
                                        <p:cTn id="15" dur="500"/>
                                        <p:tgtEl>
                                          <p:spTgt spid="3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multiple simultaneous transmissions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20913"/>
            <a:ext cx="3884571" cy="3909974"/>
            <a:chOff x="7670306" y="1697644"/>
            <a:chExt cx="3884571" cy="390997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 Box 34">
              <a:extLst>
                <a:ext uri="{FF2B5EF4-FFF2-40B4-BE49-F238E27FC236}">
                  <a16:creationId xmlns:a16="http://schemas.microsoft.com/office/drawing/2014/main" id="{DCB0325C-FF8E-0B4E-A6A6-A9116B9F803A}"/>
                </a:ext>
              </a:extLst>
            </p:cNvPr>
            <p:cNvSpPr txBox="1">
              <a:spLocks noChangeArrowheads="1"/>
            </p:cNvSpPr>
            <p:nvPr/>
          </p:nvSpPr>
          <p:spPr bwMode="auto">
            <a:xfrm>
              <a:off x="8855012" y="4899732"/>
              <a:ext cx="269986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switch with six interfaces (</a:t>
              </a:r>
              <a:r>
                <a:rPr kumimoji="0" lang="en-US" sz="20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1,2,3,4,5,6</a:t>
              </a: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  </a:t>
              </a:r>
            </a:p>
          </p:txBody>
        </p: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131" name="Rectangle 3">
            <a:extLst>
              <a:ext uri="{FF2B5EF4-FFF2-40B4-BE49-F238E27FC236}">
                <a16:creationId xmlns:a16="http://schemas.microsoft.com/office/drawing/2014/main" id="{C0047884-D119-174A-AE6D-FD50C58F7AB4}"/>
              </a:ext>
            </a:extLst>
          </p:cNvPr>
          <p:cNvSpPr txBox="1">
            <a:spLocks noChangeArrowheads="1"/>
          </p:cNvSpPr>
          <p:nvPr/>
        </p:nvSpPr>
        <p:spPr>
          <a:xfrm>
            <a:off x="929391" y="1533864"/>
            <a:ext cx="5846164" cy="343738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hosts have dedicated, direct connection to switch</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switches buffer packets</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Ethernet protocol used on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each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incoming link, so: </a:t>
            </a:r>
          </a:p>
          <a:p>
            <a:pPr marL="695325" marR="0" lvl="1" indent="-2936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collisions; full 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link is its own collision domain</a:t>
            </a:r>
          </a:p>
        </p:txBody>
      </p:sp>
      <p:sp>
        <p:nvSpPr>
          <p:cNvPr id="132" name="Rectangle 3">
            <a:extLst>
              <a:ext uri="{FF2B5EF4-FFF2-40B4-BE49-F238E27FC236}">
                <a16:creationId xmlns:a16="http://schemas.microsoft.com/office/drawing/2014/main" id="{8FD6AE89-27E8-A046-84EB-C8AE1F12B488}"/>
              </a:ext>
            </a:extLst>
          </p:cNvPr>
          <p:cNvSpPr txBox="1">
            <a:spLocks noChangeArrowheads="1"/>
          </p:cNvSpPr>
          <p:nvPr/>
        </p:nvSpPr>
        <p:spPr>
          <a:xfrm>
            <a:off x="927244" y="4731250"/>
            <a:ext cx="6723621" cy="1489248"/>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switching: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A-to-A’ and B-to-B</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can transmit simultaneously, without collisions</a:t>
            </a:r>
          </a:p>
        </p:txBody>
      </p:sp>
      <p:sp>
        <p:nvSpPr>
          <p:cNvPr id="130" name="Left-Right Arrow 129">
            <a:extLst>
              <a:ext uri="{FF2B5EF4-FFF2-40B4-BE49-F238E27FC236}">
                <a16:creationId xmlns:a16="http://schemas.microsoft.com/office/drawing/2014/main" id="{390325D3-5B28-6141-9145-A34DF8C34806}"/>
              </a:ext>
            </a:extLst>
          </p:cNvPr>
          <p:cNvSpPr/>
          <p:nvPr/>
        </p:nvSpPr>
        <p:spPr>
          <a:xfrm rot="5400000">
            <a:off x="8417537" y="3356139"/>
            <a:ext cx="1352278" cy="17792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4" name="Left-Right Arrow 133">
            <a:extLst>
              <a:ext uri="{FF2B5EF4-FFF2-40B4-BE49-F238E27FC236}">
                <a16:creationId xmlns:a16="http://schemas.microsoft.com/office/drawing/2014/main" id="{8716E4D4-5340-A04D-84B1-535BF0345A0D}"/>
              </a:ext>
            </a:extLst>
          </p:cNvPr>
          <p:cNvSpPr/>
          <p:nvPr/>
        </p:nvSpPr>
        <p:spPr>
          <a:xfrm rot="9282253">
            <a:off x="8060403" y="3378664"/>
            <a:ext cx="1986794" cy="199277"/>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1192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dissolve">
                                      <p:cBhvr>
                                        <p:cTn id="7" dur="500"/>
                                        <p:tgtEl>
                                          <p:spTgt spid="13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130"/>
                                        </p:tgtEl>
                                        <p:attrNameLst>
                                          <p:attrName>style.visibility</p:attrName>
                                        </p:attrNameLst>
                                      </p:cBhvr>
                                      <p:to>
                                        <p:strVal val="visible"/>
                                      </p:to>
                                    </p:set>
                                    <p:animEffect transition="in" filter="dissolve">
                                      <p:cBhvr>
                                        <p:cTn id="11" dur="500"/>
                                        <p:tgtEl>
                                          <p:spTgt spid="130"/>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134"/>
                                        </p:tgtEl>
                                        <p:attrNameLst>
                                          <p:attrName>style.visibility</p:attrName>
                                        </p:attrNameLst>
                                      </p:cBhvr>
                                      <p:to>
                                        <p:strVal val="visible"/>
                                      </p:to>
                                    </p:set>
                                    <p:animEffect transition="in" filter="dissolve">
                                      <p:cBhvr>
                                        <p:cTn id="15" dur="5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P spid="130" grpId="0" animBg="1"/>
      <p:bldP spid="13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multiple simultaneous transmissions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20913"/>
            <a:ext cx="3884571" cy="3909974"/>
            <a:chOff x="7670306" y="1697644"/>
            <a:chExt cx="3884571" cy="390997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 Box 34">
              <a:extLst>
                <a:ext uri="{FF2B5EF4-FFF2-40B4-BE49-F238E27FC236}">
                  <a16:creationId xmlns:a16="http://schemas.microsoft.com/office/drawing/2014/main" id="{DCB0325C-FF8E-0B4E-A6A6-A9116B9F803A}"/>
                </a:ext>
              </a:extLst>
            </p:cNvPr>
            <p:cNvSpPr txBox="1">
              <a:spLocks noChangeArrowheads="1"/>
            </p:cNvSpPr>
            <p:nvPr/>
          </p:nvSpPr>
          <p:spPr bwMode="auto">
            <a:xfrm>
              <a:off x="8855012" y="4899732"/>
              <a:ext cx="269986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switch with six interfaces (</a:t>
              </a:r>
              <a:r>
                <a:rPr kumimoji="0" lang="en-US" sz="20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1,2,3,4,5,6</a:t>
              </a:r>
              <a:r>
                <a:rPr kumimoji="0" lang="en-US" sz="20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  </a:t>
              </a:r>
            </a:p>
          </p:txBody>
        </p: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131" name="Rectangle 3">
            <a:extLst>
              <a:ext uri="{FF2B5EF4-FFF2-40B4-BE49-F238E27FC236}">
                <a16:creationId xmlns:a16="http://schemas.microsoft.com/office/drawing/2014/main" id="{C0047884-D119-174A-AE6D-FD50C58F7AB4}"/>
              </a:ext>
            </a:extLst>
          </p:cNvPr>
          <p:cNvSpPr txBox="1">
            <a:spLocks noChangeArrowheads="1"/>
          </p:cNvSpPr>
          <p:nvPr/>
        </p:nvSpPr>
        <p:spPr>
          <a:xfrm>
            <a:off x="929391" y="1533864"/>
            <a:ext cx="5846164" cy="3437382"/>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hosts have dedicated, direct connection to switch</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switches buffer packets</a:t>
            </a:r>
          </a:p>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Ethernet protocol used on </a:t>
            </a:r>
            <a:r>
              <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rPr>
              <a:t>each</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incoming link, so: </a:t>
            </a:r>
          </a:p>
          <a:p>
            <a:pPr marL="695325" marR="0" lvl="1" indent="-2936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no collisions; full 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each link is its own collision domain</a:t>
            </a:r>
          </a:p>
        </p:txBody>
      </p:sp>
      <p:sp>
        <p:nvSpPr>
          <p:cNvPr id="132" name="Rectangle 3">
            <a:extLst>
              <a:ext uri="{FF2B5EF4-FFF2-40B4-BE49-F238E27FC236}">
                <a16:creationId xmlns:a16="http://schemas.microsoft.com/office/drawing/2014/main" id="{8FD6AE89-27E8-A046-84EB-C8AE1F12B488}"/>
              </a:ext>
            </a:extLst>
          </p:cNvPr>
          <p:cNvSpPr txBox="1">
            <a:spLocks noChangeArrowheads="1"/>
          </p:cNvSpPr>
          <p:nvPr/>
        </p:nvSpPr>
        <p:spPr>
          <a:xfrm>
            <a:off x="927244" y="4731249"/>
            <a:ext cx="6723621" cy="175057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93688" algn="l" defTabSz="914400" rtl="0" eaLnBrk="1" fontAlgn="auto" latinLnBrk="0" hangingPunct="1">
              <a:lnSpc>
                <a:spcPct val="90000"/>
              </a:lnSpc>
              <a:spcBef>
                <a:spcPts val="1000"/>
              </a:spcBef>
              <a:spcAft>
                <a:spcPts val="0"/>
              </a:spcAft>
              <a:buClr>
                <a:srgbClr val="0000A8"/>
              </a:buClr>
              <a:buSzTx/>
              <a:buFont typeface="Wingdings" pitchFamily="2" charset="2"/>
              <a:buChar char="§"/>
              <a:tabLst/>
              <a:defRPr/>
            </a:pPr>
            <a:r>
              <a:rPr kumimoji="0" lang="en-US" sz="2800" b="0" i="0" u="none" strike="noStrike" kern="1200" cap="none" spc="0" normalizeH="0" baseline="0" noProof="0" dirty="0">
                <a:ln>
                  <a:noFill/>
                </a:ln>
                <a:solidFill>
                  <a:srgbClr val="C00000"/>
                </a:solidFill>
                <a:effectLst/>
                <a:uLnTx/>
                <a:uFillTx/>
                <a:latin typeface="Calibri" panose="020F0502020204030204"/>
                <a:ea typeface="+mn-ea"/>
                <a:cs typeface="+mn-cs"/>
              </a:rPr>
              <a:t>switching: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A-to-A’ and B-to-B</a:t>
            </a:r>
            <a:r>
              <a:rPr kumimoji="0" lang="en-US" altLang="ja-JP" sz="2800" b="0" i="0" u="none" strike="noStrike" kern="1200" cap="none" spc="0" normalizeH="0" baseline="0" noProof="0" dirty="0">
                <a:ln>
                  <a:noFill/>
                </a:ln>
                <a:solidFill>
                  <a:prstClr val="black"/>
                </a:solidFill>
                <a:effectLst/>
                <a:uLnTx/>
                <a:uFillTx/>
                <a:latin typeface="Calibri" panose="020F0502020204030204"/>
                <a:ea typeface="游ゴシック" panose="020B0400000000000000" pitchFamily="34" charset="-128"/>
                <a:cs typeface="+mn-cs"/>
              </a:rPr>
              <a:t>’</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can transmit simultaneously, without collisions</a:t>
            </a:r>
          </a:p>
          <a:p>
            <a:pPr marL="695325" marR="0" lvl="1" indent="-293688"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but A-to-A’ and C to A’ can </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rPr>
              <a:t>not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happen simultaneously </a:t>
            </a:r>
          </a:p>
        </p:txBody>
      </p:sp>
      <p:sp>
        <p:nvSpPr>
          <p:cNvPr id="130" name="Left-Right Arrow 129">
            <a:extLst>
              <a:ext uri="{FF2B5EF4-FFF2-40B4-BE49-F238E27FC236}">
                <a16:creationId xmlns:a16="http://schemas.microsoft.com/office/drawing/2014/main" id="{390325D3-5B28-6141-9145-A34DF8C34806}"/>
              </a:ext>
            </a:extLst>
          </p:cNvPr>
          <p:cNvSpPr/>
          <p:nvPr/>
        </p:nvSpPr>
        <p:spPr>
          <a:xfrm rot="5400000">
            <a:off x="8324937" y="3356139"/>
            <a:ext cx="1352278" cy="177922"/>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 name="Down Arrow 2">
            <a:extLst>
              <a:ext uri="{FF2B5EF4-FFF2-40B4-BE49-F238E27FC236}">
                <a16:creationId xmlns:a16="http://schemas.microsoft.com/office/drawing/2014/main" id="{9A3E0939-38DE-0C45-ACDE-CA1F0EECF0D8}"/>
              </a:ext>
            </a:extLst>
          </p:cNvPr>
          <p:cNvSpPr/>
          <p:nvPr/>
        </p:nvSpPr>
        <p:spPr>
          <a:xfrm>
            <a:off x="9120852" y="3472405"/>
            <a:ext cx="185194" cy="752354"/>
          </a:xfrm>
          <a:prstGeom prst="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6" name="Straight Connector 5">
            <a:extLst>
              <a:ext uri="{FF2B5EF4-FFF2-40B4-BE49-F238E27FC236}">
                <a16:creationId xmlns:a16="http://schemas.microsoft.com/office/drawing/2014/main" id="{113D7BA5-ACC3-8B47-832A-E18396A3E89E}"/>
              </a:ext>
            </a:extLst>
          </p:cNvPr>
          <p:cNvCxnSpPr>
            <a:cxnSpLocks/>
          </p:cNvCxnSpPr>
          <p:nvPr/>
        </p:nvCxnSpPr>
        <p:spPr>
          <a:xfrm>
            <a:off x="9178725" y="3487837"/>
            <a:ext cx="717630" cy="366532"/>
          </a:xfrm>
          <a:prstGeom prst="line">
            <a:avLst/>
          </a:prstGeom>
          <a:ln w="76200">
            <a:solidFill>
              <a:srgbClr val="C00000"/>
            </a:solidFill>
          </a:ln>
        </p:spPr>
        <p:style>
          <a:lnRef idx="1">
            <a:schemeClr val="accent1"/>
          </a:lnRef>
          <a:fillRef idx="0">
            <a:schemeClr val="accent1"/>
          </a:fillRef>
          <a:effectRef idx="0">
            <a:schemeClr val="accent1"/>
          </a:effectRef>
          <a:fontRef idx="minor">
            <a:schemeClr val="tx1"/>
          </a:fontRef>
        </p:style>
      </p:cxnSp>
      <p:pic>
        <p:nvPicPr>
          <p:cNvPr id="9" name="Picture 8" descr="A picture containing drawing&#10;&#10;Description automatically generated">
            <a:extLst>
              <a:ext uri="{FF2B5EF4-FFF2-40B4-BE49-F238E27FC236}">
                <a16:creationId xmlns:a16="http://schemas.microsoft.com/office/drawing/2014/main" id="{7F559CCE-5086-9E49-8C51-74974885AF5D}"/>
              </a:ext>
            </a:extLst>
          </p:cNvPr>
          <p:cNvPicPr>
            <a:picLocks noChangeAspect="1"/>
          </p:cNvPicPr>
          <p:nvPr/>
        </p:nvPicPr>
        <p:blipFill>
          <a:blip r:embed="rId5">
            <a:alphaModFix amt="81000"/>
          </a:blip>
          <a:stretch>
            <a:fillRect/>
          </a:stretch>
        </p:blipFill>
        <p:spPr>
          <a:xfrm>
            <a:off x="8310621" y="2697717"/>
            <a:ext cx="1577693" cy="1699054"/>
          </a:xfrm>
          <a:prstGeom prst="rect">
            <a:avLst/>
          </a:prstGeom>
          <a:effectLst/>
        </p:spPr>
      </p:pic>
    </p:spTree>
    <p:extLst>
      <p:ext uri="{BB962C8B-B14F-4D97-AF65-F5344CB8AC3E}">
        <p14:creationId xmlns:p14="http://schemas.microsoft.com/office/powerpoint/2010/main" val="2235807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forwarding table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16920"/>
            <a:ext cx="3578613" cy="3064134"/>
            <a:chOff x="7670306" y="1697644"/>
            <a:chExt cx="3578613" cy="306413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53" name="Rectangle 3">
            <a:extLst>
              <a:ext uri="{FF2B5EF4-FFF2-40B4-BE49-F238E27FC236}">
                <a16:creationId xmlns:a16="http://schemas.microsoft.com/office/drawing/2014/main" id="{3272ACEF-9C84-214A-B643-3A7A1976A772}"/>
              </a:ext>
            </a:extLst>
          </p:cNvPr>
          <p:cNvSpPr txBox="1">
            <a:spLocks noChangeArrowheads="1"/>
          </p:cNvSpPr>
          <p:nvPr/>
        </p:nvSpPr>
        <p:spPr>
          <a:xfrm>
            <a:off x="789457" y="1563480"/>
            <a:ext cx="6960458" cy="137459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3225" marR="0" lvl="0" indent="-388938" algn="l" defTabSz="914400" rtl="0" eaLnBrk="1" fontAlgn="auto" latinLnBrk="0" hangingPunct="1">
              <a:lnSpc>
                <a:spcPts val="3000"/>
              </a:lnSpc>
              <a:spcBef>
                <a:spcPts val="1000"/>
              </a:spcBef>
              <a:spcAft>
                <a:spcPts val="0"/>
              </a:spcAft>
              <a:buClr>
                <a:srgbClr val="0000A3"/>
              </a:buClr>
              <a:buSzTx/>
              <a:buFont typeface="Wingdings" charset="0"/>
              <a:buNone/>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mn-ea"/>
                <a:cs typeface="+mn-cs"/>
              </a:rPr>
              <a:t>Q:</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how does switch know A’ reachable via interface 4, B’ reachable via interface 5?</a:t>
            </a:r>
          </a:p>
        </p:txBody>
      </p:sp>
      <p:sp>
        <p:nvSpPr>
          <p:cNvPr id="54" name="Rectangle 3">
            <a:extLst>
              <a:ext uri="{FF2B5EF4-FFF2-40B4-BE49-F238E27FC236}">
                <a16:creationId xmlns:a16="http://schemas.microsoft.com/office/drawing/2014/main" id="{A82580A7-8BF6-A34C-A06F-64205B1C4DAA}"/>
              </a:ext>
            </a:extLst>
          </p:cNvPr>
          <p:cNvSpPr txBox="1">
            <a:spLocks noChangeArrowheads="1"/>
          </p:cNvSpPr>
          <p:nvPr/>
        </p:nvSpPr>
        <p:spPr bwMode="auto">
          <a:xfrm>
            <a:off x="1152393" y="2506650"/>
            <a:ext cx="5892981" cy="2132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marR="0" lvl="0" indent="0" algn="l" defTabSz="914400" rtl="0" eaLnBrk="0" fontAlgn="base" latinLnBrk="0" hangingPunct="0">
              <a:lnSpc>
                <a:spcPts val="3000"/>
              </a:lnSpc>
              <a:spcBef>
                <a:spcPct val="20000"/>
              </a:spcBef>
              <a:spcAft>
                <a:spcPct val="0"/>
              </a:spcAft>
              <a:buClr>
                <a:srgbClr val="000099"/>
              </a:buClr>
              <a:buSzPct val="100000"/>
              <a:buFont typeface="Wingdings" charset="0"/>
              <a:buNone/>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each switch has a </a:t>
            </a: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switch table,</a:t>
            </a:r>
            <a:r>
              <a:rPr kumimoji="0" lang="en-US" sz="2800" b="0" i="0" u="none" strike="noStrike" kern="1200" cap="none" spc="0" normalizeH="0" baseline="0" noProof="0" dirty="0">
                <a:ln>
                  <a:noFill/>
                </a:ln>
                <a:solidFill>
                  <a:srgbClr val="FF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each entry:</a:t>
            </a:r>
          </a:p>
          <a:p>
            <a:pPr marL="522288" marR="0" lvl="1" indent="-284163" algn="l" defTabSz="914400" rtl="0" eaLnBrk="0" fontAlgn="base" latinLnBrk="0" hangingPunct="0">
              <a:lnSpc>
                <a:spcPct val="100000"/>
              </a:lnSpc>
              <a:spcBef>
                <a:spcPct val="20000"/>
              </a:spcBef>
              <a:spcAft>
                <a:spcPct val="0"/>
              </a:spcAft>
              <a:buClr>
                <a:srgbClr val="000099"/>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(MAC address of host, interface to reach host, time stamp)</a:t>
            </a:r>
          </a:p>
          <a:p>
            <a:pPr marL="522288" marR="0" lvl="1" indent="-284163" algn="l" defTabSz="914400" rtl="0" eaLnBrk="0" fontAlgn="base" latinLnBrk="0" hangingPunct="0">
              <a:lnSpc>
                <a:spcPct val="100000"/>
              </a:lnSpc>
              <a:spcBef>
                <a:spcPct val="20000"/>
              </a:spcBef>
              <a:spcAft>
                <a:spcPct val="0"/>
              </a:spcAft>
              <a:buClr>
                <a:srgbClr val="000099"/>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looks like a routing table!</a:t>
            </a:r>
          </a:p>
        </p:txBody>
      </p:sp>
      <p:sp>
        <p:nvSpPr>
          <p:cNvPr id="55" name="Rectangle 3">
            <a:extLst>
              <a:ext uri="{FF2B5EF4-FFF2-40B4-BE49-F238E27FC236}">
                <a16:creationId xmlns:a16="http://schemas.microsoft.com/office/drawing/2014/main" id="{B5C1B845-8A4E-8643-95FE-E6C348037A84}"/>
              </a:ext>
            </a:extLst>
          </p:cNvPr>
          <p:cNvSpPr txBox="1">
            <a:spLocks noChangeArrowheads="1"/>
          </p:cNvSpPr>
          <p:nvPr/>
        </p:nvSpPr>
        <p:spPr bwMode="auto">
          <a:xfrm>
            <a:off x="719530" y="4863228"/>
            <a:ext cx="6100996" cy="168747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marL="342900" indent="-342900" algn="l" rtl="0" eaLnBrk="0" fontAlgn="base" hangingPunct="0">
              <a:lnSpc>
                <a:spcPct val="85000"/>
              </a:lnSpc>
              <a:spcBef>
                <a:spcPct val="20000"/>
              </a:spcBef>
              <a:spcAft>
                <a:spcPct val="0"/>
              </a:spcAft>
              <a:buClr>
                <a:srgbClr val="000099"/>
              </a:buClr>
              <a:buSzPct val="65000"/>
              <a:buFont typeface="Wingdings" charset="0"/>
              <a:buChar char="v"/>
              <a:defRPr sz="2800">
                <a:solidFill>
                  <a:schemeClr val="tx1"/>
                </a:solidFill>
                <a:latin typeface="+mn-lt"/>
                <a:ea typeface="ＭＳ Ｐゴシック" charset="0"/>
                <a:cs typeface="+mn-cs"/>
              </a:defRPr>
            </a:lvl1pPr>
            <a:lvl2pPr marL="742950" indent="-285750" algn="l" rtl="0" eaLnBrk="0" fontAlgn="base" hangingPunct="0">
              <a:lnSpc>
                <a:spcPct val="85000"/>
              </a:lnSpc>
              <a:spcBef>
                <a:spcPct val="20000"/>
              </a:spcBef>
              <a:spcAft>
                <a:spcPct val="0"/>
              </a:spcAft>
              <a:buClr>
                <a:srgbClr val="000099"/>
              </a:buClr>
              <a:buFont typeface="Wingdings" charset="0"/>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461963" marR="0" lvl="0" indent="-403225" algn="l" defTabSz="914400" rtl="0" eaLnBrk="0" fontAlgn="base" latinLnBrk="0" hangingPunct="0">
              <a:lnSpc>
                <a:spcPct val="90000"/>
              </a:lnSpc>
              <a:spcBef>
                <a:spcPct val="20000"/>
              </a:spcBef>
              <a:spcAft>
                <a:spcPct val="0"/>
              </a:spcAft>
              <a:buClr>
                <a:srgbClr val="000099"/>
              </a:buClr>
              <a:buSzPct val="65000"/>
              <a:buFont typeface="Wingdings" charset="0"/>
              <a:buNone/>
              <a:tabLst/>
              <a:defRPr/>
            </a:pPr>
            <a:r>
              <a:rPr kumimoji="0" lang="en-US" sz="32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32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how are entries created, maintained in switch table? </a:t>
            </a:r>
            <a:endParaRPr kumimoji="0" lang="en-US" sz="32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endParaRPr>
          </a:p>
          <a:p>
            <a:pPr marL="806450" marR="0" lvl="1" indent="-284163" algn="l" defTabSz="914400" rtl="0" eaLnBrk="0" fontAlgn="base" latinLnBrk="0" hangingPunct="0">
              <a:lnSpc>
                <a:spcPct val="100000"/>
              </a:lnSpc>
              <a:spcBef>
                <a:spcPct val="20000"/>
              </a:spcBef>
              <a:spcAft>
                <a:spcPct val="0"/>
              </a:spcAft>
              <a:buClr>
                <a:srgbClr val="000099"/>
              </a:buClr>
              <a:buSzTx/>
              <a:buFont typeface="Wingdings"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ＭＳ Ｐゴシック" charset="0"/>
                <a:cs typeface="+mn-cs"/>
              </a:rPr>
              <a:t>something like a routing protocol?</a:t>
            </a:r>
          </a:p>
        </p:txBody>
      </p:sp>
    </p:spTree>
    <p:extLst>
      <p:ext uri="{BB962C8B-B14F-4D97-AF65-F5344CB8AC3E}">
        <p14:creationId xmlns:p14="http://schemas.microsoft.com/office/powerpoint/2010/main" val="2207835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self-learning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21" name="Group 120">
            <a:extLst>
              <a:ext uri="{FF2B5EF4-FFF2-40B4-BE49-F238E27FC236}">
                <a16:creationId xmlns:a16="http://schemas.microsoft.com/office/drawing/2014/main" id="{8491F554-2C7A-214A-897B-0FB0A1CB751B}"/>
              </a:ext>
            </a:extLst>
          </p:cNvPr>
          <p:cNvGrpSpPr/>
          <p:nvPr/>
        </p:nvGrpSpPr>
        <p:grpSpPr>
          <a:xfrm>
            <a:off x="7160640" y="1916920"/>
            <a:ext cx="3578613" cy="3064134"/>
            <a:chOff x="7670306" y="1697644"/>
            <a:chExt cx="3578613" cy="3064134"/>
          </a:xfrm>
        </p:grpSpPr>
        <p:cxnSp>
          <p:nvCxnSpPr>
            <p:cNvPr id="120" name="Straight Connector 119">
              <a:extLst>
                <a:ext uri="{FF2B5EF4-FFF2-40B4-BE49-F238E27FC236}">
                  <a16:creationId xmlns:a16="http://schemas.microsoft.com/office/drawing/2014/main" id="{20924CCE-3F57-D049-9D0A-B1D8FCF20BDA}"/>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Text Box 23">
              <a:extLst>
                <a:ext uri="{FF2B5EF4-FFF2-40B4-BE49-F238E27FC236}">
                  <a16:creationId xmlns:a16="http://schemas.microsoft.com/office/drawing/2014/main" id="{6622E46D-9FDC-6942-8443-B6EE96C08DD5}"/>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1" name="Text Box 24">
              <a:extLst>
                <a:ext uri="{FF2B5EF4-FFF2-40B4-BE49-F238E27FC236}">
                  <a16:creationId xmlns:a16="http://schemas.microsoft.com/office/drawing/2014/main" id="{FC43B703-F100-1449-9F08-04E8275B978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62" name="Text Box 25">
              <a:extLst>
                <a:ext uri="{FF2B5EF4-FFF2-40B4-BE49-F238E27FC236}">
                  <a16:creationId xmlns:a16="http://schemas.microsoft.com/office/drawing/2014/main" id="{FF5419F0-A61E-DF4E-8994-AA7772D64A0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3" name="Text Box 26">
              <a:extLst>
                <a:ext uri="{FF2B5EF4-FFF2-40B4-BE49-F238E27FC236}">
                  <a16:creationId xmlns:a16="http://schemas.microsoft.com/office/drawing/2014/main" id="{6849FEF8-AECF-A148-8CDC-C71F2367AC54}"/>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64" name="Text Box 27">
              <a:extLst>
                <a:ext uri="{FF2B5EF4-FFF2-40B4-BE49-F238E27FC236}">
                  <a16:creationId xmlns:a16="http://schemas.microsoft.com/office/drawing/2014/main" id="{9424AF7D-A121-114C-AC5C-79FC84F5CFB8}"/>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65" name="Text Box 28">
              <a:extLst>
                <a:ext uri="{FF2B5EF4-FFF2-40B4-BE49-F238E27FC236}">
                  <a16:creationId xmlns:a16="http://schemas.microsoft.com/office/drawing/2014/main" id="{200E3495-163D-C24E-87E9-B15114F849C7}"/>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5" name="Group 49">
              <a:extLst>
                <a:ext uri="{FF2B5EF4-FFF2-40B4-BE49-F238E27FC236}">
                  <a16:creationId xmlns:a16="http://schemas.microsoft.com/office/drawing/2014/main" id="{2909A8E8-3B3E-B94A-A268-12FA81AA752D}"/>
                </a:ext>
              </a:extLst>
            </p:cNvPr>
            <p:cNvGrpSpPr>
              <a:grpSpLocks/>
            </p:cNvGrpSpPr>
            <p:nvPr/>
          </p:nvGrpSpPr>
          <p:grpSpPr bwMode="auto">
            <a:xfrm>
              <a:off x="7686715" y="2428791"/>
              <a:ext cx="833957" cy="690324"/>
              <a:chOff x="-44" y="1473"/>
              <a:chExt cx="981" cy="1105"/>
            </a:xfrm>
          </p:grpSpPr>
          <p:pic>
            <p:nvPicPr>
              <p:cNvPr id="106" name="Picture 50" descr="desktop_computer_stylized_medium">
                <a:extLst>
                  <a:ext uri="{FF2B5EF4-FFF2-40B4-BE49-F238E27FC236}">
                    <a16:creationId xmlns:a16="http://schemas.microsoft.com/office/drawing/2014/main" id="{4C993D65-A8AC-C24F-A8E1-0C71ED99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 name="Freeform 51">
                <a:extLst>
                  <a:ext uri="{FF2B5EF4-FFF2-40B4-BE49-F238E27FC236}">
                    <a16:creationId xmlns:a16="http://schemas.microsoft.com/office/drawing/2014/main" id="{CB7E302C-C236-0244-87D6-1E3E70C4518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91" name="Group 49">
              <a:extLst>
                <a:ext uri="{FF2B5EF4-FFF2-40B4-BE49-F238E27FC236}">
                  <a16:creationId xmlns:a16="http://schemas.microsoft.com/office/drawing/2014/main" id="{5273BA26-CBE3-134E-8F22-04D4CD3E9FA1}"/>
                </a:ext>
              </a:extLst>
            </p:cNvPr>
            <p:cNvGrpSpPr>
              <a:grpSpLocks/>
            </p:cNvGrpSpPr>
            <p:nvPr/>
          </p:nvGrpSpPr>
          <p:grpSpPr bwMode="auto">
            <a:xfrm>
              <a:off x="7670306" y="3312731"/>
              <a:ext cx="833957" cy="690324"/>
              <a:chOff x="-44" y="1473"/>
              <a:chExt cx="981" cy="1105"/>
            </a:xfrm>
          </p:grpSpPr>
          <p:pic>
            <p:nvPicPr>
              <p:cNvPr id="92" name="Picture 50" descr="desktop_computer_stylized_medium">
                <a:extLst>
                  <a:ext uri="{FF2B5EF4-FFF2-40B4-BE49-F238E27FC236}">
                    <a16:creationId xmlns:a16="http://schemas.microsoft.com/office/drawing/2014/main" id="{0B5C182E-CEBC-6E47-AB60-C100909931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3" name="Freeform 51">
                <a:extLst>
                  <a:ext uri="{FF2B5EF4-FFF2-40B4-BE49-F238E27FC236}">
                    <a16:creationId xmlns:a16="http://schemas.microsoft.com/office/drawing/2014/main" id="{FDBA5721-FF64-F348-B964-2E26A4468A0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80" name="Text Box 35">
              <a:extLst>
                <a:ext uri="{FF2B5EF4-FFF2-40B4-BE49-F238E27FC236}">
                  <a16:creationId xmlns:a16="http://schemas.microsoft.com/office/drawing/2014/main" id="{D85F520A-7524-3D40-A439-8CDE292B34C5}"/>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1</a:t>
              </a:r>
            </a:p>
          </p:txBody>
        </p:sp>
        <p:sp>
          <p:nvSpPr>
            <p:cNvPr id="81" name="Text Box 36">
              <a:extLst>
                <a:ext uri="{FF2B5EF4-FFF2-40B4-BE49-F238E27FC236}">
                  <a16:creationId xmlns:a16="http://schemas.microsoft.com/office/drawing/2014/main" id="{470DA178-E968-A943-85CD-CAF4B26DAEC8}"/>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2</a:t>
              </a:r>
            </a:p>
          </p:txBody>
        </p:sp>
        <p:sp>
          <p:nvSpPr>
            <p:cNvPr id="82" name="Text Box 37">
              <a:extLst>
                <a:ext uri="{FF2B5EF4-FFF2-40B4-BE49-F238E27FC236}">
                  <a16:creationId xmlns:a16="http://schemas.microsoft.com/office/drawing/2014/main" id="{376E3621-6CFE-204E-8F4D-39AE53CF0430}"/>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3</a:t>
              </a:r>
            </a:p>
          </p:txBody>
        </p:sp>
        <p:sp>
          <p:nvSpPr>
            <p:cNvPr id="83" name="Text Box 38">
              <a:extLst>
                <a:ext uri="{FF2B5EF4-FFF2-40B4-BE49-F238E27FC236}">
                  <a16:creationId xmlns:a16="http://schemas.microsoft.com/office/drawing/2014/main" id="{3011C175-89E3-8741-B58D-8B5BE4BAE690}"/>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4</a:t>
              </a:r>
            </a:p>
          </p:txBody>
        </p:sp>
        <p:sp>
          <p:nvSpPr>
            <p:cNvPr id="84" name="Text Box 39">
              <a:extLst>
                <a:ext uri="{FF2B5EF4-FFF2-40B4-BE49-F238E27FC236}">
                  <a16:creationId xmlns:a16="http://schemas.microsoft.com/office/drawing/2014/main" id="{5B29F5A1-B63E-3846-A3E2-58E4C5752FB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5</a:t>
              </a:r>
            </a:p>
          </p:txBody>
        </p:sp>
        <p:sp>
          <p:nvSpPr>
            <p:cNvPr id="85" name="Text Box 40">
              <a:extLst>
                <a:ext uri="{FF2B5EF4-FFF2-40B4-BE49-F238E27FC236}">
                  <a16:creationId xmlns:a16="http://schemas.microsoft.com/office/drawing/2014/main" id="{5D63FF79-DA8B-0342-A3E1-AD2B9A26733B}"/>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C00000"/>
                  </a:solidFill>
                  <a:effectLst/>
                  <a:uLnTx/>
                  <a:uFillTx/>
                  <a:latin typeface="Calibri" panose="020F0502020204030204"/>
                  <a:ea typeface="ＭＳ Ｐゴシック" charset="0"/>
                  <a:cs typeface="Arial" charset="0"/>
                </a:rPr>
                <a:t>6</a:t>
              </a:r>
            </a:p>
          </p:txBody>
        </p:sp>
        <p:sp>
          <p:nvSpPr>
            <p:cNvPr id="108" name="Rectangle 37">
              <a:extLst>
                <a:ext uri="{FF2B5EF4-FFF2-40B4-BE49-F238E27FC236}">
                  <a16:creationId xmlns:a16="http://schemas.microsoft.com/office/drawing/2014/main" id="{25F61537-69D9-2542-AF7D-1F7D5E80C63C}"/>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09" name="Rectangle 37">
              <a:extLst>
                <a:ext uri="{FF2B5EF4-FFF2-40B4-BE49-F238E27FC236}">
                  <a16:creationId xmlns:a16="http://schemas.microsoft.com/office/drawing/2014/main" id="{350C81E9-380A-7F46-91B4-FCA7A4B97870}"/>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0" name="Rectangle 37">
              <a:extLst>
                <a:ext uri="{FF2B5EF4-FFF2-40B4-BE49-F238E27FC236}">
                  <a16:creationId xmlns:a16="http://schemas.microsoft.com/office/drawing/2014/main" id="{D9512E3C-142E-9744-90C8-CAECC07908AF}"/>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1" name="Rectangle 37">
              <a:extLst>
                <a:ext uri="{FF2B5EF4-FFF2-40B4-BE49-F238E27FC236}">
                  <a16:creationId xmlns:a16="http://schemas.microsoft.com/office/drawing/2014/main" id="{411F0A98-6385-274D-A80E-3786685FBD70}"/>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00" name="Group 44">
              <a:extLst>
                <a:ext uri="{FF2B5EF4-FFF2-40B4-BE49-F238E27FC236}">
                  <a16:creationId xmlns:a16="http://schemas.microsoft.com/office/drawing/2014/main" id="{D14AFC91-71E2-F24B-902C-C917FA8FA94E}"/>
                </a:ext>
              </a:extLst>
            </p:cNvPr>
            <p:cNvGrpSpPr>
              <a:grpSpLocks/>
            </p:cNvGrpSpPr>
            <p:nvPr/>
          </p:nvGrpSpPr>
          <p:grpSpPr bwMode="auto">
            <a:xfrm>
              <a:off x="10416209" y="2517915"/>
              <a:ext cx="799548" cy="697947"/>
              <a:chOff x="-44" y="1473"/>
              <a:chExt cx="981" cy="1105"/>
            </a:xfrm>
          </p:grpSpPr>
          <p:pic>
            <p:nvPicPr>
              <p:cNvPr id="102" name="Picture 45" descr="desktop_computer_stylized_medium">
                <a:extLst>
                  <a:ext uri="{FF2B5EF4-FFF2-40B4-BE49-F238E27FC236}">
                    <a16:creationId xmlns:a16="http://schemas.microsoft.com/office/drawing/2014/main" id="{9D322BDD-E57A-8444-8AFE-B4159D0BDD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3" name="Freeform 46">
                <a:extLst>
                  <a:ext uri="{FF2B5EF4-FFF2-40B4-BE49-F238E27FC236}">
                    <a16:creationId xmlns:a16="http://schemas.microsoft.com/office/drawing/2014/main" id="{7E0B05B5-6E51-3D4F-A876-9F08381512DC}"/>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88" name="Picture 45" descr="desktop_computer_stylized_medium">
              <a:extLst>
                <a:ext uri="{FF2B5EF4-FFF2-40B4-BE49-F238E27FC236}">
                  <a16:creationId xmlns:a16="http://schemas.microsoft.com/office/drawing/2014/main" id="{6ED0D78A-97A6-FC4F-BA50-97C8A6D92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 name="Freeform 46">
              <a:extLst>
                <a:ext uri="{FF2B5EF4-FFF2-40B4-BE49-F238E27FC236}">
                  <a16:creationId xmlns:a16="http://schemas.microsoft.com/office/drawing/2014/main" id="{A05F0CAB-4DF9-BF46-9ACB-FF9BB4E4CEA3}"/>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4" name="Straight Connector 3">
              <a:extLst>
                <a:ext uri="{FF2B5EF4-FFF2-40B4-BE49-F238E27FC236}">
                  <a16:creationId xmlns:a16="http://schemas.microsoft.com/office/drawing/2014/main" id="{5D7DEA5B-74C6-6D4E-A564-97C477937229}"/>
                </a:ext>
              </a:extLst>
            </p:cNvPr>
            <p:cNvCxnSpPr>
              <a:cxnSpLocks/>
              <a:stCxn id="108" idx="0"/>
              <a:endCxn id="111"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8B44F92-1523-6C40-AD86-F840EA2D6FA1}"/>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8" name="Rectangle 37">
              <a:extLst>
                <a:ext uri="{FF2B5EF4-FFF2-40B4-BE49-F238E27FC236}">
                  <a16:creationId xmlns:a16="http://schemas.microsoft.com/office/drawing/2014/main" id="{D75AB559-876E-124D-AE96-8DE8C51BB978}"/>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119" name="Rectangle 37">
              <a:extLst>
                <a:ext uri="{FF2B5EF4-FFF2-40B4-BE49-F238E27FC236}">
                  <a16:creationId xmlns:a16="http://schemas.microsoft.com/office/drawing/2014/main" id="{75D02172-6808-7F4C-B887-5DF27DF57A3D}"/>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122" name="Group 121">
              <a:extLst>
                <a:ext uri="{FF2B5EF4-FFF2-40B4-BE49-F238E27FC236}">
                  <a16:creationId xmlns:a16="http://schemas.microsoft.com/office/drawing/2014/main" id="{9BA061E6-1E33-7C4D-A760-2EAAE6F141CE}"/>
                </a:ext>
              </a:extLst>
            </p:cNvPr>
            <p:cNvGrpSpPr/>
            <p:nvPr/>
          </p:nvGrpSpPr>
          <p:grpSpPr>
            <a:xfrm>
              <a:off x="9236687" y="3108787"/>
              <a:ext cx="711278" cy="420709"/>
              <a:chOff x="3668110" y="2448910"/>
              <a:chExt cx="3794234" cy="2165130"/>
            </a:xfrm>
          </p:grpSpPr>
          <p:sp>
            <p:nvSpPr>
              <p:cNvPr id="123" name="Rectangle 122">
                <a:extLst>
                  <a:ext uri="{FF2B5EF4-FFF2-40B4-BE49-F238E27FC236}">
                    <a16:creationId xmlns:a16="http://schemas.microsoft.com/office/drawing/2014/main" id="{9EED6747-7F6F-7F43-9DCE-4375015BFE2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4" name="Freeform 123">
                <a:extLst>
                  <a:ext uri="{FF2B5EF4-FFF2-40B4-BE49-F238E27FC236}">
                    <a16:creationId xmlns:a16="http://schemas.microsoft.com/office/drawing/2014/main" id="{713BD2F3-A046-C844-9290-8007C98F1EE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5" name="Group 124">
                <a:extLst>
                  <a:ext uri="{FF2B5EF4-FFF2-40B4-BE49-F238E27FC236}">
                    <a16:creationId xmlns:a16="http://schemas.microsoft.com/office/drawing/2014/main" id="{58BA6AB3-60D9-084F-ADAD-5105679BCDE8}"/>
                  </a:ext>
                </a:extLst>
              </p:cNvPr>
              <p:cNvGrpSpPr/>
              <p:nvPr/>
            </p:nvGrpSpPr>
            <p:grpSpPr>
              <a:xfrm>
                <a:off x="3941378" y="2603243"/>
                <a:ext cx="3202061" cy="1066110"/>
                <a:chOff x="7939341" y="3037317"/>
                <a:chExt cx="897649" cy="353919"/>
              </a:xfrm>
            </p:grpSpPr>
            <p:sp>
              <p:nvSpPr>
                <p:cNvPr id="126" name="Freeform 125">
                  <a:extLst>
                    <a:ext uri="{FF2B5EF4-FFF2-40B4-BE49-F238E27FC236}">
                      <a16:creationId xmlns:a16="http://schemas.microsoft.com/office/drawing/2014/main" id="{B47D322F-8E6C-C740-9424-B4336CB386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A90CA4C8-0135-1444-9709-18E5C661430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F5E61E2-0756-ED4D-8685-32B20FE49B3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9EB332DA-F807-8347-93F2-C5388D159AB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5" name="Group 44">
              <a:extLst>
                <a:ext uri="{FF2B5EF4-FFF2-40B4-BE49-F238E27FC236}">
                  <a16:creationId xmlns:a16="http://schemas.microsoft.com/office/drawing/2014/main" id="{426DCB6B-A219-374F-8F06-F18D724B8563}"/>
                </a:ext>
              </a:extLst>
            </p:cNvPr>
            <p:cNvGrpSpPr>
              <a:grpSpLocks/>
            </p:cNvGrpSpPr>
            <p:nvPr/>
          </p:nvGrpSpPr>
          <p:grpSpPr bwMode="auto">
            <a:xfrm>
              <a:off x="9011867" y="4020081"/>
              <a:ext cx="853270" cy="741697"/>
              <a:chOff x="-44" y="1473"/>
              <a:chExt cx="981" cy="1105"/>
            </a:xfrm>
          </p:grpSpPr>
          <p:pic>
            <p:nvPicPr>
              <p:cNvPr id="96" name="Picture 45" descr="desktop_computer_stylized_medium">
                <a:extLst>
                  <a:ext uri="{FF2B5EF4-FFF2-40B4-BE49-F238E27FC236}">
                    <a16:creationId xmlns:a16="http://schemas.microsoft.com/office/drawing/2014/main" id="{BA7C916A-9A78-3E4C-80BC-A0D48EEB77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7" name="Freeform 46">
                <a:extLst>
                  <a:ext uri="{FF2B5EF4-FFF2-40B4-BE49-F238E27FC236}">
                    <a16:creationId xmlns:a16="http://schemas.microsoft.com/office/drawing/2014/main" id="{3B939C3B-3462-3744-96CE-3ECDF9D8EDB7}"/>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73" name="Group 44">
              <a:extLst>
                <a:ext uri="{FF2B5EF4-FFF2-40B4-BE49-F238E27FC236}">
                  <a16:creationId xmlns:a16="http://schemas.microsoft.com/office/drawing/2014/main" id="{265543F6-BA09-9844-B798-D9E4755DE1B4}"/>
                </a:ext>
              </a:extLst>
            </p:cNvPr>
            <p:cNvGrpSpPr>
              <a:grpSpLocks/>
            </p:cNvGrpSpPr>
            <p:nvPr/>
          </p:nvGrpSpPr>
          <p:grpSpPr bwMode="auto">
            <a:xfrm>
              <a:off x="9087713" y="1697644"/>
              <a:ext cx="853270" cy="741697"/>
              <a:chOff x="-44" y="1473"/>
              <a:chExt cx="981" cy="1105"/>
            </a:xfrm>
          </p:grpSpPr>
          <p:pic>
            <p:nvPicPr>
              <p:cNvPr id="98" name="Picture 45" descr="desktop_computer_stylized_medium">
                <a:extLst>
                  <a:ext uri="{FF2B5EF4-FFF2-40B4-BE49-F238E27FC236}">
                    <a16:creationId xmlns:a16="http://schemas.microsoft.com/office/drawing/2014/main" id="{F5B56AF6-7AEE-0F4C-8EF5-5BAE871304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 name="Freeform 46">
                <a:extLst>
                  <a:ext uri="{FF2B5EF4-FFF2-40B4-BE49-F238E27FC236}">
                    <a16:creationId xmlns:a16="http://schemas.microsoft.com/office/drawing/2014/main" id="{E5EF4B97-CB79-BF44-8332-3F89F741AC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56" name="Rectangle 3">
            <a:extLst>
              <a:ext uri="{FF2B5EF4-FFF2-40B4-BE49-F238E27FC236}">
                <a16:creationId xmlns:a16="http://schemas.microsoft.com/office/drawing/2014/main" id="{85F01849-AEE6-3441-878F-12EDB7FD0A7C}"/>
              </a:ext>
            </a:extLst>
          </p:cNvPr>
          <p:cNvSpPr txBox="1">
            <a:spLocks noChangeArrowheads="1"/>
          </p:cNvSpPr>
          <p:nvPr/>
        </p:nvSpPr>
        <p:spPr>
          <a:xfrm>
            <a:off x="976536" y="1261672"/>
            <a:ext cx="5123322" cy="49560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31775" marR="0" lvl="0" indent="-231775" algn="l" defTabSz="914400" rtl="0" eaLnBrk="1" fontAlgn="auto" latinLnBrk="0" hangingPunct="1">
              <a:lnSpc>
                <a:spcPct val="10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switch</a:t>
            </a:r>
            <a:r>
              <a:rPr kumimoji="0" lang="en-US" sz="3200" b="0" i="0" u="none" strike="noStrike" kern="1200" cap="none" spc="0" normalizeH="0" baseline="0" noProof="0" dirty="0">
                <a:ln>
                  <a:noFill/>
                </a:ln>
                <a:solidFill>
                  <a:srgbClr val="FF0000"/>
                </a:solidFill>
                <a:effectLst/>
                <a:uLnTx/>
                <a:uFillTx/>
                <a:latin typeface="Calibri" panose="020F0502020204030204"/>
                <a:ea typeface="+mn-ea"/>
                <a:cs typeface="+mn-cs"/>
              </a:rPr>
              <a:t> </a:t>
            </a:r>
            <a:r>
              <a:rPr kumimoji="0" lang="en-US" sz="3200" b="0" i="1" u="none" strike="noStrike" kern="1200" cap="none" spc="0" normalizeH="0" baseline="0" noProof="0" dirty="0">
                <a:ln>
                  <a:noFill/>
                </a:ln>
                <a:solidFill>
                  <a:srgbClr val="CC0000"/>
                </a:solidFill>
                <a:effectLst/>
                <a:uLnTx/>
                <a:uFillTx/>
                <a:latin typeface="Calibri" panose="020F0502020204030204"/>
                <a:ea typeface="+mn-ea"/>
                <a:cs typeface="+mn-cs"/>
              </a:rPr>
              <a:t>learns</a:t>
            </a: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which hosts can be reached through which interfaces</a:t>
            </a:r>
          </a:p>
        </p:txBody>
      </p:sp>
      <p:grpSp>
        <p:nvGrpSpPr>
          <p:cNvPr id="87" name="Group 36">
            <a:extLst>
              <a:ext uri="{FF2B5EF4-FFF2-40B4-BE49-F238E27FC236}">
                <a16:creationId xmlns:a16="http://schemas.microsoft.com/office/drawing/2014/main" id="{DAA48F12-6533-5E49-BC8C-E6111336043F}"/>
              </a:ext>
            </a:extLst>
          </p:cNvPr>
          <p:cNvGrpSpPr>
            <a:grpSpLocks/>
          </p:cNvGrpSpPr>
          <p:nvPr/>
        </p:nvGrpSpPr>
        <p:grpSpPr bwMode="auto">
          <a:xfrm>
            <a:off x="9401904" y="1700213"/>
            <a:ext cx="1428750" cy="369887"/>
            <a:chOff x="1750" y="3514"/>
            <a:chExt cx="900" cy="233"/>
          </a:xfrm>
        </p:grpSpPr>
        <p:sp>
          <p:nvSpPr>
            <p:cNvPr id="90" name="Rectangle 32">
              <a:extLst>
                <a:ext uri="{FF2B5EF4-FFF2-40B4-BE49-F238E27FC236}">
                  <a16:creationId xmlns:a16="http://schemas.microsoft.com/office/drawing/2014/main" id="{D78A7103-7C7E-4148-ADEE-247272ED7AB7}"/>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94" name="Text Box 33">
              <a:extLst>
                <a:ext uri="{FF2B5EF4-FFF2-40B4-BE49-F238E27FC236}">
                  <a16:creationId xmlns:a16="http://schemas.microsoft.com/office/drawing/2014/main" id="{DFB7B335-ED11-BB47-948B-912AABEB9A06}"/>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101" name="Line 34">
              <a:extLst>
                <a:ext uri="{FF2B5EF4-FFF2-40B4-BE49-F238E27FC236}">
                  <a16:creationId xmlns:a16="http://schemas.microsoft.com/office/drawing/2014/main" id="{5AD7E61E-1B4F-9F40-849C-B58555EB703B}"/>
                </a:ext>
              </a:extLst>
            </p:cNvPr>
            <p:cNvSpPr>
              <a:spLocks noChangeShapeType="1"/>
            </p:cNvSpPr>
            <p:nvPr/>
          </p:nvSpPr>
          <p:spPr bwMode="auto">
            <a:xfrm>
              <a:off x="1936" y="3545"/>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04" name="Line 35">
              <a:extLst>
                <a:ext uri="{FF2B5EF4-FFF2-40B4-BE49-F238E27FC236}">
                  <a16:creationId xmlns:a16="http://schemas.microsoft.com/office/drawing/2014/main" id="{9BB2E148-C440-834C-AD0F-790E8F10D633}"/>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12" name="Group 41">
            <a:extLst>
              <a:ext uri="{FF2B5EF4-FFF2-40B4-BE49-F238E27FC236}">
                <a16:creationId xmlns:a16="http://schemas.microsoft.com/office/drawing/2014/main" id="{3C28E805-471B-E04D-97A8-9A5E40DFB23E}"/>
              </a:ext>
            </a:extLst>
          </p:cNvPr>
          <p:cNvGrpSpPr>
            <a:grpSpLocks/>
          </p:cNvGrpSpPr>
          <p:nvPr/>
        </p:nvGrpSpPr>
        <p:grpSpPr bwMode="auto">
          <a:xfrm>
            <a:off x="9617804" y="1001713"/>
            <a:ext cx="1450975" cy="714375"/>
            <a:chOff x="4406" y="331"/>
            <a:chExt cx="914" cy="450"/>
          </a:xfrm>
        </p:grpSpPr>
        <p:sp>
          <p:nvSpPr>
            <p:cNvPr id="113" name="Line 37">
              <a:extLst>
                <a:ext uri="{FF2B5EF4-FFF2-40B4-BE49-F238E27FC236}">
                  <a16:creationId xmlns:a16="http://schemas.microsoft.com/office/drawing/2014/main" id="{6AB9F431-37D8-8C42-BF8F-9B4CFEC5C601}"/>
                </a:ext>
              </a:extLst>
            </p:cNvPr>
            <p:cNvSpPr>
              <a:spLocks noChangeShapeType="1"/>
            </p:cNvSpPr>
            <p:nvPr/>
          </p:nvSpPr>
          <p:spPr bwMode="auto">
            <a:xfrm flipV="1">
              <a:off x="4406" y="439"/>
              <a:ext cx="252" cy="339"/>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4" name="Line 38">
              <a:extLst>
                <a:ext uri="{FF2B5EF4-FFF2-40B4-BE49-F238E27FC236}">
                  <a16:creationId xmlns:a16="http://schemas.microsoft.com/office/drawing/2014/main" id="{01DF6A7E-0C82-EF4D-B658-AFDC6B130756}"/>
                </a:ext>
              </a:extLst>
            </p:cNvPr>
            <p:cNvSpPr>
              <a:spLocks noChangeShapeType="1"/>
            </p:cNvSpPr>
            <p:nvPr/>
          </p:nvSpPr>
          <p:spPr bwMode="auto">
            <a:xfrm flipV="1">
              <a:off x="4524" y="594"/>
              <a:ext cx="137" cy="187"/>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5" name="Text Box 39">
              <a:extLst>
                <a:ext uri="{FF2B5EF4-FFF2-40B4-BE49-F238E27FC236}">
                  <a16:creationId xmlns:a16="http://schemas.microsoft.com/office/drawing/2014/main" id="{89A8208A-B64D-A649-BF1C-4C74413EA27C}"/>
                </a:ext>
              </a:extLst>
            </p:cNvPr>
            <p:cNvSpPr txBox="1">
              <a:spLocks noChangeArrowheads="1"/>
            </p:cNvSpPr>
            <p:nvPr/>
          </p:nvSpPr>
          <p:spPr bwMode="auto">
            <a:xfrm>
              <a:off x="4643" y="331"/>
              <a:ext cx="677"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Source: A</a:t>
              </a:r>
            </a:p>
          </p:txBody>
        </p:sp>
        <p:sp>
          <p:nvSpPr>
            <p:cNvPr id="117" name="Text Box 40">
              <a:extLst>
                <a:ext uri="{FF2B5EF4-FFF2-40B4-BE49-F238E27FC236}">
                  <a16:creationId xmlns:a16="http://schemas.microsoft.com/office/drawing/2014/main" id="{DAE4B472-EC59-3840-A021-8B5DF3B06B15}"/>
                </a:ext>
              </a:extLst>
            </p:cNvPr>
            <p:cNvSpPr txBox="1">
              <a:spLocks noChangeArrowheads="1"/>
            </p:cNvSpPr>
            <p:nvPr/>
          </p:nvSpPr>
          <p:spPr bwMode="auto">
            <a:xfrm>
              <a:off x="4660" y="492"/>
              <a:ext cx="59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Dest: A</a:t>
              </a:r>
              <a:r>
                <a:rPr kumimoji="0" lang="ja-JP" alt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36" name="Group 47">
            <a:extLst>
              <a:ext uri="{FF2B5EF4-FFF2-40B4-BE49-F238E27FC236}">
                <a16:creationId xmlns:a16="http://schemas.microsoft.com/office/drawing/2014/main" id="{1B12577C-0191-8E4E-A291-946524830733}"/>
              </a:ext>
            </a:extLst>
          </p:cNvPr>
          <p:cNvGrpSpPr>
            <a:grpSpLocks/>
          </p:cNvGrpSpPr>
          <p:nvPr/>
        </p:nvGrpSpPr>
        <p:grpSpPr bwMode="auto">
          <a:xfrm>
            <a:off x="6859613" y="5161978"/>
            <a:ext cx="3017838" cy="1444625"/>
            <a:chOff x="3441" y="3154"/>
            <a:chExt cx="1901" cy="910"/>
          </a:xfrm>
        </p:grpSpPr>
        <p:sp>
          <p:nvSpPr>
            <p:cNvPr id="137" name="Rectangle 43">
              <a:extLst>
                <a:ext uri="{FF2B5EF4-FFF2-40B4-BE49-F238E27FC236}">
                  <a16:creationId xmlns:a16="http://schemas.microsoft.com/office/drawing/2014/main" id="{CFC4983A-87EB-6F46-ABFC-40F8E7DC672F}"/>
                </a:ext>
              </a:extLst>
            </p:cNvPr>
            <p:cNvSpPr>
              <a:spLocks noChangeArrowheads="1"/>
            </p:cNvSpPr>
            <p:nvPr/>
          </p:nvSpPr>
          <p:spPr bwMode="auto">
            <a:xfrm>
              <a:off x="3449" y="3154"/>
              <a:ext cx="1893" cy="907"/>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mn-ea"/>
                <a:cs typeface="Arial" charset="0"/>
              </a:endParaRPr>
            </a:p>
          </p:txBody>
        </p:sp>
        <p:sp>
          <p:nvSpPr>
            <p:cNvPr id="138" name="Text Box 42">
              <a:extLst>
                <a:ext uri="{FF2B5EF4-FFF2-40B4-BE49-F238E27FC236}">
                  <a16:creationId xmlns:a16="http://schemas.microsoft.com/office/drawing/2014/main" id="{73B1613F-E0C4-884E-BF3F-ED286CD7912B}"/>
                </a:ext>
              </a:extLst>
            </p:cNvPr>
            <p:cNvSpPr txBox="1">
              <a:spLocks noChangeArrowheads="1"/>
            </p:cNvSpPr>
            <p:nvPr/>
          </p:nvSpPr>
          <p:spPr bwMode="auto">
            <a:xfrm>
              <a:off x="3441" y="3175"/>
              <a:ext cx="186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Arial" charset="0"/>
                </a:rPr>
                <a:t>MAC addr   interface    TTL</a:t>
              </a:r>
            </a:p>
          </p:txBody>
        </p:sp>
        <p:sp>
          <p:nvSpPr>
            <p:cNvPr id="139" name="Line 44">
              <a:extLst>
                <a:ext uri="{FF2B5EF4-FFF2-40B4-BE49-F238E27FC236}">
                  <a16:creationId xmlns:a16="http://schemas.microsoft.com/office/drawing/2014/main" id="{27310E1A-F7A8-C34F-B4AB-DA69889E7ED2}"/>
                </a:ext>
              </a:extLst>
            </p:cNvPr>
            <p:cNvSpPr>
              <a:spLocks noChangeShapeType="1"/>
            </p:cNvSpPr>
            <p:nvPr/>
          </p:nvSpPr>
          <p:spPr bwMode="auto">
            <a:xfrm>
              <a:off x="4226" y="3154"/>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0" name="Line 45">
              <a:extLst>
                <a:ext uri="{FF2B5EF4-FFF2-40B4-BE49-F238E27FC236}">
                  <a16:creationId xmlns:a16="http://schemas.microsoft.com/office/drawing/2014/main" id="{8D5C0673-87EF-E145-991E-580068245AB7}"/>
                </a:ext>
              </a:extLst>
            </p:cNvPr>
            <p:cNvSpPr>
              <a:spLocks noChangeShapeType="1"/>
            </p:cNvSpPr>
            <p:nvPr/>
          </p:nvSpPr>
          <p:spPr bwMode="auto">
            <a:xfrm>
              <a:off x="4963" y="3157"/>
              <a:ext cx="0" cy="907"/>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1" name="Line 46">
              <a:extLst>
                <a:ext uri="{FF2B5EF4-FFF2-40B4-BE49-F238E27FC236}">
                  <a16:creationId xmlns:a16="http://schemas.microsoft.com/office/drawing/2014/main" id="{25D52884-545E-1443-BF74-A53234D42DD2}"/>
                </a:ext>
              </a:extLst>
            </p:cNvPr>
            <p:cNvSpPr>
              <a:spLocks noChangeShapeType="1"/>
            </p:cNvSpPr>
            <p:nvPr/>
          </p:nvSpPr>
          <p:spPr bwMode="auto">
            <a:xfrm>
              <a:off x="3452" y="3397"/>
              <a:ext cx="1886"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142" name="Text Box 48">
            <a:extLst>
              <a:ext uri="{FF2B5EF4-FFF2-40B4-BE49-F238E27FC236}">
                <a16:creationId xmlns:a16="http://schemas.microsoft.com/office/drawing/2014/main" id="{2C00B571-E4E4-084A-9CDA-551389440F75}"/>
              </a:ext>
            </a:extLst>
          </p:cNvPr>
          <p:cNvSpPr txBox="1">
            <a:spLocks noChangeArrowheads="1"/>
          </p:cNvSpPr>
          <p:nvPr/>
        </p:nvSpPr>
        <p:spPr bwMode="auto">
          <a:xfrm>
            <a:off x="9971998" y="5026261"/>
            <a:ext cx="1724025"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Switch table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(initially empty)</a:t>
            </a:r>
          </a:p>
        </p:txBody>
      </p:sp>
      <p:grpSp>
        <p:nvGrpSpPr>
          <p:cNvPr id="143" name="Group 53">
            <a:extLst>
              <a:ext uri="{FF2B5EF4-FFF2-40B4-BE49-F238E27FC236}">
                <a16:creationId xmlns:a16="http://schemas.microsoft.com/office/drawing/2014/main" id="{D17C6D36-E54D-044E-A019-1162299E8C67}"/>
              </a:ext>
            </a:extLst>
          </p:cNvPr>
          <p:cNvGrpSpPr>
            <a:grpSpLocks/>
          </p:cNvGrpSpPr>
          <p:nvPr/>
        </p:nvGrpSpPr>
        <p:grpSpPr bwMode="auto">
          <a:xfrm>
            <a:off x="7294588" y="5595366"/>
            <a:ext cx="2471738" cy="376237"/>
            <a:chOff x="2376" y="3383"/>
            <a:chExt cx="1557" cy="237"/>
          </a:xfrm>
        </p:grpSpPr>
        <p:sp>
          <p:nvSpPr>
            <p:cNvPr id="144" name="Text Box 49">
              <a:extLst>
                <a:ext uri="{FF2B5EF4-FFF2-40B4-BE49-F238E27FC236}">
                  <a16:creationId xmlns:a16="http://schemas.microsoft.com/office/drawing/2014/main" id="{10AD2303-735E-E141-A4FF-C74D8EE49F44}"/>
                </a:ext>
              </a:extLst>
            </p:cNvPr>
            <p:cNvSpPr txBox="1">
              <a:spLocks noChangeArrowheads="1"/>
            </p:cNvSpPr>
            <p:nvPr/>
          </p:nvSpPr>
          <p:spPr bwMode="auto">
            <a:xfrm>
              <a:off x="2376" y="3388"/>
              <a:ext cx="221"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A</a:t>
              </a:r>
            </a:p>
          </p:txBody>
        </p:sp>
        <p:sp>
          <p:nvSpPr>
            <p:cNvPr id="145" name="Text Box 50">
              <a:extLst>
                <a:ext uri="{FF2B5EF4-FFF2-40B4-BE49-F238E27FC236}">
                  <a16:creationId xmlns:a16="http://schemas.microsoft.com/office/drawing/2014/main" id="{6F0C2F89-1DDF-4F4A-8300-2FCD7BA38D56}"/>
                </a:ext>
              </a:extLst>
            </p:cNvPr>
            <p:cNvSpPr txBox="1">
              <a:spLocks noChangeArrowheads="1"/>
            </p:cNvSpPr>
            <p:nvPr/>
          </p:nvSpPr>
          <p:spPr bwMode="auto">
            <a:xfrm>
              <a:off x="3133" y="3387"/>
              <a:ext cx="19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1</a:t>
              </a:r>
            </a:p>
          </p:txBody>
        </p:sp>
        <p:sp>
          <p:nvSpPr>
            <p:cNvPr id="146" name="Text Box 51">
              <a:extLst>
                <a:ext uri="{FF2B5EF4-FFF2-40B4-BE49-F238E27FC236}">
                  <a16:creationId xmlns:a16="http://schemas.microsoft.com/office/drawing/2014/main" id="{53CB1A69-A5BC-F24D-B6A2-DB129666110D}"/>
                </a:ext>
              </a:extLst>
            </p:cNvPr>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60</a:t>
              </a:r>
            </a:p>
          </p:txBody>
        </p:sp>
      </p:grpSp>
      <p:sp>
        <p:nvSpPr>
          <p:cNvPr id="147" name="Rectangle 3">
            <a:extLst>
              <a:ext uri="{FF2B5EF4-FFF2-40B4-BE49-F238E27FC236}">
                <a16:creationId xmlns:a16="http://schemas.microsoft.com/office/drawing/2014/main" id="{FBFA79B0-81AC-9341-8AC3-2D621A889701}"/>
              </a:ext>
            </a:extLst>
          </p:cNvPr>
          <p:cNvSpPr txBox="1">
            <a:spLocks noChangeArrowheads="1"/>
          </p:cNvSpPr>
          <p:nvPr/>
        </p:nvSpPr>
        <p:spPr>
          <a:xfrm>
            <a:off x="770121" y="2803034"/>
            <a:ext cx="5123322" cy="141015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1038" marR="0" lvl="1" indent="-2238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when frame received, switch “learns”  location of sender: incoming LAN segment</a:t>
            </a:r>
          </a:p>
        </p:txBody>
      </p:sp>
      <p:sp>
        <p:nvSpPr>
          <p:cNvPr id="148" name="Rectangle 3">
            <a:extLst>
              <a:ext uri="{FF2B5EF4-FFF2-40B4-BE49-F238E27FC236}">
                <a16:creationId xmlns:a16="http://schemas.microsoft.com/office/drawing/2014/main" id="{F0D7D631-1213-B24D-A84E-319118ACBB6D}"/>
              </a:ext>
            </a:extLst>
          </p:cNvPr>
          <p:cNvSpPr txBox="1">
            <a:spLocks noChangeArrowheads="1"/>
          </p:cNvSpPr>
          <p:nvPr/>
        </p:nvSpPr>
        <p:spPr>
          <a:xfrm>
            <a:off x="783624" y="4101328"/>
            <a:ext cx="5123322" cy="103783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1038" marR="0" lvl="1" indent="-223838"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records sender/location pair in switch table</a:t>
            </a:r>
          </a:p>
        </p:txBody>
      </p:sp>
    </p:spTree>
    <p:extLst>
      <p:ext uri="{BB962C8B-B14F-4D97-AF65-F5344CB8AC3E}">
        <p14:creationId xmlns:p14="http://schemas.microsoft.com/office/powerpoint/2010/main" val="190616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dissolve">
                                      <p:cBhvr>
                                        <p:cTn id="7" dur="500"/>
                                        <p:tgtEl>
                                          <p:spTgt spid="87"/>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36"/>
                                        </p:tgtEl>
                                        <p:attrNameLst>
                                          <p:attrName>style.visibility</p:attrName>
                                        </p:attrNameLst>
                                      </p:cBhvr>
                                      <p:to>
                                        <p:strVal val="visible"/>
                                      </p:to>
                                    </p:set>
                                    <p:animEffect transition="in" filter="dissolve">
                                      <p:cBhvr>
                                        <p:cTn id="15" dur="500"/>
                                        <p:tgtEl>
                                          <p:spTgt spid="136"/>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42"/>
                                        </p:tgtEl>
                                        <p:attrNameLst>
                                          <p:attrName>style.visibility</p:attrName>
                                        </p:attrNameLst>
                                      </p:cBhvr>
                                      <p:to>
                                        <p:strVal val="visible"/>
                                      </p:to>
                                    </p:set>
                                    <p:animEffect transition="in" filter="dissolve">
                                      <p:cBhvr>
                                        <p:cTn id="18" dur="500"/>
                                        <p:tgtEl>
                                          <p:spTgt spid="14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2"/>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2.5E-6 1.48148E-6 L -0.1069 0.11481 L -0.1069 0.24329 " pathEditMode="relative" rAng="0" ptsTypes="AAA">
                                      <p:cBhvr>
                                        <p:cTn id="24" dur="2000" fill="hold"/>
                                        <p:tgtEl>
                                          <p:spTgt spid="87"/>
                                        </p:tgtEl>
                                        <p:attrNameLst>
                                          <p:attrName>ppt_x</p:attrName>
                                          <p:attrName>ppt_y</p:attrName>
                                        </p:attrNameLst>
                                      </p:cBhvr>
                                      <p:rCtr x="-5352" y="12153"/>
                                    </p:animMotion>
                                  </p:childTnLst>
                                </p:cTn>
                              </p:par>
                              <p:par>
                                <p:cTn id="25" presetID="9" presetClass="entr" presetSubtype="0" fill="hold" grpId="0" nodeType="withEffect">
                                  <p:stCondLst>
                                    <p:cond delay="0"/>
                                  </p:stCondLst>
                                  <p:childTnLst>
                                    <p:set>
                                      <p:cBhvr>
                                        <p:cTn id="26" dur="1" fill="hold">
                                          <p:stCondLst>
                                            <p:cond delay="0"/>
                                          </p:stCondLst>
                                        </p:cTn>
                                        <p:tgtEl>
                                          <p:spTgt spid="147"/>
                                        </p:tgtEl>
                                        <p:attrNameLst>
                                          <p:attrName>style.visibility</p:attrName>
                                        </p:attrNameLst>
                                      </p:cBhvr>
                                      <p:to>
                                        <p:strVal val="visible"/>
                                      </p:to>
                                    </p:set>
                                    <p:animEffect transition="in" filter="dissolve">
                                      <p:cBhvr>
                                        <p:cTn id="27" dur="500"/>
                                        <p:tgtEl>
                                          <p:spTgt spid="147"/>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43"/>
                                        </p:tgtEl>
                                        <p:attrNameLst>
                                          <p:attrName>style.visibility</p:attrName>
                                        </p:attrNameLst>
                                      </p:cBhvr>
                                      <p:to>
                                        <p:strVal val="visible"/>
                                      </p:to>
                                    </p:set>
                                    <p:animEffect transition="in" filter="dissolve">
                                      <p:cBhvr>
                                        <p:cTn id="32" dur="500"/>
                                        <p:tgtEl>
                                          <p:spTgt spid="143"/>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148"/>
                                        </p:tgtEl>
                                        <p:attrNameLst>
                                          <p:attrName>style.visibility</p:attrName>
                                        </p:attrNameLst>
                                      </p:cBhvr>
                                      <p:to>
                                        <p:strVal val="visible"/>
                                      </p:to>
                                    </p:set>
                                    <p:animEffect transition="in" filter="dissolve">
                                      <p:cBhvr>
                                        <p:cTn id="35" dur="500"/>
                                        <p:tgtEl>
                                          <p:spTgt spid="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p:bldP spid="147" grpId="0"/>
      <p:bldP spid="14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Switch: frame filtering/forwarding</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74" name="Rectangle 3">
            <a:extLst>
              <a:ext uri="{FF2B5EF4-FFF2-40B4-BE49-F238E27FC236}">
                <a16:creationId xmlns:a16="http://schemas.microsoft.com/office/drawing/2014/main" id="{9D301D7F-691E-9442-B7E1-16D484F2E6B3}"/>
              </a:ext>
            </a:extLst>
          </p:cNvPr>
          <p:cNvSpPr txBox="1">
            <a:spLocks noChangeArrowheads="1"/>
          </p:cNvSpPr>
          <p:nvPr/>
        </p:nvSpPr>
        <p:spPr>
          <a:xfrm>
            <a:off x="630237" y="1370013"/>
            <a:ext cx="10867219" cy="509587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100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when  frame received at switch:</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1.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record incoming link, MAC address of sending host</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2. index switch table using MAC destination address</a:t>
            </a:r>
            <a:endPar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3. if</a:t>
            </a: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entry found for destination</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then {</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1" i="0" u="none" strike="noStrike" kern="1200" cap="none" spc="0" normalizeH="0" baseline="0" noProof="0" dirty="0">
                <a:ln>
                  <a:noFill/>
                </a:ln>
                <a:solidFill>
                  <a:srgbClr val="000099"/>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if</a:t>
            </a: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destination on segment from which frame arrived</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then</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drop frame</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else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forward frame on interface indicated by entry</a:t>
            </a: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a:t>
            </a:r>
            <a:r>
              <a:rPr kumimoji="0" lang="en-US" sz="2800" b="1" i="0" u="none" strike="noStrike" kern="1200" cap="none" spc="0" normalizeH="0" baseline="0" noProof="0" dirty="0">
                <a:ln>
                  <a:noFill/>
                </a:ln>
                <a:solidFill>
                  <a:srgbClr val="ED7D31"/>
                </a:solidFill>
                <a:effectLst/>
                <a:uLnTx/>
                <a:uFillTx/>
                <a:latin typeface="Calibri" panose="020F0502020204030204"/>
                <a:ea typeface="+mn-ea"/>
                <a:cs typeface="+mn-cs"/>
              </a:rPr>
              <a:t>   </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95325" marR="0" lvl="1" indent="-231775" algn="l" defTabSz="914400" rtl="0" eaLnBrk="1" fontAlgn="auto" latinLnBrk="0" hangingPunct="1">
              <a:lnSpc>
                <a:spcPct val="90000"/>
              </a:lnSpc>
              <a:spcBef>
                <a:spcPts val="500"/>
              </a:spcBef>
              <a:spcAft>
                <a:spcPts val="0"/>
              </a:spcAft>
              <a:buClr>
                <a:srgbClr val="0000A8"/>
              </a:buClr>
              <a:buSzTx/>
              <a:buFont typeface="Wingdings" charset="0"/>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srgbClr val="000099"/>
                </a:solidFill>
                <a:effectLst/>
                <a:uLnTx/>
                <a:uFillTx/>
                <a:latin typeface="Calibri" panose="020F0502020204030204"/>
                <a:ea typeface="+mn-ea"/>
                <a:cs typeface="+mn-cs"/>
              </a:rPr>
              <a:t>else</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 flood  /* forward on all interfaces except arriving interface */</a:t>
            </a:r>
          </a:p>
          <a:p>
            <a:pPr marL="1600200" marR="0" lvl="3" indent="-228600" algn="l" defTabSz="914400" rtl="0" eaLnBrk="1" fontAlgn="auto" latinLnBrk="0" hangingPunct="1">
              <a:lnSpc>
                <a:spcPct val="90000"/>
              </a:lnSpc>
              <a:spcBef>
                <a:spcPts val="50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  </a:t>
            </a:r>
          </a:p>
        </p:txBody>
      </p:sp>
    </p:spTree>
    <p:extLst>
      <p:ext uri="{BB962C8B-B14F-4D97-AF65-F5344CB8AC3E}">
        <p14:creationId xmlns:p14="http://schemas.microsoft.com/office/powerpoint/2010/main" val="307395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4">
                                            <p:txEl>
                                              <p:pRg st="1" end="1"/>
                                            </p:txEl>
                                          </p:spTgt>
                                        </p:tgtEl>
                                        <p:attrNameLst>
                                          <p:attrName>style.visibility</p:attrName>
                                        </p:attrNameLst>
                                      </p:cBhvr>
                                      <p:to>
                                        <p:strVal val="visible"/>
                                      </p:to>
                                    </p:set>
                                    <p:animEffect transition="in" filter="dissolve">
                                      <p:cBhvr>
                                        <p:cTn id="7" dur="500"/>
                                        <p:tgtEl>
                                          <p:spTgt spid="7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4">
                                            <p:txEl>
                                              <p:pRg st="2" end="2"/>
                                            </p:txEl>
                                          </p:spTgt>
                                        </p:tgtEl>
                                        <p:attrNameLst>
                                          <p:attrName>style.visibility</p:attrName>
                                        </p:attrNameLst>
                                      </p:cBhvr>
                                      <p:to>
                                        <p:strVal val="visible"/>
                                      </p:to>
                                    </p:set>
                                    <p:animEffect transition="in" filter="dissolve">
                                      <p:cBhvr>
                                        <p:cTn id="12" dur="500"/>
                                        <p:tgtEl>
                                          <p:spTgt spid="7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4">
                                            <p:txEl>
                                              <p:pRg st="3" end="3"/>
                                            </p:txEl>
                                          </p:spTgt>
                                        </p:tgtEl>
                                        <p:attrNameLst>
                                          <p:attrName>style.visibility</p:attrName>
                                        </p:attrNameLst>
                                      </p:cBhvr>
                                      <p:to>
                                        <p:strVal val="visible"/>
                                      </p:to>
                                    </p:set>
                                    <p:animEffect transition="in" filter="dissolve">
                                      <p:cBhvr>
                                        <p:cTn id="17" dur="500"/>
                                        <p:tgtEl>
                                          <p:spTgt spid="74">
                                            <p:txEl>
                                              <p:pRg st="3" end="3"/>
                                            </p:txEl>
                                          </p:spTgt>
                                        </p:tgtEl>
                                      </p:cBhvr>
                                    </p:animEffect>
                                  </p:childTnLst>
                                </p:cTn>
                              </p:par>
                              <p:par>
                                <p:cTn id="18" presetID="9" presetClass="entr" presetSubtype="0" fill="hold" nodeType="withEffect">
                                  <p:stCondLst>
                                    <p:cond delay="0"/>
                                  </p:stCondLst>
                                  <p:childTnLst>
                                    <p:set>
                                      <p:cBhvr>
                                        <p:cTn id="19" dur="1" fill="hold">
                                          <p:stCondLst>
                                            <p:cond delay="0"/>
                                          </p:stCondLst>
                                        </p:cTn>
                                        <p:tgtEl>
                                          <p:spTgt spid="74">
                                            <p:txEl>
                                              <p:pRg st="4" end="4"/>
                                            </p:txEl>
                                          </p:spTgt>
                                        </p:tgtEl>
                                        <p:attrNameLst>
                                          <p:attrName>style.visibility</p:attrName>
                                        </p:attrNameLst>
                                      </p:cBhvr>
                                      <p:to>
                                        <p:strVal val="visible"/>
                                      </p:to>
                                    </p:set>
                                    <p:animEffect transition="in" filter="dissolve">
                                      <p:cBhvr>
                                        <p:cTn id="20" dur="500"/>
                                        <p:tgtEl>
                                          <p:spTgt spid="74">
                                            <p:txEl>
                                              <p:pRg st="4" end="4"/>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74">
                                            <p:txEl>
                                              <p:pRg st="5" end="5"/>
                                            </p:txEl>
                                          </p:spTgt>
                                        </p:tgtEl>
                                        <p:attrNameLst>
                                          <p:attrName>style.visibility</p:attrName>
                                        </p:attrNameLst>
                                      </p:cBhvr>
                                      <p:to>
                                        <p:strVal val="visible"/>
                                      </p:to>
                                    </p:set>
                                    <p:animEffect transition="in" filter="dissolve">
                                      <p:cBhvr>
                                        <p:cTn id="23" dur="500"/>
                                        <p:tgtEl>
                                          <p:spTgt spid="74">
                                            <p:txEl>
                                              <p:pRg st="5" end="5"/>
                                            </p:txEl>
                                          </p:spTgt>
                                        </p:tgtEl>
                                      </p:cBhvr>
                                    </p:animEffect>
                                  </p:childTnLst>
                                </p:cTn>
                              </p:par>
                              <p:par>
                                <p:cTn id="24" presetID="9" presetClass="entr" presetSubtype="0" fill="hold" nodeType="withEffect">
                                  <p:stCondLst>
                                    <p:cond delay="0"/>
                                  </p:stCondLst>
                                  <p:childTnLst>
                                    <p:set>
                                      <p:cBhvr>
                                        <p:cTn id="25" dur="1" fill="hold">
                                          <p:stCondLst>
                                            <p:cond delay="0"/>
                                          </p:stCondLst>
                                        </p:cTn>
                                        <p:tgtEl>
                                          <p:spTgt spid="74">
                                            <p:txEl>
                                              <p:pRg st="6" end="6"/>
                                            </p:txEl>
                                          </p:spTgt>
                                        </p:tgtEl>
                                        <p:attrNameLst>
                                          <p:attrName>style.visibility</p:attrName>
                                        </p:attrNameLst>
                                      </p:cBhvr>
                                      <p:to>
                                        <p:strVal val="visible"/>
                                      </p:to>
                                    </p:set>
                                    <p:animEffect transition="in" filter="dissolve">
                                      <p:cBhvr>
                                        <p:cTn id="26" dur="500"/>
                                        <p:tgtEl>
                                          <p:spTgt spid="74">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nodeType="clickEffect">
                                  <p:stCondLst>
                                    <p:cond delay="0"/>
                                  </p:stCondLst>
                                  <p:childTnLst>
                                    <p:set>
                                      <p:cBhvr>
                                        <p:cTn id="30" dur="1" fill="hold">
                                          <p:stCondLst>
                                            <p:cond delay="0"/>
                                          </p:stCondLst>
                                        </p:cTn>
                                        <p:tgtEl>
                                          <p:spTgt spid="74">
                                            <p:txEl>
                                              <p:pRg st="7" end="7"/>
                                            </p:txEl>
                                          </p:spTgt>
                                        </p:tgtEl>
                                        <p:attrNameLst>
                                          <p:attrName>style.visibility</p:attrName>
                                        </p:attrNameLst>
                                      </p:cBhvr>
                                      <p:to>
                                        <p:strVal val="visible"/>
                                      </p:to>
                                    </p:set>
                                    <p:animEffect transition="in" filter="dissolve">
                                      <p:cBhvr>
                                        <p:cTn id="31" dur="500"/>
                                        <p:tgtEl>
                                          <p:spTgt spid="7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Group 229">
            <a:extLst>
              <a:ext uri="{FF2B5EF4-FFF2-40B4-BE49-F238E27FC236}">
                <a16:creationId xmlns:a16="http://schemas.microsoft.com/office/drawing/2014/main" id="{5D9C7336-B284-B248-977F-12A6ED5617B2}"/>
              </a:ext>
            </a:extLst>
          </p:cNvPr>
          <p:cNvGrpSpPr/>
          <p:nvPr/>
        </p:nvGrpSpPr>
        <p:grpSpPr>
          <a:xfrm>
            <a:off x="6860837" y="1886940"/>
            <a:ext cx="3578613" cy="3064134"/>
            <a:chOff x="7670306" y="1697644"/>
            <a:chExt cx="3578613" cy="3064134"/>
          </a:xfrm>
        </p:grpSpPr>
        <p:cxnSp>
          <p:nvCxnSpPr>
            <p:cNvPr id="231" name="Straight Connector 230">
              <a:extLst>
                <a:ext uri="{FF2B5EF4-FFF2-40B4-BE49-F238E27FC236}">
                  <a16:creationId xmlns:a16="http://schemas.microsoft.com/office/drawing/2014/main" id="{19CA1041-69D6-AC4E-B034-24CA20B57C9C}"/>
                </a:ext>
              </a:extLst>
            </p:cNvPr>
            <p:cNvCxnSpPr/>
            <p:nvPr/>
          </p:nvCxnSpPr>
          <p:spPr>
            <a:xfrm>
              <a:off x="9587512" y="2387296"/>
              <a:ext cx="0" cy="16481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3" name="Text Box 23">
              <a:extLst>
                <a:ext uri="{FF2B5EF4-FFF2-40B4-BE49-F238E27FC236}">
                  <a16:creationId xmlns:a16="http://schemas.microsoft.com/office/drawing/2014/main" id="{442EB782-14E1-9E40-83D8-F1C1B938DC33}"/>
                </a:ext>
              </a:extLst>
            </p:cNvPr>
            <p:cNvSpPr txBox="1">
              <a:spLocks noChangeArrowheads="1"/>
            </p:cNvSpPr>
            <p:nvPr/>
          </p:nvSpPr>
          <p:spPr bwMode="auto">
            <a:xfrm>
              <a:off x="9846148" y="1727551"/>
              <a:ext cx="3626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234" name="Text Box 24">
              <a:extLst>
                <a:ext uri="{FF2B5EF4-FFF2-40B4-BE49-F238E27FC236}">
                  <a16:creationId xmlns:a16="http://schemas.microsoft.com/office/drawing/2014/main" id="{0318F838-23C5-BE44-9E0A-BDEEDCAB6C15}"/>
                </a:ext>
              </a:extLst>
            </p:cNvPr>
            <p:cNvSpPr txBox="1">
              <a:spLocks noChangeArrowheads="1"/>
            </p:cNvSpPr>
            <p:nvPr/>
          </p:nvSpPr>
          <p:spPr bwMode="auto">
            <a:xfrm>
              <a:off x="9844697" y="4149731"/>
              <a:ext cx="439544"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235" name="Text Box 25">
              <a:extLst>
                <a:ext uri="{FF2B5EF4-FFF2-40B4-BE49-F238E27FC236}">
                  <a16:creationId xmlns:a16="http://schemas.microsoft.com/office/drawing/2014/main" id="{63DDD5B0-A791-0E47-A5AA-5DF8B5F1AB4C}"/>
                </a:ext>
              </a:extLst>
            </p:cNvPr>
            <p:cNvSpPr txBox="1">
              <a:spLocks noChangeArrowheads="1"/>
            </p:cNvSpPr>
            <p:nvPr/>
          </p:nvSpPr>
          <p:spPr bwMode="auto">
            <a:xfrm>
              <a:off x="10740738" y="2137677"/>
              <a:ext cx="35137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236" name="Text Box 26">
              <a:extLst>
                <a:ext uri="{FF2B5EF4-FFF2-40B4-BE49-F238E27FC236}">
                  <a16:creationId xmlns:a16="http://schemas.microsoft.com/office/drawing/2014/main" id="{C027FE79-CD04-FD4A-881F-30A897250B57}"/>
                </a:ext>
              </a:extLst>
            </p:cNvPr>
            <p:cNvSpPr txBox="1">
              <a:spLocks noChangeArrowheads="1"/>
            </p:cNvSpPr>
            <p:nvPr/>
          </p:nvSpPr>
          <p:spPr bwMode="auto">
            <a:xfrm>
              <a:off x="8061935" y="3914988"/>
              <a:ext cx="42832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237" name="Text Box 27">
              <a:extLst>
                <a:ext uri="{FF2B5EF4-FFF2-40B4-BE49-F238E27FC236}">
                  <a16:creationId xmlns:a16="http://schemas.microsoft.com/office/drawing/2014/main" id="{A053DC0F-643C-F04F-B0B7-D3D3390D08E1}"/>
                </a:ext>
              </a:extLst>
            </p:cNvPr>
            <p:cNvSpPr txBox="1">
              <a:spLocks noChangeArrowheads="1"/>
            </p:cNvSpPr>
            <p:nvPr/>
          </p:nvSpPr>
          <p:spPr bwMode="auto">
            <a:xfrm>
              <a:off x="10739721" y="3994819"/>
              <a:ext cx="34817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sp>
          <p:nvSpPr>
            <p:cNvPr id="238" name="Text Box 28">
              <a:extLst>
                <a:ext uri="{FF2B5EF4-FFF2-40B4-BE49-F238E27FC236}">
                  <a16:creationId xmlns:a16="http://schemas.microsoft.com/office/drawing/2014/main" id="{B0BD91C8-3388-7343-9A43-D6ECC51BD0B0}"/>
                </a:ext>
              </a:extLst>
            </p:cNvPr>
            <p:cNvSpPr txBox="1">
              <a:spLocks noChangeArrowheads="1"/>
            </p:cNvSpPr>
            <p:nvPr/>
          </p:nvSpPr>
          <p:spPr bwMode="auto">
            <a:xfrm>
              <a:off x="8044749" y="2060029"/>
              <a:ext cx="425116"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239" name="Group 49">
              <a:extLst>
                <a:ext uri="{FF2B5EF4-FFF2-40B4-BE49-F238E27FC236}">
                  <a16:creationId xmlns:a16="http://schemas.microsoft.com/office/drawing/2014/main" id="{F3D12A85-8DCB-6F4C-87B3-910D40AD49F5}"/>
                </a:ext>
              </a:extLst>
            </p:cNvPr>
            <p:cNvGrpSpPr>
              <a:grpSpLocks/>
            </p:cNvGrpSpPr>
            <p:nvPr/>
          </p:nvGrpSpPr>
          <p:grpSpPr bwMode="auto">
            <a:xfrm>
              <a:off x="7686715" y="2428791"/>
              <a:ext cx="833957" cy="690324"/>
              <a:chOff x="-44" y="1473"/>
              <a:chExt cx="981" cy="1105"/>
            </a:xfrm>
          </p:grpSpPr>
          <p:pic>
            <p:nvPicPr>
              <p:cNvPr id="276" name="Picture 50" descr="desktop_computer_stylized_medium">
                <a:extLst>
                  <a:ext uri="{FF2B5EF4-FFF2-40B4-BE49-F238E27FC236}">
                    <a16:creationId xmlns:a16="http://schemas.microsoft.com/office/drawing/2014/main" id="{0FA5F242-D9CC-7B43-8B0F-CAA8253CE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7" name="Freeform 51">
                <a:extLst>
                  <a:ext uri="{FF2B5EF4-FFF2-40B4-BE49-F238E27FC236}">
                    <a16:creationId xmlns:a16="http://schemas.microsoft.com/office/drawing/2014/main" id="{4E3DB5FC-CF20-3248-9431-D1DB3E948DF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40" name="Group 49">
              <a:extLst>
                <a:ext uri="{FF2B5EF4-FFF2-40B4-BE49-F238E27FC236}">
                  <a16:creationId xmlns:a16="http://schemas.microsoft.com/office/drawing/2014/main" id="{258BBD35-B717-1C41-8439-B58A64DE320A}"/>
                </a:ext>
              </a:extLst>
            </p:cNvPr>
            <p:cNvGrpSpPr>
              <a:grpSpLocks/>
            </p:cNvGrpSpPr>
            <p:nvPr/>
          </p:nvGrpSpPr>
          <p:grpSpPr bwMode="auto">
            <a:xfrm>
              <a:off x="7670306" y="3312731"/>
              <a:ext cx="833957" cy="690324"/>
              <a:chOff x="-44" y="1473"/>
              <a:chExt cx="981" cy="1105"/>
            </a:xfrm>
          </p:grpSpPr>
          <p:pic>
            <p:nvPicPr>
              <p:cNvPr id="274" name="Picture 50" descr="desktop_computer_stylized_medium">
                <a:extLst>
                  <a:ext uri="{FF2B5EF4-FFF2-40B4-BE49-F238E27FC236}">
                    <a16:creationId xmlns:a16="http://schemas.microsoft.com/office/drawing/2014/main" id="{6340044B-A1E6-C542-8E79-5919087AB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5" name="Freeform 51">
                <a:extLst>
                  <a:ext uri="{FF2B5EF4-FFF2-40B4-BE49-F238E27FC236}">
                    <a16:creationId xmlns:a16="http://schemas.microsoft.com/office/drawing/2014/main" id="{733DB364-ACCE-4B43-AE61-F2D72C3FE79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sp>
          <p:nvSpPr>
            <p:cNvPr id="241" name="Text Box 35">
              <a:extLst>
                <a:ext uri="{FF2B5EF4-FFF2-40B4-BE49-F238E27FC236}">
                  <a16:creationId xmlns:a16="http://schemas.microsoft.com/office/drawing/2014/main" id="{B2B2BEF6-3229-AC41-BF08-049A7A48F094}"/>
                </a:ext>
              </a:extLst>
            </p:cNvPr>
            <p:cNvSpPr txBox="1">
              <a:spLocks noChangeArrowheads="1"/>
            </p:cNvSpPr>
            <p:nvPr/>
          </p:nvSpPr>
          <p:spPr bwMode="auto">
            <a:xfrm>
              <a:off x="9340356" y="2722016"/>
              <a:ext cx="31273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1</a:t>
              </a:r>
            </a:p>
          </p:txBody>
        </p:sp>
        <p:sp>
          <p:nvSpPr>
            <p:cNvPr id="242" name="Text Box 36">
              <a:extLst>
                <a:ext uri="{FF2B5EF4-FFF2-40B4-BE49-F238E27FC236}">
                  <a16:creationId xmlns:a16="http://schemas.microsoft.com/office/drawing/2014/main" id="{29AB05FA-043D-1141-98C2-F8D6AD2F65A9}"/>
                </a:ext>
              </a:extLst>
            </p:cNvPr>
            <p:cNvSpPr txBox="1">
              <a:spLocks noChangeArrowheads="1"/>
            </p:cNvSpPr>
            <p:nvPr/>
          </p:nvSpPr>
          <p:spPr bwMode="auto">
            <a:xfrm>
              <a:off x="9775745" y="2800425"/>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2</a:t>
              </a:r>
            </a:p>
          </p:txBody>
        </p:sp>
        <p:sp>
          <p:nvSpPr>
            <p:cNvPr id="243" name="Text Box 37">
              <a:extLst>
                <a:ext uri="{FF2B5EF4-FFF2-40B4-BE49-F238E27FC236}">
                  <a16:creationId xmlns:a16="http://schemas.microsoft.com/office/drawing/2014/main" id="{845B5800-C9CB-9C48-BBE7-C52D3843E182}"/>
                </a:ext>
              </a:extLst>
            </p:cNvPr>
            <p:cNvSpPr txBox="1">
              <a:spLocks noChangeArrowheads="1"/>
            </p:cNvSpPr>
            <p:nvPr/>
          </p:nvSpPr>
          <p:spPr bwMode="auto">
            <a:xfrm>
              <a:off x="9922900" y="3225116"/>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3</a:t>
              </a:r>
            </a:p>
          </p:txBody>
        </p:sp>
        <p:sp>
          <p:nvSpPr>
            <p:cNvPr id="244" name="Text Box 38">
              <a:extLst>
                <a:ext uri="{FF2B5EF4-FFF2-40B4-BE49-F238E27FC236}">
                  <a16:creationId xmlns:a16="http://schemas.microsoft.com/office/drawing/2014/main" id="{6641849E-350C-FA4A-8B4F-5659349E1BEE}"/>
                </a:ext>
              </a:extLst>
            </p:cNvPr>
            <p:cNvSpPr txBox="1">
              <a:spLocks noChangeArrowheads="1"/>
            </p:cNvSpPr>
            <p:nvPr/>
          </p:nvSpPr>
          <p:spPr bwMode="auto">
            <a:xfrm>
              <a:off x="9525472" y="3474353"/>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4</a:t>
              </a:r>
            </a:p>
          </p:txBody>
        </p:sp>
        <p:sp>
          <p:nvSpPr>
            <p:cNvPr id="245" name="Text Box 39">
              <a:extLst>
                <a:ext uri="{FF2B5EF4-FFF2-40B4-BE49-F238E27FC236}">
                  <a16:creationId xmlns:a16="http://schemas.microsoft.com/office/drawing/2014/main" id="{EA081912-6C33-A94C-B256-B5A4BA7F1465}"/>
                </a:ext>
              </a:extLst>
            </p:cNvPr>
            <p:cNvSpPr txBox="1">
              <a:spLocks noChangeArrowheads="1"/>
            </p:cNvSpPr>
            <p:nvPr/>
          </p:nvSpPr>
          <p:spPr bwMode="auto">
            <a:xfrm>
              <a:off x="9061577" y="3440668"/>
              <a:ext cx="301686" cy="3693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5</a:t>
              </a:r>
            </a:p>
          </p:txBody>
        </p:sp>
        <p:sp>
          <p:nvSpPr>
            <p:cNvPr id="246" name="Text Box 40">
              <a:extLst>
                <a:ext uri="{FF2B5EF4-FFF2-40B4-BE49-F238E27FC236}">
                  <a16:creationId xmlns:a16="http://schemas.microsoft.com/office/drawing/2014/main" id="{537638BC-1028-1D4B-B4E0-32654E447AFA}"/>
                </a:ext>
              </a:extLst>
            </p:cNvPr>
            <p:cNvSpPr txBox="1">
              <a:spLocks noChangeArrowheads="1"/>
            </p:cNvSpPr>
            <p:nvPr/>
          </p:nvSpPr>
          <p:spPr bwMode="auto">
            <a:xfrm>
              <a:off x="8947484" y="3014530"/>
              <a:ext cx="319087" cy="369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0000"/>
                  </a:solidFill>
                  <a:effectLst/>
                  <a:uLnTx/>
                  <a:uFillTx/>
                  <a:latin typeface="Calibri" panose="020F0502020204030204"/>
                  <a:ea typeface="ＭＳ Ｐゴシック" charset="0"/>
                  <a:cs typeface="Arial" charset="0"/>
                </a:rPr>
                <a:t>6</a:t>
              </a:r>
            </a:p>
          </p:txBody>
        </p:sp>
        <p:sp>
          <p:nvSpPr>
            <p:cNvPr id="247" name="Rectangle 37">
              <a:extLst>
                <a:ext uri="{FF2B5EF4-FFF2-40B4-BE49-F238E27FC236}">
                  <a16:creationId xmlns:a16="http://schemas.microsoft.com/office/drawing/2014/main" id="{90D086F5-7A0E-AA45-A64C-8A5FF6B15962}"/>
                </a:ext>
              </a:extLst>
            </p:cNvPr>
            <p:cNvSpPr>
              <a:spLocks noChangeArrowheads="1"/>
            </p:cNvSpPr>
            <p:nvPr/>
          </p:nvSpPr>
          <p:spPr bwMode="auto">
            <a:xfrm rot="5400000">
              <a:off x="8461713" y="2732203"/>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48" name="Rectangle 37">
              <a:extLst>
                <a:ext uri="{FF2B5EF4-FFF2-40B4-BE49-F238E27FC236}">
                  <a16:creationId xmlns:a16="http://schemas.microsoft.com/office/drawing/2014/main" id="{BA79AAD5-72BD-E845-9E60-E71A083155E2}"/>
                </a:ext>
              </a:extLst>
            </p:cNvPr>
            <p:cNvSpPr>
              <a:spLocks noChangeArrowheads="1"/>
            </p:cNvSpPr>
            <p:nvPr/>
          </p:nvSpPr>
          <p:spPr bwMode="auto">
            <a:xfrm rot="5400000">
              <a:off x="8476898" y="3630561"/>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49" name="Rectangle 37">
              <a:extLst>
                <a:ext uri="{FF2B5EF4-FFF2-40B4-BE49-F238E27FC236}">
                  <a16:creationId xmlns:a16="http://schemas.microsoft.com/office/drawing/2014/main" id="{53C00B0F-614B-9B4A-8B5D-F18B57A035D4}"/>
                </a:ext>
              </a:extLst>
            </p:cNvPr>
            <p:cNvSpPr>
              <a:spLocks noChangeArrowheads="1"/>
            </p:cNvSpPr>
            <p:nvPr/>
          </p:nvSpPr>
          <p:spPr bwMode="auto">
            <a:xfrm rot="5400000">
              <a:off x="10579799" y="2734470"/>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50" name="Rectangle 37">
              <a:extLst>
                <a:ext uri="{FF2B5EF4-FFF2-40B4-BE49-F238E27FC236}">
                  <a16:creationId xmlns:a16="http://schemas.microsoft.com/office/drawing/2014/main" id="{49C94F37-988D-9C40-8F4A-18EA0D634891}"/>
                </a:ext>
              </a:extLst>
            </p:cNvPr>
            <p:cNvSpPr>
              <a:spLocks noChangeArrowheads="1"/>
            </p:cNvSpPr>
            <p:nvPr/>
          </p:nvSpPr>
          <p:spPr bwMode="auto">
            <a:xfrm rot="5400000">
              <a:off x="10594984" y="3632828"/>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251" name="Group 44">
              <a:extLst>
                <a:ext uri="{FF2B5EF4-FFF2-40B4-BE49-F238E27FC236}">
                  <a16:creationId xmlns:a16="http://schemas.microsoft.com/office/drawing/2014/main" id="{7E9300E7-296C-AF4E-B26B-6F621B4937C0}"/>
                </a:ext>
              </a:extLst>
            </p:cNvPr>
            <p:cNvGrpSpPr>
              <a:grpSpLocks/>
            </p:cNvGrpSpPr>
            <p:nvPr/>
          </p:nvGrpSpPr>
          <p:grpSpPr bwMode="auto">
            <a:xfrm>
              <a:off x="10416209" y="2517915"/>
              <a:ext cx="799548" cy="697947"/>
              <a:chOff x="-44" y="1473"/>
              <a:chExt cx="981" cy="1105"/>
            </a:xfrm>
          </p:grpSpPr>
          <p:pic>
            <p:nvPicPr>
              <p:cNvPr id="272" name="Picture 45" descr="desktop_computer_stylized_medium">
                <a:extLst>
                  <a:ext uri="{FF2B5EF4-FFF2-40B4-BE49-F238E27FC236}">
                    <a16:creationId xmlns:a16="http://schemas.microsoft.com/office/drawing/2014/main" id="{BB1D91A6-CE77-6745-9F01-197C26458F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3" name="Freeform 46">
                <a:extLst>
                  <a:ext uri="{FF2B5EF4-FFF2-40B4-BE49-F238E27FC236}">
                    <a16:creationId xmlns:a16="http://schemas.microsoft.com/office/drawing/2014/main" id="{006EE6F6-0578-544E-992A-7AB336043B6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252" name="Picture 45" descr="desktop_computer_stylized_medium">
              <a:extLst>
                <a:ext uri="{FF2B5EF4-FFF2-40B4-BE49-F238E27FC236}">
                  <a16:creationId xmlns:a16="http://schemas.microsoft.com/office/drawing/2014/main" id="{9ACA2EB6-F20A-2C4B-8A2F-E6D3F5E5F4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10395649" y="3398050"/>
              <a:ext cx="853270" cy="7416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53" name="Freeform 46">
              <a:extLst>
                <a:ext uri="{FF2B5EF4-FFF2-40B4-BE49-F238E27FC236}">
                  <a16:creationId xmlns:a16="http://schemas.microsoft.com/office/drawing/2014/main" id="{FFF48EE2-DF55-E144-A9BA-13654A919B91}"/>
                </a:ext>
              </a:extLst>
            </p:cNvPr>
            <p:cNvSpPr>
              <a:spLocks/>
            </p:cNvSpPr>
            <p:nvPr/>
          </p:nvSpPr>
          <p:spPr bwMode="auto">
            <a:xfrm flipH="1">
              <a:off x="10752102" y="3466315"/>
              <a:ext cx="414893" cy="339637"/>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cxnSp>
          <p:nvCxnSpPr>
            <p:cNvPr id="254" name="Straight Connector 253">
              <a:extLst>
                <a:ext uri="{FF2B5EF4-FFF2-40B4-BE49-F238E27FC236}">
                  <a16:creationId xmlns:a16="http://schemas.microsoft.com/office/drawing/2014/main" id="{786E80F9-DAE6-1B41-8589-04255A26C26C}"/>
                </a:ext>
              </a:extLst>
            </p:cNvPr>
            <p:cNvCxnSpPr>
              <a:cxnSpLocks/>
              <a:stCxn id="247" idx="0"/>
              <a:endCxn id="250" idx="2"/>
            </p:cNvCxnSpPr>
            <p:nvPr/>
          </p:nvCxnSpPr>
          <p:spPr>
            <a:xfrm>
              <a:off x="8638885" y="2857428"/>
              <a:ext cx="1882821" cy="90062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15D3AA51-A22B-CA45-B72B-D80C353622C6}"/>
                </a:ext>
              </a:extLst>
            </p:cNvPr>
            <p:cNvCxnSpPr>
              <a:cxnSpLocks/>
            </p:cNvCxnSpPr>
            <p:nvPr/>
          </p:nvCxnSpPr>
          <p:spPr>
            <a:xfrm flipV="1">
              <a:off x="8648700" y="2858184"/>
              <a:ext cx="1869638" cy="9044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6" name="Rectangle 37">
              <a:extLst>
                <a:ext uri="{FF2B5EF4-FFF2-40B4-BE49-F238E27FC236}">
                  <a16:creationId xmlns:a16="http://schemas.microsoft.com/office/drawing/2014/main" id="{067CFD89-4499-D246-A986-D0BCD2B68EF6}"/>
                </a:ext>
              </a:extLst>
            </p:cNvPr>
            <p:cNvSpPr>
              <a:spLocks noChangeArrowheads="1"/>
            </p:cNvSpPr>
            <p:nvPr/>
          </p:nvSpPr>
          <p:spPr bwMode="auto">
            <a:xfrm rot="10800000">
              <a:off x="9534072" y="2230527"/>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sp>
          <p:nvSpPr>
            <p:cNvPr id="257" name="Rectangle 37">
              <a:extLst>
                <a:ext uri="{FF2B5EF4-FFF2-40B4-BE49-F238E27FC236}">
                  <a16:creationId xmlns:a16="http://schemas.microsoft.com/office/drawing/2014/main" id="{61A42C6C-B063-584F-BF1D-F06305DDE73E}"/>
                </a:ext>
              </a:extLst>
            </p:cNvPr>
            <p:cNvSpPr>
              <a:spLocks noChangeArrowheads="1"/>
            </p:cNvSpPr>
            <p:nvPr/>
          </p:nvSpPr>
          <p:spPr bwMode="auto">
            <a:xfrm rot="10800000">
              <a:off x="9531052" y="3935912"/>
              <a:ext cx="103894" cy="250450"/>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cs typeface="+mn-cs"/>
                </a:rPr>
                <a:t> </a:t>
              </a:r>
            </a:p>
          </p:txBody>
        </p:sp>
        <p:grpSp>
          <p:nvGrpSpPr>
            <p:cNvPr id="258" name="Group 257">
              <a:extLst>
                <a:ext uri="{FF2B5EF4-FFF2-40B4-BE49-F238E27FC236}">
                  <a16:creationId xmlns:a16="http://schemas.microsoft.com/office/drawing/2014/main" id="{AF5A4350-90DC-1B4D-96F3-BB88397B0C86}"/>
                </a:ext>
              </a:extLst>
            </p:cNvPr>
            <p:cNvGrpSpPr/>
            <p:nvPr/>
          </p:nvGrpSpPr>
          <p:grpSpPr>
            <a:xfrm>
              <a:off x="9236687" y="3108787"/>
              <a:ext cx="711278" cy="420709"/>
              <a:chOff x="3668110" y="2448910"/>
              <a:chExt cx="3794234" cy="2165130"/>
            </a:xfrm>
          </p:grpSpPr>
          <p:sp>
            <p:nvSpPr>
              <p:cNvPr id="265" name="Rectangle 264">
                <a:extLst>
                  <a:ext uri="{FF2B5EF4-FFF2-40B4-BE49-F238E27FC236}">
                    <a16:creationId xmlns:a16="http://schemas.microsoft.com/office/drawing/2014/main" id="{39002E78-2621-974E-B083-B26AFB5BECD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6" name="Freeform 265">
                <a:extLst>
                  <a:ext uri="{FF2B5EF4-FFF2-40B4-BE49-F238E27FC236}">
                    <a16:creationId xmlns:a16="http://schemas.microsoft.com/office/drawing/2014/main" id="{4E4FBC91-5F89-5B45-ADE8-ECD82C1228A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67" name="Group 266">
                <a:extLst>
                  <a:ext uri="{FF2B5EF4-FFF2-40B4-BE49-F238E27FC236}">
                    <a16:creationId xmlns:a16="http://schemas.microsoft.com/office/drawing/2014/main" id="{B0D16B52-431B-3C43-9235-AEE9F9BC6347}"/>
                  </a:ext>
                </a:extLst>
              </p:cNvPr>
              <p:cNvGrpSpPr/>
              <p:nvPr/>
            </p:nvGrpSpPr>
            <p:grpSpPr>
              <a:xfrm>
                <a:off x="3941378" y="2603243"/>
                <a:ext cx="3202061" cy="1066110"/>
                <a:chOff x="7939341" y="3037317"/>
                <a:chExt cx="897649" cy="353919"/>
              </a:xfrm>
            </p:grpSpPr>
            <p:sp>
              <p:nvSpPr>
                <p:cNvPr id="268" name="Freeform 267">
                  <a:extLst>
                    <a:ext uri="{FF2B5EF4-FFF2-40B4-BE49-F238E27FC236}">
                      <a16:creationId xmlns:a16="http://schemas.microsoft.com/office/drawing/2014/main" id="{3FA7CB23-A881-CF4A-BF07-A7DFE7D23EB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9" name="Freeform 268">
                  <a:extLst>
                    <a:ext uri="{FF2B5EF4-FFF2-40B4-BE49-F238E27FC236}">
                      <a16:creationId xmlns:a16="http://schemas.microsoft.com/office/drawing/2014/main" id="{02B7B083-6A6E-184A-92E8-9F1B934DE8F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0" name="Freeform 269">
                  <a:extLst>
                    <a:ext uri="{FF2B5EF4-FFF2-40B4-BE49-F238E27FC236}">
                      <a16:creationId xmlns:a16="http://schemas.microsoft.com/office/drawing/2014/main" id="{56145C06-CABB-F140-BE89-9C6F8A9D818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1" name="Freeform 270">
                  <a:extLst>
                    <a:ext uri="{FF2B5EF4-FFF2-40B4-BE49-F238E27FC236}">
                      <a16:creationId xmlns:a16="http://schemas.microsoft.com/office/drawing/2014/main" id="{EFB9D617-C10B-044D-905E-DB979763CE5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59" name="Group 44">
              <a:extLst>
                <a:ext uri="{FF2B5EF4-FFF2-40B4-BE49-F238E27FC236}">
                  <a16:creationId xmlns:a16="http://schemas.microsoft.com/office/drawing/2014/main" id="{3019FB51-9833-4343-8126-22D5F2F3D902}"/>
                </a:ext>
              </a:extLst>
            </p:cNvPr>
            <p:cNvGrpSpPr>
              <a:grpSpLocks/>
            </p:cNvGrpSpPr>
            <p:nvPr/>
          </p:nvGrpSpPr>
          <p:grpSpPr bwMode="auto">
            <a:xfrm>
              <a:off x="9011867" y="4020081"/>
              <a:ext cx="853270" cy="741697"/>
              <a:chOff x="-44" y="1473"/>
              <a:chExt cx="981" cy="1105"/>
            </a:xfrm>
          </p:grpSpPr>
          <p:pic>
            <p:nvPicPr>
              <p:cNvPr id="263" name="Picture 45" descr="desktop_computer_stylized_medium">
                <a:extLst>
                  <a:ext uri="{FF2B5EF4-FFF2-40B4-BE49-F238E27FC236}">
                    <a16:creationId xmlns:a16="http://schemas.microsoft.com/office/drawing/2014/main" id="{B0D7DBF9-401C-CD44-9543-1523E4E9D0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4" name="Freeform 46">
                <a:extLst>
                  <a:ext uri="{FF2B5EF4-FFF2-40B4-BE49-F238E27FC236}">
                    <a16:creationId xmlns:a16="http://schemas.microsoft.com/office/drawing/2014/main" id="{A575CFD9-375B-754C-B04B-92FCB9BD719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60" name="Group 44">
              <a:extLst>
                <a:ext uri="{FF2B5EF4-FFF2-40B4-BE49-F238E27FC236}">
                  <a16:creationId xmlns:a16="http://schemas.microsoft.com/office/drawing/2014/main" id="{89E2D833-C5F0-7D4C-931F-4B3742677F62}"/>
                </a:ext>
              </a:extLst>
            </p:cNvPr>
            <p:cNvGrpSpPr>
              <a:grpSpLocks/>
            </p:cNvGrpSpPr>
            <p:nvPr/>
          </p:nvGrpSpPr>
          <p:grpSpPr bwMode="auto">
            <a:xfrm>
              <a:off x="9087713" y="1697644"/>
              <a:ext cx="853270" cy="741697"/>
              <a:chOff x="-44" y="1473"/>
              <a:chExt cx="981" cy="1105"/>
            </a:xfrm>
          </p:grpSpPr>
          <p:pic>
            <p:nvPicPr>
              <p:cNvPr id="261" name="Picture 45" descr="desktop_computer_stylized_medium">
                <a:extLst>
                  <a:ext uri="{FF2B5EF4-FFF2-40B4-BE49-F238E27FC236}">
                    <a16:creationId xmlns:a16="http://schemas.microsoft.com/office/drawing/2014/main" id="{548CE23B-194D-254B-8DDD-77CBA1F3C9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2" name="Freeform 46">
                <a:extLst>
                  <a:ext uri="{FF2B5EF4-FFF2-40B4-BE49-F238E27FC236}">
                    <a16:creationId xmlns:a16="http://schemas.microsoft.com/office/drawing/2014/main" id="{AA81A17E-A136-9648-BEC6-6585B4A5807D}"/>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Self-learning, forwarding: example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grpSp>
        <p:nvGrpSpPr>
          <p:cNvPr id="174" name="Group 32">
            <a:extLst>
              <a:ext uri="{FF2B5EF4-FFF2-40B4-BE49-F238E27FC236}">
                <a16:creationId xmlns:a16="http://schemas.microsoft.com/office/drawing/2014/main" id="{C266851A-F364-8B48-9090-9CB1462826F1}"/>
              </a:ext>
            </a:extLst>
          </p:cNvPr>
          <p:cNvGrpSpPr>
            <a:grpSpLocks/>
          </p:cNvGrpSpPr>
          <p:nvPr/>
        </p:nvGrpSpPr>
        <p:grpSpPr bwMode="auto">
          <a:xfrm>
            <a:off x="9177051" y="1598718"/>
            <a:ext cx="1428750" cy="369887"/>
            <a:chOff x="1750" y="3514"/>
            <a:chExt cx="900" cy="233"/>
          </a:xfrm>
        </p:grpSpPr>
        <p:sp>
          <p:nvSpPr>
            <p:cNvPr id="175" name="Rectangle 33">
              <a:extLst>
                <a:ext uri="{FF2B5EF4-FFF2-40B4-BE49-F238E27FC236}">
                  <a16:creationId xmlns:a16="http://schemas.microsoft.com/office/drawing/2014/main" id="{485FB877-F911-EB4F-A49F-95B5441AC494}"/>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76" name="Text Box 34">
              <a:extLst>
                <a:ext uri="{FF2B5EF4-FFF2-40B4-BE49-F238E27FC236}">
                  <a16:creationId xmlns:a16="http://schemas.microsoft.com/office/drawing/2014/main" id="{9647B7AF-99C3-0645-BCDD-C2443A75EADD}"/>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177" name="Line 35">
              <a:extLst>
                <a:ext uri="{FF2B5EF4-FFF2-40B4-BE49-F238E27FC236}">
                  <a16:creationId xmlns:a16="http://schemas.microsoft.com/office/drawing/2014/main" id="{5F1C54FA-0D0F-9F4A-AF40-1A6B11BE78FB}"/>
                </a:ext>
              </a:extLst>
            </p:cNvPr>
            <p:cNvSpPr>
              <a:spLocks noChangeShapeType="1"/>
            </p:cNvSpPr>
            <p:nvPr/>
          </p:nvSpPr>
          <p:spPr bwMode="auto">
            <a:xfrm>
              <a:off x="1936" y="3541"/>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78" name="Line 36">
              <a:extLst>
                <a:ext uri="{FF2B5EF4-FFF2-40B4-BE49-F238E27FC236}">
                  <a16:creationId xmlns:a16="http://schemas.microsoft.com/office/drawing/2014/main" id="{591F0F0F-4084-B44F-BF0B-206ADFFC35A0}"/>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79" name="Group 37">
            <a:extLst>
              <a:ext uri="{FF2B5EF4-FFF2-40B4-BE49-F238E27FC236}">
                <a16:creationId xmlns:a16="http://schemas.microsoft.com/office/drawing/2014/main" id="{84CB8778-552F-DC47-8381-8923E80DD487}"/>
              </a:ext>
            </a:extLst>
          </p:cNvPr>
          <p:cNvGrpSpPr>
            <a:grpSpLocks/>
          </p:cNvGrpSpPr>
          <p:nvPr/>
        </p:nvGrpSpPr>
        <p:grpSpPr bwMode="auto">
          <a:xfrm>
            <a:off x="9392951" y="900218"/>
            <a:ext cx="1450975" cy="714375"/>
            <a:chOff x="4406" y="331"/>
            <a:chExt cx="914" cy="450"/>
          </a:xfrm>
        </p:grpSpPr>
        <p:sp>
          <p:nvSpPr>
            <p:cNvPr id="180" name="Line 38">
              <a:extLst>
                <a:ext uri="{FF2B5EF4-FFF2-40B4-BE49-F238E27FC236}">
                  <a16:creationId xmlns:a16="http://schemas.microsoft.com/office/drawing/2014/main" id="{68CD449D-9E6F-2743-9791-A674C2479678}"/>
                </a:ext>
              </a:extLst>
            </p:cNvPr>
            <p:cNvSpPr>
              <a:spLocks noChangeShapeType="1"/>
            </p:cNvSpPr>
            <p:nvPr/>
          </p:nvSpPr>
          <p:spPr bwMode="auto">
            <a:xfrm flipV="1">
              <a:off x="4406" y="439"/>
              <a:ext cx="252" cy="339"/>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1" name="Line 39">
              <a:extLst>
                <a:ext uri="{FF2B5EF4-FFF2-40B4-BE49-F238E27FC236}">
                  <a16:creationId xmlns:a16="http://schemas.microsoft.com/office/drawing/2014/main" id="{8B49B4ED-E730-9C48-A972-53ED32223C1B}"/>
                </a:ext>
              </a:extLst>
            </p:cNvPr>
            <p:cNvSpPr>
              <a:spLocks noChangeShapeType="1"/>
            </p:cNvSpPr>
            <p:nvPr/>
          </p:nvSpPr>
          <p:spPr bwMode="auto">
            <a:xfrm flipV="1">
              <a:off x="4524" y="594"/>
              <a:ext cx="137" cy="187"/>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2" name="Text Box 40">
              <a:extLst>
                <a:ext uri="{FF2B5EF4-FFF2-40B4-BE49-F238E27FC236}">
                  <a16:creationId xmlns:a16="http://schemas.microsoft.com/office/drawing/2014/main" id="{D92E1CF2-C9E4-FF4B-B342-D208EAA416E1}"/>
                </a:ext>
              </a:extLst>
            </p:cNvPr>
            <p:cNvSpPr txBox="1">
              <a:spLocks noChangeArrowheads="1"/>
            </p:cNvSpPr>
            <p:nvPr/>
          </p:nvSpPr>
          <p:spPr bwMode="auto">
            <a:xfrm>
              <a:off x="4643" y="331"/>
              <a:ext cx="677"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Source: A</a:t>
              </a:r>
            </a:p>
          </p:txBody>
        </p:sp>
        <p:sp>
          <p:nvSpPr>
            <p:cNvPr id="183" name="Text Box 41">
              <a:extLst>
                <a:ext uri="{FF2B5EF4-FFF2-40B4-BE49-F238E27FC236}">
                  <a16:creationId xmlns:a16="http://schemas.microsoft.com/office/drawing/2014/main" id="{6F725A7E-9279-3D44-A43B-0C1275684214}"/>
                </a:ext>
              </a:extLst>
            </p:cNvPr>
            <p:cNvSpPr txBox="1">
              <a:spLocks noChangeArrowheads="1"/>
            </p:cNvSpPr>
            <p:nvPr/>
          </p:nvSpPr>
          <p:spPr bwMode="auto">
            <a:xfrm>
              <a:off x="4660" y="492"/>
              <a:ext cx="598" cy="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rPr>
                <a:t>Dest: A</a:t>
              </a:r>
              <a:r>
                <a:rPr kumimoji="0" lang="ja-JP" altLang="en-US" sz="1600" b="0" i="0" u="none" strike="noStrike" kern="0" cap="none" spc="0" normalizeH="0" baseline="0" noProof="0">
                  <a:ln>
                    <a:noFill/>
                  </a:ln>
                  <a:solidFill>
                    <a:srgbClr val="000000"/>
                  </a:solidFill>
                  <a:effectLst/>
                  <a:uLnTx/>
                  <a:uFillTx/>
                  <a:latin typeface="Arial" charset="0"/>
                  <a:ea typeface="ＭＳ Ｐゴシック" charset="0"/>
                  <a:cs typeface="Arial" charset="0"/>
                </a:rPr>
                <a:t>’</a:t>
              </a: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grpSp>
      <p:grpSp>
        <p:nvGrpSpPr>
          <p:cNvPr id="184" name="Group 42">
            <a:extLst>
              <a:ext uri="{FF2B5EF4-FFF2-40B4-BE49-F238E27FC236}">
                <a16:creationId xmlns:a16="http://schemas.microsoft.com/office/drawing/2014/main" id="{02E491F0-F4A4-3B4A-8F02-FCFB333B8BB2}"/>
              </a:ext>
            </a:extLst>
          </p:cNvPr>
          <p:cNvGrpSpPr>
            <a:grpSpLocks/>
          </p:cNvGrpSpPr>
          <p:nvPr/>
        </p:nvGrpSpPr>
        <p:grpSpPr bwMode="auto">
          <a:xfrm>
            <a:off x="6664038" y="5116671"/>
            <a:ext cx="3017838" cy="1444625"/>
            <a:chOff x="3441" y="3154"/>
            <a:chExt cx="1901" cy="910"/>
          </a:xfrm>
        </p:grpSpPr>
        <p:sp>
          <p:nvSpPr>
            <p:cNvPr id="185" name="Rectangle 43">
              <a:extLst>
                <a:ext uri="{FF2B5EF4-FFF2-40B4-BE49-F238E27FC236}">
                  <a16:creationId xmlns:a16="http://schemas.microsoft.com/office/drawing/2014/main" id="{17639B98-3172-DF4E-8DA8-73C48C521364}"/>
                </a:ext>
              </a:extLst>
            </p:cNvPr>
            <p:cNvSpPr>
              <a:spLocks noChangeArrowheads="1"/>
            </p:cNvSpPr>
            <p:nvPr/>
          </p:nvSpPr>
          <p:spPr bwMode="auto">
            <a:xfrm>
              <a:off x="3449" y="3154"/>
              <a:ext cx="1893" cy="90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86" name="Text Box 44">
              <a:extLst>
                <a:ext uri="{FF2B5EF4-FFF2-40B4-BE49-F238E27FC236}">
                  <a16:creationId xmlns:a16="http://schemas.microsoft.com/office/drawing/2014/main" id="{8FDEFC82-5E34-0D43-BB68-E0C8B0766A0B}"/>
                </a:ext>
              </a:extLst>
            </p:cNvPr>
            <p:cNvSpPr txBox="1">
              <a:spLocks noChangeArrowheads="1"/>
            </p:cNvSpPr>
            <p:nvPr/>
          </p:nvSpPr>
          <p:spPr bwMode="auto">
            <a:xfrm>
              <a:off x="3441" y="3175"/>
              <a:ext cx="186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rPr>
                <a:t>MAC addr   interface    TTL</a:t>
              </a:r>
            </a:p>
          </p:txBody>
        </p:sp>
        <p:sp>
          <p:nvSpPr>
            <p:cNvPr id="187" name="Line 45">
              <a:extLst>
                <a:ext uri="{FF2B5EF4-FFF2-40B4-BE49-F238E27FC236}">
                  <a16:creationId xmlns:a16="http://schemas.microsoft.com/office/drawing/2014/main" id="{1CAFF5B7-050E-B24B-984E-13EE05E15BA0}"/>
                </a:ext>
              </a:extLst>
            </p:cNvPr>
            <p:cNvSpPr>
              <a:spLocks noChangeShapeType="1"/>
            </p:cNvSpPr>
            <p:nvPr/>
          </p:nvSpPr>
          <p:spPr bwMode="auto">
            <a:xfrm>
              <a:off x="4226" y="3154"/>
              <a:ext cx="0" cy="90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8" name="Line 46">
              <a:extLst>
                <a:ext uri="{FF2B5EF4-FFF2-40B4-BE49-F238E27FC236}">
                  <a16:creationId xmlns:a16="http://schemas.microsoft.com/office/drawing/2014/main" id="{5DD71EFC-96E5-5644-864B-DE9F18945147}"/>
                </a:ext>
              </a:extLst>
            </p:cNvPr>
            <p:cNvSpPr>
              <a:spLocks noChangeShapeType="1"/>
            </p:cNvSpPr>
            <p:nvPr/>
          </p:nvSpPr>
          <p:spPr bwMode="auto">
            <a:xfrm>
              <a:off x="4963" y="3157"/>
              <a:ext cx="0" cy="90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89" name="Line 47">
              <a:extLst>
                <a:ext uri="{FF2B5EF4-FFF2-40B4-BE49-F238E27FC236}">
                  <a16:creationId xmlns:a16="http://schemas.microsoft.com/office/drawing/2014/main" id="{EA938DD2-F21D-AD48-AC6C-D011FD8539B1}"/>
                </a:ext>
              </a:extLst>
            </p:cNvPr>
            <p:cNvSpPr>
              <a:spLocks noChangeShapeType="1"/>
            </p:cNvSpPr>
            <p:nvPr/>
          </p:nvSpPr>
          <p:spPr bwMode="auto">
            <a:xfrm>
              <a:off x="3452" y="3397"/>
              <a:ext cx="1886"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190" name="Text Box 48">
            <a:extLst>
              <a:ext uri="{FF2B5EF4-FFF2-40B4-BE49-F238E27FC236}">
                <a16:creationId xmlns:a16="http://schemas.microsoft.com/office/drawing/2014/main" id="{6BD98D70-4DED-E244-91B4-CC2840F0D797}"/>
              </a:ext>
            </a:extLst>
          </p:cNvPr>
          <p:cNvSpPr txBox="1">
            <a:spLocks noChangeArrowheads="1"/>
          </p:cNvSpPr>
          <p:nvPr/>
        </p:nvSpPr>
        <p:spPr bwMode="auto">
          <a:xfrm>
            <a:off x="9764426" y="5505609"/>
            <a:ext cx="1778000" cy="646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switch table </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(initially empty)</a:t>
            </a:r>
          </a:p>
        </p:txBody>
      </p:sp>
      <p:grpSp>
        <p:nvGrpSpPr>
          <p:cNvPr id="191" name="Group 49">
            <a:extLst>
              <a:ext uri="{FF2B5EF4-FFF2-40B4-BE49-F238E27FC236}">
                <a16:creationId xmlns:a16="http://schemas.microsoft.com/office/drawing/2014/main" id="{8B9081E4-811C-DA49-AFAB-29F72B60D4BB}"/>
              </a:ext>
            </a:extLst>
          </p:cNvPr>
          <p:cNvGrpSpPr>
            <a:grpSpLocks/>
          </p:cNvGrpSpPr>
          <p:nvPr/>
        </p:nvGrpSpPr>
        <p:grpSpPr bwMode="auto">
          <a:xfrm>
            <a:off x="7099013" y="5550059"/>
            <a:ext cx="2471738" cy="376237"/>
            <a:chOff x="2376" y="3383"/>
            <a:chExt cx="1557" cy="237"/>
          </a:xfrm>
        </p:grpSpPr>
        <p:sp>
          <p:nvSpPr>
            <p:cNvPr id="192" name="Text Box 50">
              <a:extLst>
                <a:ext uri="{FF2B5EF4-FFF2-40B4-BE49-F238E27FC236}">
                  <a16:creationId xmlns:a16="http://schemas.microsoft.com/office/drawing/2014/main" id="{97D41679-78B9-5343-BEC1-DA708964B0FC}"/>
                </a:ext>
              </a:extLst>
            </p:cNvPr>
            <p:cNvSpPr txBox="1">
              <a:spLocks noChangeArrowheads="1"/>
            </p:cNvSpPr>
            <p:nvPr/>
          </p:nvSpPr>
          <p:spPr bwMode="auto">
            <a:xfrm>
              <a:off x="2376" y="3388"/>
              <a:ext cx="221"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A</a:t>
              </a:r>
            </a:p>
          </p:txBody>
        </p:sp>
        <p:sp>
          <p:nvSpPr>
            <p:cNvPr id="193" name="Text Box 51">
              <a:extLst>
                <a:ext uri="{FF2B5EF4-FFF2-40B4-BE49-F238E27FC236}">
                  <a16:creationId xmlns:a16="http://schemas.microsoft.com/office/drawing/2014/main" id="{D9DF1D7D-9670-A247-8047-BB6719D2649E}"/>
                </a:ext>
              </a:extLst>
            </p:cNvPr>
            <p:cNvSpPr txBox="1">
              <a:spLocks noChangeArrowheads="1"/>
            </p:cNvSpPr>
            <p:nvPr/>
          </p:nvSpPr>
          <p:spPr bwMode="auto">
            <a:xfrm>
              <a:off x="3133" y="3387"/>
              <a:ext cx="197"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1</a:t>
              </a:r>
            </a:p>
          </p:txBody>
        </p:sp>
        <p:sp>
          <p:nvSpPr>
            <p:cNvPr id="194" name="Text Box 52">
              <a:extLst>
                <a:ext uri="{FF2B5EF4-FFF2-40B4-BE49-F238E27FC236}">
                  <a16:creationId xmlns:a16="http://schemas.microsoft.com/office/drawing/2014/main" id="{2260A1CA-8A5E-9C4E-8BAE-4138F78D8125}"/>
                </a:ext>
              </a:extLst>
            </p:cNvPr>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60</a:t>
              </a:r>
            </a:p>
          </p:txBody>
        </p:sp>
      </p:grpSp>
      <p:grpSp>
        <p:nvGrpSpPr>
          <p:cNvPr id="195" name="Group 59">
            <a:extLst>
              <a:ext uri="{FF2B5EF4-FFF2-40B4-BE49-F238E27FC236}">
                <a16:creationId xmlns:a16="http://schemas.microsoft.com/office/drawing/2014/main" id="{903E115E-BC14-4748-858A-D5FFC60F6755}"/>
              </a:ext>
            </a:extLst>
          </p:cNvPr>
          <p:cNvGrpSpPr>
            <a:grpSpLocks/>
          </p:cNvGrpSpPr>
          <p:nvPr/>
        </p:nvGrpSpPr>
        <p:grpSpPr bwMode="auto">
          <a:xfrm>
            <a:off x="8197564" y="3256068"/>
            <a:ext cx="1428750" cy="369887"/>
            <a:chOff x="1750" y="3514"/>
            <a:chExt cx="900" cy="233"/>
          </a:xfrm>
        </p:grpSpPr>
        <p:sp>
          <p:nvSpPr>
            <p:cNvPr id="196" name="Rectangle 60">
              <a:extLst>
                <a:ext uri="{FF2B5EF4-FFF2-40B4-BE49-F238E27FC236}">
                  <a16:creationId xmlns:a16="http://schemas.microsoft.com/office/drawing/2014/main" id="{644AB50C-EFB0-AF45-B9A3-6D66B4075A36}"/>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197" name="Text Box 61">
              <a:extLst>
                <a:ext uri="{FF2B5EF4-FFF2-40B4-BE49-F238E27FC236}">
                  <a16:creationId xmlns:a16="http://schemas.microsoft.com/office/drawing/2014/main" id="{B284E544-83C3-AB4A-BC66-AA0DF1C5BB2D}"/>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198" name="Line 62">
              <a:extLst>
                <a:ext uri="{FF2B5EF4-FFF2-40B4-BE49-F238E27FC236}">
                  <a16:creationId xmlns:a16="http://schemas.microsoft.com/office/drawing/2014/main" id="{2CA577B3-39AE-804C-864D-443D5711C37B}"/>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99" name="Line 63">
              <a:extLst>
                <a:ext uri="{FF2B5EF4-FFF2-40B4-BE49-F238E27FC236}">
                  <a16:creationId xmlns:a16="http://schemas.microsoft.com/office/drawing/2014/main" id="{74F06A00-0D46-7749-BC9F-11E00CDBB695}"/>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00" name="Group 64">
            <a:extLst>
              <a:ext uri="{FF2B5EF4-FFF2-40B4-BE49-F238E27FC236}">
                <a16:creationId xmlns:a16="http://schemas.microsoft.com/office/drawing/2014/main" id="{36F25405-B90C-2C46-B956-67AF3C9F032F}"/>
              </a:ext>
            </a:extLst>
          </p:cNvPr>
          <p:cNvGrpSpPr>
            <a:grpSpLocks/>
          </p:cNvGrpSpPr>
          <p:nvPr/>
        </p:nvGrpSpPr>
        <p:grpSpPr bwMode="auto">
          <a:xfrm>
            <a:off x="8197564" y="3254480"/>
            <a:ext cx="1428750" cy="369888"/>
            <a:chOff x="1750" y="3514"/>
            <a:chExt cx="900" cy="233"/>
          </a:xfrm>
        </p:grpSpPr>
        <p:sp>
          <p:nvSpPr>
            <p:cNvPr id="201" name="Rectangle 65">
              <a:extLst>
                <a:ext uri="{FF2B5EF4-FFF2-40B4-BE49-F238E27FC236}">
                  <a16:creationId xmlns:a16="http://schemas.microsoft.com/office/drawing/2014/main" id="{37F60D01-9E8D-FE4E-BD36-4CD886673870}"/>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02" name="Text Box 66">
              <a:extLst>
                <a:ext uri="{FF2B5EF4-FFF2-40B4-BE49-F238E27FC236}">
                  <a16:creationId xmlns:a16="http://schemas.microsoft.com/office/drawing/2014/main" id="{A6DF3585-9FEA-0140-8050-A22A987FED97}"/>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03" name="Line 67">
              <a:extLst>
                <a:ext uri="{FF2B5EF4-FFF2-40B4-BE49-F238E27FC236}">
                  <a16:creationId xmlns:a16="http://schemas.microsoft.com/office/drawing/2014/main" id="{C515ADCC-D409-2C42-BCFA-38F14064C442}"/>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4" name="Line 68">
              <a:extLst>
                <a:ext uri="{FF2B5EF4-FFF2-40B4-BE49-F238E27FC236}">
                  <a16:creationId xmlns:a16="http://schemas.microsoft.com/office/drawing/2014/main" id="{51ACED30-867C-7C4E-B7D2-EFBC84B12F04}"/>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05" name="Group 69">
            <a:extLst>
              <a:ext uri="{FF2B5EF4-FFF2-40B4-BE49-F238E27FC236}">
                <a16:creationId xmlns:a16="http://schemas.microsoft.com/office/drawing/2014/main" id="{B4E87009-38ED-E940-9BFA-C6965D3C976F}"/>
              </a:ext>
            </a:extLst>
          </p:cNvPr>
          <p:cNvGrpSpPr>
            <a:grpSpLocks/>
          </p:cNvGrpSpPr>
          <p:nvPr/>
        </p:nvGrpSpPr>
        <p:grpSpPr bwMode="auto">
          <a:xfrm>
            <a:off x="8197564" y="3257655"/>
            <a:ext cx="1428750" cy="369888"/>
            <a:chOff x="1750" y="3514"/>
            <a:chExt cx="900" cy="233"/>
          </a:xfrm>
        </p:grpSpPr>
        <p:sp>
          <p:nvSpPr>
            <p:cNvPr id="206" name="Rectangle 70">
              <a:extLst>
                <a:ext uri="{FF2B5EF4-FFF2-40B4-BE49-F238E27FC236}">
                  <a16:creationId xmlns:a16="http://schemas.microsoft.com/office/drawing/2014/main" id="{6248BF62-3EA1-6A49-93A8-FC813DA01DEA}"/>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07" name="Text Box 71">
              <a:extLst>
                <a:ext uri="{FF2B5EF4-FFF2-40B4-BE49-F238E27FC236}">
                  <a16:creationId xmlns:a16="http://schemas.microsoft.com/office/drawing/2014/main" id="{00AA1FEE-7000-E747-9173-C6842FE0648D}"/>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08" name="Line 72">
              <a:extLst>
                <a:ext uri="{FF2B5EF4-FFF2-40B4-BE49-F238E27FC236}">
                  <a16:creationId xmlns:a16="http://schemas.microsoft.com/office/drawing/2014/main" id="{5FDDCB7C-81BC-B34E-AFC3-3CDA9605B9B5}"/>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09" name="Line 73">
              <a:extLst>
                <a:ext uri="{FF2B5EF4-FFF2-40B4-BE49-F238E27FC236}">
                  <a16:creationId xmlns:a16="http://schemas.microsoft.com/office/drawing/2014/main" id="{EF8FD2D7-2282-C840-8B09-C82ADFC54F7D}"/>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10" name="Group 74">
            <a:extLst>
              <a:ext uri="{FF2B5EF4-FFF2-40B4-BE49-F238E27FC236}">
                <a16:creationId xmlns:a16="http://schemas.microsoft.com/office/drawing/2014/main" id="{7FD60212-2FF9-404A-9485-023D84866317}"/>
              </a:ext>
            </a:extLst>
          </p:cNvPr>
          <p:cNvGrpSpPr>
            <a:grpSpLocks/>
          </p:cNvGrpSpPr>
          <p:nvPr/>
        </p:nvGrpSpPr>
        <p:grpSpPr bwMode="auto">
          <a:xfrm>
            <a:off x="8197564" y="3257655"/>
            <a:ext cx="1428750" cy="369888"/>
            <a:chOff x="1750" y="3514"/>
            <a:chExt cx="900" cy="233"/>
          </a:xfrm>
        </p:grpSpPr>
        <p:sp>
          <p:nvSpPr>
            <p:cNvPr id="211" name="Rectangle 75">
              <a:extLst>
                <a:ext uri="{FF2B5EF4-FFF2-40B4-BE49-F238E27FC236}">
                  <a16:creationId xmlns:a16="http://schemas.microsoft.com/office/drawing/2014/main" id="{7D54E101-A7C1-BF47-A4DF-2F2002E4DB9B}"/>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12" name="Text Box 76">
              <a:extLst>
                <a:ext uri="{FF2B5EF4-FFF2-40B4-BE49-F238E27FC236}">
                  <a16:creationId xmlns:a16="http://schemas.microsoft.com/office/drawing/2014/main" id="{E561303C-0E60-284F-98F1-C49081A2F3CB}"/>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13" name="Line 77">
              <a:extLst>
                <a:ext uri="{FF2B5EF4-FFF2-40B4-BE49-F238E27FC236}">
                  <a16:creationId xmlns:a16="http://schemas.microsoft.com/office/drawing/2014/main" id="{90071223-4F6D-B645-B6BA-5C215A4D1AA7}"/>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4" name="Line 78">
              <a:extLst>
                <a:ext uri="{FF2B5EF4-FFF2-40B4-BE49-F238E27FC236}">
                  <a16:creationId xmlns:a16="http://schemas.microsoft.com/office/drawing/2014/main" id="{58840410-3DD1-334E-8F95-AA19BCF68EA8}"/>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15" name="Group 79">
            <a:extLst>
              <a:ext uri="{FF2B5EF4-FFF2-40B4-BE49-F238E27FC236}">
                <a16:creationId xmlns:a16="http://schemas.microsoft.com/office/drawing/2014/main" id="{B58C14CA-6C0A-E64E-95A3-6BDCBDD04063}"/>
              </a:ext>
            </a:extLst>
          </p:cNvPr>
          <p:cNvGrpSpPr>
            <a:grpSpLocks/>
          </p:cNvGrpSpPr>
          <p:nvPr/>
        </p:nvGrpSpPr>
        <p:grpSpPr bwMode="auto">
          <a:xfrm>
            <a:off x="8194389" y="3254480"/>
            <a:ext cx="1428750" cy="369888"/>
            <a:chOff x="1750" y="3514"/>
            <a:chExt cx="900" cy="233"/>
          </a:xfrm>
        </p:grpSpPr>
        <p:sp>
          <p:nvSpPr>
            <p:cNvPr id="216" name="Rectangle 80">
              <a:extLst>
                <a:ext uri="{FF2B5EF4-FFF2-40B4-BE49-F238E27FC236}">
                  <a16:creationId xmlns:a16="http://schemas.microsoft.com/office/drawing/2014/main" id="{53031030-6075-9644-9CD4-E1BE9D15DC1F}"/>
                </a:ext>
              </a:extLst>
            </p:cNvPr>
            <p:cNvSpPr>
              <a:spLocks noChangeArrowheads="1"/>
            </p:cNvSpPr>
            <p:nvPr/>
          </p:nvSpPr>
          <p:spPr bwMode="auto">
            <a:xfrm>
              <a:off x="1771" y="3542"/>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17" name="Text Box 81">
              <a:extLst>
                <a:ext uri="{FF2B5EF4-FFF2-40B4-BE49-F238E27FC236}">
                  <a16:creationId xmlns:a16="http://schemas.microsoft.com/office/drawing/2014/main" id="{0EA82F91-189F-4D41-AFA6-0FA95AACC596}"/>
                </a:ext>
              </a:extLst>
            </p:cNvPr>
            <p:cNvSpPr txBox="1">
              <a:spLocks noChangeArrowheads="1"/>
            </p:cNvSpPr>
            <p:nvPr/>
          </p:nvSpPr>
          <p:spPr bwMode="auto">
            <a:xfrm>
              <a:off x="1750" y="3514"/>
              <a:ext cx="356"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 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endPar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endParaRPr>
            </a:p>
          </p:txBody>
        </p:sp>
        <p:sp>
          <p:nvSpPr>
            <p:cNvPr id="218" name="Line 82">
              <a:extLst>
                <a:ext uri="{FF2B5EF4-FFF2-40B4-BE49-F238E27FC236}">
                  <a16:creationId xmlns:a16="http://schemas.microsoft.com/office/drawing/2014/main" id="{8D0DFD4D-816F-A24A-A991-659C66E55D07}"/>
                </a:ext>
              </a:extLst>
            </p:cNvPr>
            <p:cNvSpPr>
              <a:spLocks noChangeShapeType="1"/>
            </p:cNvSpPr>
            <p:nvPr/>
          </p:nvSpPr>
          <p:spPr bwMode="auto">
            <a:xfrm>
              <a:off x="1936" y="3535"/>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19" name="Line 83">
              <a:extLst>
                <a:ext uri="{FF2B5EF4-FFF2-40B4-BE49-F238E27FC236}">
                  <a16:creationId xmlns:a16="http://schemas.microsoft.com/office/drawing/2014/main" id="{D760E2ED-6F20-9D4E-AE11-C1B99B28227C}"/>
                </a:ext>
              </a:extLst>
            </p:cNvPr>
            <p:cNvSpPr>
              <a:spLocks noChangeShapeType="1"/>
            </p:cNvSpPr>
            <p:nvPr/>
          </p:nvSpPr>
          <p:spPr bwMode="auto">
            <a:xfrm>
              <a:off x="2116" y="3540"/>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21" name="Group 92">
            <a:extLst>
              <a:ext uri="{FF2B5EF4-FFF2-40B4-BE49-F238E27FC236}">
                <a16:creationId xmlns:a16="http://schemas.microsoft.com/office/drawing/2014/main" id="{3370A2C8-4CE7-C741-8929-9217859A0561}"/>
              </a:ext>
            </a:extLst>
          </p:cNvPr>
          <p:cNvGrpSpPr>
            <a:grpSpLocks/>
          </p:cNvGrpSpPr>
          <p:nvPr/>
        </p:nvGrpSpPr>
        <p:grpSpPr bwMode="auto">
          <a:xfrm>
            <a:off x="8529351" y="4356205"/>
            <a:ext cx="1428750" cy="369888"/>
            <a:chOff x="730" y="2472"/>
            <a:chExt cx="900" cy="233"/>
          </a:xfrm>
        </p:grpSpPr>
        <p:sp>
          <p:nvSpPr>
            <p:cNvPr id="222" name="Rectangle 88">
              <a:extLst>
                <a:ext uri="{FF2B5EF4-FFF2-40B4-BE49-F238E27FC236}">
                  <a16:creationId xmlns:a16="http://schemas.microsoft.com/office/drawing/2014/main" id="{E50BA891-DC66-6748-9209-EA9D4F2B0996}"/>
                </a:ext>
              </a:extLst>
            </p:cNvPr>
            <p:cNvSpPr>
              <a:spLocks noChangeArrowheads="1"/>
            </p:cNvSpPr>
            <p:nvPr/>
          </p:nvSpPr>
          <p:spPr bwMode="auto">
            <a:xfrm>
              <a:off x="751" y="2500"/>
              <a:ext cx="879" cy="166"/>
            </a:xfrm>
            <a:prstGeom prst="rect">
              <a:avLst/>
            </a:prstGeom>
            <a:solidFill>
              <a:srgbClr val="3333CC"/>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23" name="Text Box 89">
              <a:extLst>
                <a:ext uri="{FF2B5EF4-FFF2-40B4-BE49-F238E27FC236}">
                  <a16:creationId xmlns:a16="http://schemas.microsoft.com/office/drawing/2014/main" id="{17C11772-AB70-0344-B94C-1B06764AC93F}"/>
                </a:ext>
              </a:extLst>
            </p:cNvPr>
            <p:cNvSpPr txBox="1">
              <a:spLocks noChangeArrowheads="1"/>
            </p:cNvSpPr>
            <p:nvPr/>
          </p:nvSpPr>
          <p:spPr bwMode="auto">
            <a:xfrm>
              <a:off x="730" y="2472"/>
              <a:ext cx="359"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A</a:t>
              </a:r>
              <a:r>
                <a:rPr kumimoji="0" lang="ja-JP" altLang="en-US" sz="1800" b="0" i="0" u="none" strike="noStrike" kern="0" cap="none" spc="0" normalizeH="0" baseline="0" noProof="0">
                  <a:ln>
                    <a:noFill/>
                  </a:ln>
                  <a:solidFill>
                    <a:srgbClr val="FFFFFF"/>
                  </a:solidFill>
                  <a:effectLst/>
                  <a:uLnTx/>
                  <a:uFillTx/>
                  <a:latin typeface="Arial" charset="0"/>
                  <a:ea typeface="ＭＳ Ｐゴシック" charset="0"/>
                  <a:cs typeface="Arial" charset="0"/>
                </a:rPr>
                <a:t>’</a:t>
              </a:r>
              <a:r>
                <a:rPr kumimoji="0" lang="en-US" sz="1800" b="0" i="0" u="none" strike="noStrike" kern="0" cap="none" spc="0" normalizeH="0" baseline="0" noProof="0" dirty="0">
                  <a:ln>
                    <a:noFill/>
                  </a:ln>
                  <a:solidFill>
                    <a:srgbClr val="FFFFFF"/>
                  </a:solidFill>
                  <a:effectLst/>
                  <a:uLnTx/>
                  <a:uFillTx/>
                  <a:latin typeface="Arial" charset="0"/>
                  <a:ea typeface="ＭＳ Ｐゴシック" charset="0"/>
                  <a:cs typeface="Arial" charset="0"/>
                </a:rPr>
                <a:t> A</a:t>
              </a:r>
            </a:p>
          </p:txBody>
        </p:sp>
        <p:sp>
          <p:nvSpPr>
            <p:cNvPr id="224" name="Line 90">
              <a:extLst>
                <a:ext uri="{FF2B5EF4-FFF2-40B4-BE49-F238E27FC236}">
                  <a16:creationId xmlns:a16="http://schemas.microsoft.com/office/drawing/2014/main" id="{92A1D7A9-6B7D-6245-8648-0585E752CF77}"/>
                </a:ext>
              </a:extLst>
            </p:cNvPr>
            <p:cNvSpPr>
              <a:spLocks noChangeShapeType="1"/>
            </p:cNvSpPr>
            <p:nvPr/>
          </p:nvSpPr>
          <p:spPr bwMode="auto">
            <a:xfrm>
              <a:off x="937" y="2499"/>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225" name="Line 91">
              <a:extLst>
                <a:ext uri="{FF2B5EF4-FFF2-40B4-BE49-F238E27FC236}">
                  <a16:creationId xmlns:a16="http://schemas.microsoft.com/office/drawing/2014/main" id="{F9EF27B4-FE96-D148-89C0-7A525840FD57}"/>
                </a:ext>
              </a:extLst>
            </p:cNvPr>
            <p:cNvSpPr>
              <a:spLocks noChangeShapeType="1"/>
            </p:cNvSpPr>
            <p:nvPr/>
          </p:nvSpPr>
          <p:spPr bwMode="auto">
            <a:xfrm>
              <a:off x="1096" y="2498"/>
              <a:ext cx="0" cy="16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226" name="Group 94">
            <a:extLst>
              <a:ext uri="{FF2B5EF4-FFF2-40B4-BE49-F238E27FC236}">
                <a16:creationId xmlns:a16="http://schemas.microsoft.com/office/drawing/2014/main" id="{EC5CFC4C-B38C-5948-9557-ADD689122F82}"/>
              </a:ext>
            </a:extLst>
          </p:cNvPr>
          <p:cNvGrpSpPr>
            <a:grpSpLocks/>
          </p:cNvGrpSpPr>
          <p:nvPr/>
        </p:nvGrpSpPr>
        <p:grpSpPr bwMode="auto">
          <a:xfrm>
            <a:off x="7095838" y="5835809"/>
            <a:ext cx="2471738" cy="374650"/>
            <a:chOff x="2376" y="3383"/>
            <a:chExt cx="1557" cy="236"/>
          </a:xfrm>
        </p:grpSpPr>
        <p:sp>
          <p:nvSpPr>
            <p:cNvPr id="227" name="Text Box 95">
              <a:extLst>
                <a:ext uri="{FF2B5EF4-FFF2-40B4-BE49-F238E27FC236}">
                  <a16:creationId xmlns:a16="http://schemas.microsoft.com/office/drawing/2014/main" id="{9D1F6511-0EBF-3C44-9268-558C639B4F9D}"/>
                </a:ext>
              </a:extLst>
            </p:cNvPr>
            <p:cNvSpPr txBox="1">
              <a:spLocks noChangeArrowheads="1"/>
            </p:cNvSpPr>
            <p:nvPr/>
          </p:nvSpPr>
          <p:spPr bwMode="auto">
            <a:xfrm>
              <a:off x="2376" y="3388"/>
              <a:ext cx="247"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A</a:t>
              </a:r>
              <a:r>
                <a:rPr kumimoji="0" lang="ja-JP" altLang="en-US" sz="1800" b="0" i="1" u="none" strike="noStrike" kern="1200" cap="none" spc="0" normalizeH="0" baseline="0" noProof="0">
                  <a:ln>
                    <a:noFill/>
                  </a:ln>
                  <a:solidFill>
                    <a:srgbClr val="000000"/>
                  </a:solidFill>
                  <a:effectLst/>
                  <a:uLnTx/>
                  <a:uFillTx/>
                  <a:latin typeface="Arial" charset="0"/>
                  <a:ea typeface="ＭＳ Ｐゴシック" charset="0"/>
                  <a:cs typeface="Arial" charset="0"/>
                </a:rPr>
                <a:t>’</a:t>
              </a:r>
              <a:endPar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endParaRPr>
            </a:p>
          </p:txBody>
        </p:sp>
        <p:sp>
          <p:nvSpPr>
            <p:cNvPr id="228" name="Text Box 96">
              <a:extLst>
                <a:ext uri="{FF2B5EF4-FFF2-40B4-BE49-F238E27FC236}">
                  <a16:creationId xmlns:a16="http://schemas.microsoft.com/office/drawing/2014/main" id="{44CF8BAE-BCDF-884C-B092-5D9BC5021B54}"/>
                </a:ext>
              </a:extLst>
            </p:cNvPr>
            <p:cNvSpPr txBox="1">
              <a:spLocks noChangeArrowheads="1"/>
            </p:cNvSpPr>
            <p:nvPr/>
          </p:nvSpPr>
          <p:spPr bwMode="auto">
            <a:xfrm>
              <a:off x="3133" y="3387"/>
              <a:ext cx="204" cy="23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4</a:t>
              </a:r>
            </a:p>
          </p:txBody>
        </p:sp>
        <p:sp>
          <p:nvSpPr>
            <p:cNvPr id="229" name="Text Box 97">
              <a:extLst>
                <a:ext uri="{FF2B5EF4-FFF2-40B4-BE49-F238E27FC236}">
                  <a16:creationId xmlns:a16="http://schemas.microsoft.com/office/drawing/2014/main" id="{E14D8E40-E7CD-ED4A-9731-066C073643A7}"/>
                </a:ext>
              </a:extLst>
            </p:cNvPr>
            <p:cNvSpPr txBox="1">
              <a:spLocks noChangeArrowheads="1"/>
            </p:cNvSpPr>
            <p:nvPr/>
          </p:nvSpPr>
          <p:spPr bwMode="auto">
            <a:xfrm>
              <a:off x="3655" y="3383"/>
              <a:ext cx="278" cy="23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charset="0"/>
                  <a:ea typeface="ＭＳ Ｐゴシック" charset="0"/>
                  <a:cs typeface="Arial" charset="0"/>
                </a:rPr>
                <a:t>60</a:t>
              </a:r>
            </a:p>
          </p:txBody>
        </p:sp>
      </p:grpSp>
      <p:sp>
        <p:nvSpPr>
          <p:cNvPr id="278" name="Rectangle 84">
            <a:extLst>
              <a:ext uri="{FF2B5EF4-FFF2-40B4-BE49-F238E27FC236}">
                <a16:creationId xmlns:a16="http://schemas.microsoft.com/office/drawing/2014/main" id="{78229FD9-9E00-354C-8B01-81EA9369D550}"/>
              </a:ext>
            </a:extLst>
          </p:cNvPr>
          <p:cNvSpPr txBox="1">
            <a:spLocks noChangeArrowheads="1"/>
          </p:cNvSpPr>
          <p:nvPr/>
        </p:nvSpPr>
        <p:spPr>
          <a:xfrm>
            <a:off x="870366" y="1583075"/>
            <a:ext cx="4044950" cy="944563"/>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frame destination, A’, location unknown:</a:t>
            </a:r>
            <a:endParaRPr kumimoji="0" lang="en-US" sz="2800" b="0"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79" name="Text Box 86">
            <a:extLst>
              <a:ext uri="{FF2B5EF4-FFF2-40B4-BE49-F238E27FC236}">
                <a16:creationId xmlns:a16="http://schemas.microsoft.com/office/drawing/2014/main" id="{8EB576ED-EEAB-4740-B1E7-8093AC54CCD6}"/>
              </a:ext>
            </a:extLst>
          </p:cNvPr>
          <p:cNvSpPr txBox="1">
            <a:spLocks noChangeArrowheads="1"/>
          </p:cNvSpPr>
          <p:nvPr/>
        </p:nvSpPr>
        <p:spPr bwMode="auto">
          <a:xfrm>
            <a:off x="4024181" y="1937790"/>
            <a:ext cx="942887"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flood</a:t>
            </a:r>
          </a:p>
        </p:txBody>
      </p:sp>
      <p:sp>
        <p:nvSpPr>
          <p:cNvPr id="280" name="Rectangle 93">
            <a:extLst>
              <a:ext uri="{FF2B5EF4-FFF2-40B4-BE49-F238E27FC236}">
                <a16:creationId xmlns:a16="http://schemas.microsoft.com/office/drawing/2014/main" id="{03EE78BF-359C-A14B-BDC2-3A060C04D335}"/>
              </a:ext>
            </a:extLst>
          </p:cNvPr>
          <p:cNvSpPr>
            <a:spLocks noChangeArrowheads="1"/>
          </p:cNvSpPr>
          <p:nvPr/>
        </p:nvSpPr>
        <p:spPr bwMode="auto">
          <a:xfrm>
            <a:off x="884654" y="2500650"/>
            <a:ext cx="4044950" cy="944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279400" marR="0" lvl="0" indent="-279400" algn="l" defTabSz="914400" rtl="0" eaLnBrk="1" fontAlgn="auto" latinLnBrk="0" hangingPunct="1">
              <a:lnSpc>
                <a:spcPct val="100000"/>
              </a:lnSpc>
              <a:spcBef>
                <a:spcPct val="20000"/>
              </a:spcBef>
              <a:spcAft>
                <a:spcPts val="0"/>
              </a:spcAft>
              <a:buClr>
                <a:srgbClr val="000099"/>
              </a:buClr>
              <a:buSzPct val="100000"/>
              <a:buFont typeface="Wingdings" charset="2"/>
              <a:buChar char="§"/>
              <a:tabLst/>
              <a:defRPr/>
            </a:pPr>
            <a:r>
              <a:rPr kumimoji="0" lang="en-US" sz="2800" b="0" i="0" u="none" strike="noStrike" kern="1200" cap="none" spc="0" normalizeH="0" baseline="0" noProof="0" dirty="0">
                <a:ln>
                  <a:noFill/>
                </a:ln>
                <a:solidFill>
                  <a:srgbClr val="000000"/>
                </a:solidFill>
                <a:effectLst/>
                <a:uLnTx/>
                <a:uFillTx/>
                <a:latin typeface="Calibri" panose="020F0502020204030204"/>
                <a:ea typeface="+mn-ea"/>
                <a:cs typeface="+mn-cs"/>
              </a:rPr>
              <a:t>destination A location known:</a:t>
            </a:r>
            <a:endParaRPr kumimoji="0" lang="en-US" sz="2800" b="0" i="0" u="none" strike="noStrike" kern="1200" cap="none" spc="0" normalizeH="0" baseline="0" noProof="0" dirty="0">
              <a:ln>
                <a:noFill/>
              </a:ln>
              <a:solidFill>
                <a:srgbClr val="FF0000"/>
              </a:solidFill>
              <a:effectLst/>
              <a:uLnTx/>
              <a:uFillTx/>
              <a:latin typeface="Calibri" panose="020F0502020204030204"/>
              <a:ea typeface="+mn-ea"/>
              <a:cs typeface="+mn-cs"/>
            </a:endParaRPr>
          </a:p>
        </p:txBody>
      </p:sp>
      <p:sp>
        <p:nvSpPr>
          <p:cNvPr id="281" name="Rectangle 98">
            <a:extLst>
              <a:ext uri="{FF2B5EF4-FFF2-40B4-BE49-F238E27FC236}">
                <a16:creationId xmlns:a16="http://schemas.microsoft.com/office/drawing/2014/main" id="{4A0C0776-2D33-A54C-8754-1AB68422550E}"/>
              </a:ext>
            </a:extLst>
          </p:cNvPr>
          <p:cNvSpPr>
            <a:spLocks noChangeArrowheads="1"/>
          </p:cNvSpPr>
          <p:nvPr/>
        </p:nvSpPr>
        <p:spPr bwMode="auto">
          <a:xfrm>
            <a:off x="1053835" y="2974429"/>
            <a:ext cx="4417575" cy="12527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marR="0" lvl="0" indent="-342900" algn="l" defTabSz="914400" rtl="0" eaLnBrk="1" fontAlgn="auto" latinLnBrk="0" hangingPunct="1">
              <a:lnSpc>
                <a:spcPts val="3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selectively send </a:t>
            </a:r>
          </a:p>
          <a:p>
            <a:pPr marL="342900" marR="0" lvl="0" indent="-342900" algn="l" defTabSz="914400" rtl="0" eaLnBrk="1" fontAlgn="auto" latinLnBrk="0" hangingPunct="1">
              <a:lnSpc>
                <a:spcPts val="3000"/>
              </a:lnSpc>
              <a:spcBef>
                <a:spcPct val="20000"/>
              </a:spcBef>
              <a:spcAft>
                <a:spcPts val="0"/>
              </a:spcAft>
              <a:buClr>
                <a:srgbClr val="000099"/>
              </a:buClr>
              <a:buSzPct val="65000"/>
              <a:buFont typeface="Wingdings" charset="0"/>
              <a:buNone/>
              <a:tabLst/>
              <a:defRPr/>
            </a:pP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on just one link</a:t>
            </a:r>
          </a:p>
        </p:txBody>
      </p:sp>
    </p:spTree>
    <p:extLst>
      <p:ext uri="{BB962C8B-B14F-4D97-AF65-F5344CB8AC3E}">
        <p14:creationId xmlns:p14="http://schemas.microsoft.com/office/powerpoint/2010/main" val="2169904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dissolve">
                                      <p:cBhvr>
                                        <p:cTn id="7" dur="500"/>
                                        <p:tgtEl>
                                          <p:spTgt spid="174"/>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4"/>
                                        </p:tgtEl>
                                        <p:attrNameLst>
                                          <p:attrName>style.visibility</p:attrName>
                                        </p:attrNameLst>
                                      </p:cBhvr>
                                      <p:to>
                                        <p:strVal val="visible"/>
                                      </p:to>
                                    </p:set>
                                    <p:animEffect transition="in" filter="dissolve">
                                      <p:cBhvr>
                                        <p:cTn id="15" dur="500"/>
                                        <p:tgtEl>
                                          <p:spTgt spid="18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90"/>
                                        </p:tgtEl>
                                        <p:attrNameLst>
                                          <p:attrName>style.visibility</p:attrName>
                                        </p:attrNameLst>
                                      </p:cBhvr>
                                      <p:to>
                                        <p:strVal val="visible"/>
                                      </p:to>
                                    </p:set>
                                    <p:animEffect transition="in" filter="dissolve">
                                      <p:cBhvr>
                                        <p:cTn id="18" dur="500"/>
                                        <p:tgtEl>
                                          <p:spTgt spid="190"/>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79"/>
                                        </p:tgtEl>
                                        <p:attrNameLst>
                                          <p:attrName>style.visibility</p:attrName>
                                        </p:attrNameLst>
                                      </p:cBhvr>
                                      <p:to>
                                        <p:strVal val="hidden"/>
                                      </p:to>
                                    </p:set>
                                  </p:childTnLst>
                                </p:cTn>
                              </p:par>
                              <p:par>
                                <p:cTn id="23" presetID="0" presetClass="path" presetSubtype="0" accel="50000" decel="50000" fill="hold" nodeType="withEffect">
                                  <p:stCondLst>
                                    <p:cond delay="0"/>
                                  </p:stCondLst>
                                  <p:childTnLst>
                                    <p:animMotion origin="layout" path="M 1.875E-6 -3.7037E-6 L -0.1069 0.11482 L -0.1069 0.24329 " pathEditMode="relative" rAng="0" ptsTypes="AAA">
                                      <p:cBhvr>
                                        <p:cTn id="24" dur="2000" fill="hold"/>
                                        <p:tgtEl>
                                          <p:spTgt spid="174"/>
                                        </p:tgtEl>
                                        <p:attrNameLst>
                                          <p:attrName>ppt_x</p:attrName>
                                          <p:attrName>ppt_y</p:attrName>
                                        </p:attrNameLst>
                                      </p:cBhvr>
                                      <p:rCtr x="-5352" y="12153"/>
                                    </p:animMotion>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191"/>
                                        </p:tgtEl>
                                        <p:attrNameLst>
                                          <p:attrName>style.visibility</p:attrName>
                                        </p:attrNameLst>
                                      </p:cBhvr>
                                      <p:to>
                                        <p:strVal val="visible"/>
                                      </p:to>
                                    </p:set>
                                    <p:animEffect transition="in" filter="dissolve">
                                      <p:cBhvr>
                                        <p:cTn id="28" dur="500"/>
                                        <p:tgtEl>
                                          <p:spTgt spid="191"/>
                                        </p:tgtEl>
                                      </p:cBhvr>
                                    </p:animEffect>
                                  </p:childTnLst>
                                </p:cTn>
                              </p:par>
                            </p:childTnLst>
                          </p:cTn>
                        </p:par>
                        <p:par>
                          <p:cTn id="29" fill="hold">
                            <p:stCondLst>
                              <p:cond delay="2500"/>
                            </p:stCondLst>
                            <p:childTnLst>
                              <p:par>
                                <p:cTn id="30" presetID="1" presetClass="entr" presetSubtype="0" fill="hold" grpId="0" nodeType="afterEffect">
                                  <p:stCondLst>
                                    <p:cond delay="0"/>
                                  </p:stCondLst>
                                  <p:childTnLst>
                                    <p:set>
                                      <p:cBhvr>
                                        <p:cTn id="31" dur="1" fill="hold">
                                          <p:stCondLst>
                                            <p:cond delay="0"/>
                                          </p:stCondLst>
                                        </p:cTn>
                                        <p:tgtEl>
                                          <p:spTgt spid="278">
                                            <p:txEl>
                                              <p:pRg st="0" end="0"/>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9"/>
                                        </p:tgtEl>
                                        <p:attrNameLst>
                                          <p:attrName>style.visibility</p:attrName>
                                        </p:attrNameLst>
                                      </p:cBhvr>
                                      <p:to>
                                        <p:strVal val="visible"/>
                                      </p:to>
                                    </p:set>
                                  </p:childTnLst>
                                </p:cTn>
                              </p:par>
                            </p:childTnLst>
                          </p:cTn>
                        </p:par>
                        <p:par>
                          <p:cTn id="36" fill="hold">
                            <p:stCondLst>
                              <p:cond delay="0"/>
                            </p:stCondLst>
                            <p:childTnLst>
                              <p:par>
                                <p:cTn id="37" presetID="1" presetClass="exit" presetSubtype="0" fill="hold" nodeType="afterEffect">
                                  <p:stCondLst>
                                    <p:cond delay="0"/>
                                  </p:stCondLst>
                                  <p:childTnLst>
                                    <p:set>
                                      <p:cBhvr>
                                        <p:cTn id="38" dur="1" fill="hold">
                                          <p:stCondLst>
                                            <p:cond delay="0"/>
                                          </p:stCondLst>
                                        </p:cTn>
                                        <p:tgtEl>
                                          <p:spTgt spid="174"/>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195"/>
                                        </p:tgtEl>
                                        <p:attrNameLst>
                                          <p:attrName>style.visibility</p:attrName>
                                        </p:attrNameLst>
                                      </p:cBhvr>
                                      <p:to>
                                        <p:strVal val="visible"/>
                                      </p:to>
                                    </p:set>
                                  </p:childTnLst>
                                </p:cTn>
                              </p:par>
                              <p:par>
                                <p:cTn id="41" presetID="0" presetClass="path" presetSubtype="0" accel="50000" decel="50000" fill="hold" nodeType="withEffect">
                                  <p:stCondLst>
                                    <p:cond delay="0"/>
                                  </p:stCondLst>
                                  <p:childTnLst>
                                    <p:animMotion origin="layout" path="M 4.16667E-7 -3.7037E-7 L -0.12122 -0.09815 " pathEditMode="relative" rAng="0" ptsTypes="AA">
                                      <p:cBhvr>
                                        <p:cTn id="42" dur="2000" fill="hold"/>
                                        <p:tgtEl>
                                          <p:spTgt spid="195"/>
                                        </p:tgtEl>
                                        <p:attrNameLst>
                                          <p:attrName>ppt_x</p:attrName>
                                          <p:attrName>ppt_y</p:attrName>
                                        </p:attrNameLst>
                                      </p:cBhvr>
                                      <p:rCtr x="-6068" y="-4907"/>
                                    </p:animMotion>
                                  </p:childTnLst>
                                </p:cTn>
                              </p:par>
                              <p:par>
                                <p:cTn id="43" presetID="1" presetClass="entr" presetSubtype="0" fill="hold" nodeType="withEffect">
                                  <p:stCondLst>
                                    <p:cond delay="0"/>
                                  </p:stCondLst>
                                  <p:childTnLst>
                                    <p:set>
                                      <p:cBhvr>
                                        <p:cTn id="44" dur="1" fill="hold">
                                          <p:stCondLst>
                                            <p:cond delay="0"/>
                                          </p:stCondLst>
                                        </p:cTn>
                                        <p:tgtEl>
                                          <p:spTgt spid="200"/>
                                        </p:tgtEl>
                                        <p:attrNameLst>
                                          <p:attrName>style.visibility</p:attrName>
                                        </p:attrNameLst>
                                      </p:cBhvr>
                                      <p:to>
                                        <p:strVal val="visible"/>
                                      </p:to>
                                    </p:set>
                                  </p:childTnLst>
                                </p:cTn>
                              </p:par>
                              <p:par>
                                <p:cTn id="45" presetID="0" presetClass="path" presetSubtype="0" accel="50000" decel="50000" fill="hold" nodeType="withEffect">
                                  <p:stCondLst>
                                    <p:cond delay="0"/>
                                  </p:stCondLst>
                                  <p:childTnLst>
                                    <p:animMotion origin="layout" path="M 4.16667E-7 1.11111E-6 L -0.10365 0.09444 " pathEditMode="relative" rAng="0" ptsTypes="AA">
                                      <p:cBhvr>
                                        <p:cTn id="46" dur="2000" fill="hold"/>
                                        <p:tgtEl>
                                          <p:spTgt spid="200"/>
                                        </p:tgtEl>
                                        <p:attrNameLst>
                                          <p:attrName>ppt_x</p:attrName>
                                          <p:attrName>ppt_y</p:attrName>
                                        </p:attrNameLst>
                                      </p:cBhvr>
                                      <p:rCtr x="-5182" y="4722"/>
                                    </p:animMotion>
                                  </p:childTnLst>
                                </p:cTn>
                              </p:par>
                              <p:par>
                                <p:cTn id="47" presetID="1" presetClass="entr" presetSubtype="0" fill="hold" nodeType="withEffect">
                                  <p:stCondLst>
                                    <p:cond delay="0"/>
                                  </p:stCondLst>
                                  <p:childTnLst>
                                    <p:set>
                                      <p:cBhvr>
                                        <p:cTn id="48" dur="1" fill="hold">
                                          <p:stCondLst>
                                            <p:cond delay="0"/>
                                          </p:stCondLst>
                                        </p:cTn>
                                        <p:tgtEl>
                                          <p:spTgt spid="205"/>
                                        </p:tgtEl>
                                        <p:attrNameLst>
                                          <p:attrName>style.visibility</p:attrName>
                                        </p:attrNameLst>
                                      </p:cBhvr>
                                      <p:to>
                                        <p:strVal val="visible"/>
                                      </p:to>
                                    </p:set>
                                  </p:childTnLst>
                                </p:cTn>
                              </p:par>
                              <p:par>
                                <p:cTn id="49" presetID="0" presetClass="path" presetSubtype="0" accel="50000" decel="50000" fill="hold" nodeType="withEffect">
                                  <p:stCondLst>
                                    <p:cond delay="0"/>
                                  </p:stCondLst>
                                  <p:childTnLst>
                                    <p:animMotion origin="layout" path="M 4.16667E-7 -1.85185E-6 L 0.0349 0.15509 " pathEditMode="relative" rAng="0" ptsTypes="AA">
                                      <p:cBhvr>
                                        <p:cTn id="50" dur="2000" fill="hold"/>
                                        <p:tgtEl>
                                          <p:spTgt spid="205"/>
                                        </p:tgtEl>
                                        <p:attrNameLst>
                                          <p:attrName>ppt_x</p:attrName>
                                          <p:attrName>ppt_y</p:attrName>
                                        </p:attrNameLst>
                                      </p:cBhvr>
                                      <p:rCtr x="1745" y="7755"/>
                                    </p:animMotion>
                                  </p:childTnLst>
                                </p:cTn>
                              </p:par>
                              <p:par>
                                <p:cTn id="51" presetID="1" presetClass="entr" presetSubtype="0" fill="hold" nodeType="withEffect">
                                  <p:stCondLst>
                                    <p:cond delay="0"/>
                                  </p:stCondLst>
                                  <p:childTnLst>
                                    <p:set>
                                      <p:cBhvr>
                                        <p:cTn id="52" dur="1" fill="hold">
                                          <p:stCondLst>
                                            <p:cond delay="0"/>
                                          </p:stCondLst>
                                        </p:cTn>
                                        <p:tgtEl>
                                          <p:spTgt spid="210"/>
                                        </p:tgtEl>
                                        <p:attrNameLst>
                                          <p:attrName>style.visibility</p:attrName>
                                        </p:attrNameLst>
                                      </p:cBhvr>
                                      <p:to>
                                        <p:strVal val="visible"/>
                                      </p:to>
                                    </p:set>
                                  </p:childTnLst>
                                </p:cTn>
                              </p:par>
                              <p:par>
                                <p:cTn id="53" presetID="0" presetClass="path" presetSubtype="0" accel="50000" decel="50000" fill="hold" nodeType="withEffect">
                                  <p:stCondLst>
                                    <p:cond delay="0"/>
                                  </p:stCondLst>
                                  <p:childTnLst>
                                    <p:animMotion origin="layout" path="M 4.16667E-7 -1.85185E-6 L 0.12083 0.05209 " pathEditMode="relative" rAng="0" ptsTypes="AA">
                                      <p:cBhvr>
                                        <p:cTn id="54" dur="2000" fill="hold"/>
                                        <p:tgtEl>
                                          <p:spTgt spid="210"/>
                                        </p:tgtEl>
                                        <p:attrNameLst>
                                          <p:attrName>ppt_x</p:attrName>
                                          <p:attrName>ppt_y</p:attrName>
                                        </p:attrNameLst>
                                      </p:cBhvr>
                                      <p:rCtr x="6042" y="2593"/>
                                    </p:animMotion>
                                  </p:childTnLst>
                                </p:cTn>
                              </p:par>
                              <p:par>
                                <p:cTn id="55" presetID="1" presetClass="entr" presetSubtype="0" fill="hold" nodeType="withEffect">
                                  <p:stCondLst>
                                    <p:cond delay="0"/>
                                  </p:stCondLst>
                                  <p:childTnLst>
                                    <p:set>
                                      <p:cBhvr>
                                        <p:cTn id="56" dur="1" fill="hold">
                                          <p:stCondLst>
                                            <p:cond delay="0"/>
                                          </p:stCondLst>
                                        </p:cTn>
                                        <p:tgtEl>
                                          <p:spTgt spid="215"/>
                                        </p:tgtEl>
                                        <p:attrNameLst>
                                          <p:attrName>style.visibility</p:attrName>
                                        </p:attrNameLst>
                                      </p:cBhvr>
                                      <p:to>
                                        <p:strVal val="visible"/>
                                      </p:to>
                                    </p:set>
                                  </p:childTnLst>
                                </p:cTn>
                              </p:par>
                              <p:par>
                                <p:cTn id="57" presetID="0" presetClass="path" presetSubtype="0" accel="50000" decel="50000" fill="hold" nodeType="withEffect">
                                  <p:stCondLst>
                                    <p:cond delay="0"/>
                                  </p:stCondLst>
                                  <p:childTnLst>
                                    <p:animMotion origin="layout" path="M 8.33333E-7 1.11111E-6 L 0.11549 -0.10232 " pathEditMode="relative" rAng="0" ptsTypes="AA">
                                      <p:cBhvr>
                                        <p:cTn id="58" dur="2000" fill="hold"/>
                                        <p:tgtEl>
                                          <p:spTgt spid="215"/>
                                        </p:tgtEl>
                                        <p:attrNameLst>
                                          <p:attrName>ppt_x</p:attrName>
                                          <p:attrName>ppt_y</p:attrName>
                                        </p:attrNameLst>
                                      </p:cBhvr>
                                      <p:rCtr x="5768" y="-5116"/>
                                    </p:animMotion>
                                  </p:childTnLst>
                                </p:cTn>
                              </p:par>
                            </p:childTnLst>
                          </p:cTn>
                        </p:par>
                        <p:par>
                          <p:cTn id="59" fill="hold">
                            <p:stCondLst>
                              <p:cond delay="2000"/>
                            </p:stCondLst>
                            <p:childTnLst>
                              <p:par>
                                <p:cTn id="60" presetID="1" presetClass="exit" presetSubtype="0" fill="hold" nodeType="afterEffect">
                                  <p:stCondLst>
                                    <p:cond delay="0"/>
                                  </p:stCondLst>
                                  <p:childTnLst>
                                    <p:set>
                                      <p:cBhvr>
                                        <p:cTn id="61" dur="1" fill="hold">
                                          <p:stCondLst>
                                            <p:cond delay="0"/>
                                          </p:stCondLst>
                                        </p:cTn>
                                        <p:tgtEl>
                                          <p:spTgt spid="215"/>
                                        </p:tgtEl>
                                        <p:attrNameLst>
                                          <p:attrName>style.visibility</p:attrName>
                                        </p:attrNameLst>
                                      </p:cBhvr>
                                      <p:to>
                                        <p:strVal val="hidden"/>
                                      </p:to>
                                    </p:set>
                                  </p:childTnLst>
                                </p:cTn>
                              </p:par>
                              <p:par>
                                <p:cTn id="62" presetID="1" presetClass="exit" presetSubtype="0" fill="hold" nodeType="withEffect">
                                  <p:stCondLst>
                                    <p:cond delay="0"/>
                                  </p:stCondLst>
                                  <p:childTnLst>
                                    <p:set>
                                      <p:cBhvr>
                                        <p:cTn id="63" dur="1" fill="hold">
                                          <p:stCondLst>
                                            <p:cond delay="0"/>
                                          </p:stCondLst>
                                        </p:cTn>
                                        <p:tgtEl>
                                          <p:spTgt spid="210"/>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20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200"/>
                                        </p:tgtEl>
                                        <p:attrNameLst>
                                          <p:attrName>style.visibility</p:attrName>
                                        </p:attrNameLst>
                                      </p:cBhvr>
                                      <p:to>
                                        <p:strVal val="hidden"/>
                                      </p:to>
                                    </p:set>
                                  </p:childTnLst>
                                </p:cTn>
                              </p:par>
                              <p:par>
                                <p:cTn id="68" presetID="1" presetClass="exit" presetSubtype="0" fill="hold" nodeType="withEffect">
                                  <p:stCondLst>
                                    <p:cond delay="0"/>
                                  </p:stCondLst>
                                  <p:childTnLst>
                                    <p:set>
                                      <p:cBhvr>
                                        <p:cTn id="69" dur="1" fill="hold">
                                          <p:stCondLst>
                                            <p:cond delay="0"/>
                                          </p:stCondLst>
                                        </p:cTn>
                                        <p:tgtEl>
                                          <p:spTgt spid="195"/>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9" presetClass="entr" presetSubtype="0" fill="hold" nodeType="clickEffect">
                                  <p:stCondLst>
                                    <p:cond delay="0"/>
                                  </p:stCondLst>
                                  <p:childTnLst>
                                    <p:set>
                                      <p:cBhvr>
                                        <p:cTn id="73" dur="1" fill="hold">
                                          <p:stCondLst>
                                            <p:cond delay="0"/>
                                          </p:stCondLst>
                                        </p:cTn>
                                        <p:tgtEl>
                                          <p:spTgt spid="221"/>
                                        </p:tgtEl>
                                        <p:attrNameLst>
                                          <p:attrName>style.visibility</p:attrName>
                                        </p:attrNameLst>
                                      </p:cBhvr>
                                      <p:to>
                                        <p:strVal val="visible"/>
                                      </p:to>
                                    </p:set>
                                    <p:animEffect transition="in" filter="dissolve">
                                      <p:cBhvr>
                                        <p:cTn id="74" dur="500"/>
                                        <p:tgtEl>
                                          <p:spTgt spid="221"/>
                                        </p:tgtEl>
                                      </p:cBhvr>
                                    </p:animEffect>
                                  </p:childTnLst>
                                </p:cTn>
                              </p:par>
                            </p:childTnLst>
                          </p:cTn>
                        </p:par>
                        <p:par>
                          <p:cTn id="75" fill="hold">
                            <p:stCondLst>
                              <p:cond delay="500"/>
                            </p:stCondLst>
                            <p:childTnLst>
                              <p:par>
                                <p:cTn id="76" presetID="0" presetClass="path" presetSubtype="0" accel="50000" decel="50000" fill="hold" nodeType="afterEffect">
                                  <p:stCondLst>
                                    <p:cond delay="0"/>
                                  </p:stCondLst>
                                  <p:childTnLst>
                                    <p:animMotion origin="layout" path="M -0.00143 -0.0051 L -0.03763 -0.17014 " pathEditMode="relative" rAng="0" ptsTypes="AA">
                                      <p:cBhvr>
                                        <p:cTn id="77" dur="2000" fill="hold"/>
                                        <p:tgtEl>
                                          <p:spTgt spid="221"/>
                                        </p:tgtEl>
                                        <p:attrNameLst>
                                          <p:attrName>ppt_x</p:attrName>
                                          <p:attrName>ppt_y</p:attrName>
                                        </p:attrNameLst>
                                      </p:cBhvr>
                                      <p:rCtr x="-1810" y="-8264"/>
                                    </p:animMotion>
                                  </p:childTnLst>
                                </p:cTn>
                              </p:par>
                            </p:childTnLst>
                          </p:cTn>
                        </p:par>
                        <p:par>
                          <p:cTn id="78" fill="hold">
                            <p:stCondLst>
                              <p:cond delay="2500"/>
                            </p:stCondLst>
                            <p:childTnLst>
                              <p:par>
                                <p:cTn id="79" presetID="1" presetClass="entr" presetSubtype="0" fill="hold" grpId="0" nodeType="afterEffect">
                                  <p:stCondLst>
                                    <p:cond delay="0"/>
                                  </p:stCondLst>
                                  <p:childTnLst>
                                    <p:set>
                                      <p:cBhvr>
                                        <p:cTn id="80" dur="1" fill="hold">
                                          <p:stCondLst>
                                            <p:cond delay="0"/>
                                          </p:stCondLst>
                                        </p:cTn>
                                        <p:tgtEl>
                                          <p:spTgt spid="280">
                                            <p:txEl>
                                              <p:pRg st="0" end="0"/>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81">
                                            <p:txEl>
                                              <p:pRg st="0" end="0"/>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281">
                                            <p:txEl>
                                              <p:pRg st="1" end="1"/>
                                            </p:txEl>
                                          </p:spTgt>
                                        </p:tgtEl>
                                        <p:attrNameLst>
                                          <p:attrName>style.visibility</p:attrName>
                                        </p:attrNameLst>
                                      </p:cBhvr>
                                      <p:to>
                                        <p:strVal val="visible"/>
                                      </p:to>
                                    </p:set>
                                  </p:childTnLst>
                                </p:cTn>
                              </p:par>
                            </p:childTnLst>
                          </p:cTn>
                        </p:par>
                        <p:par>
                          <p:cTn id="87" fill="hold">
                            <p:stCondLst>
                              <p:cond delay="0"/>
                            </p:stCondLst>
                            <p:childTnLst>
                              <p:par>
                                <p:cTn id="88" presetID="9" presetClass="entr" presetSubtype="0" fill="hold" nodeType="afterEffect">
                                  <p:stCondLst>
                                    <p:cond delay="0"/>
                                  </p:stCondLst>
                                  <p:childTnLst>
                                    <p:set>
                                      <p:cBhvr>
                                        <p:cTn id="89" dur="1" fill="hold">
                                          <p:stCondLst>
                                            <p:cond delay="0"/>
                                          </p:stCondLst>
                                        </p:cTn>
                                        <p:tgtEl>
                                          <p:spTgt spid="226"/>
                                        </p:tgtEl>
                                        <p:attrNameLst>
                                          <p:attrName>style.visibility</p:attrName>
                                        </p:attrNameLst>
                                      </p:cBhvr>
                                      <p:to>
                                        <p:strVal val="visible"/>
                                      </p:to>
                                    </p:set>
                                    <p:animEffect transition="in" filter="dissolve">
                                      <p:cBhvr>
                                        <p:cTn id="90" dur="500"/>
                                        <p:tgtEl>
                                          <p:spTgt spid="226"/>
                                        </p:tgtEl>
                                      </p:cBhvr>
                                    </p:animEffect>
                                  </p:childTnLst>
                                </p:cTn>
                              </p:par>
                            </p:childTnLst>
                          </p:cTn>
                        </p:par>
                        <p:par>
                          <p:cTn id="91" fill="hold">
                            <p:stCondLst>
                              <p:cond delay="500"/>
                            </p:stCondLst>
                            <p:childTnLst>
                              <p:par>
                                <p:cTn id="92" presetID="0" presetClass="path" presetSubtype="0" accel="50000" decel="50000" fill="hold" nodeType="afterEffect">
                                  <p:stCondLst>
                                    <p:cond delay="0"/>
                                  </p:stCondLst>
                                  <p:childTnLst>
                                    <p:animMotion origin="layout" path="M -0.03606 -0.1588 L -0.03476 -0.32871 " pathEditMode="relative" rAng="0" ptsTypes="AA">
                                      <p:cBhvr>
                                        <p:cTn id="93" dur="2000" fill="hold"/>
                                        <p:tgtEl>
                                          <p:spTgt spid="221"/>
                                        </p:tgtEl>
                                        <p:attrNameLst>
                                          <p:attrName>ppt_x</p:attrName>
                                          <p:attrName>ppt_y</p:attrName>
                                        </p:attrNameLst>
                                      </p:cBhvr>
                                      <p:rCtr x="65" y="-849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0" grpId="0"/>
      <p:bldP spid="278" grpId="0" build="p"/>
      <p:bldP spid="279" grpId="0"/>
      <p:bldP spid="280" grpId="0" build="p"/>
      <p:bldP spid="281"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kern="0" dirty="0">
                <a:solidFill>
                  <a:srgbClr val="000099"/>
                </a:solidFill>
                <a:latin typeface="+mn-lt"/>
                <a:ea typeface="ＭＳ Ｐゴシック" charset="0"/>
              </a:rPr>
              <a:t>Interconnecting switches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170" name="Rectangle 6">
            <a:extLst>
              <a:ext uri="{FF2B5EF4-FFF2-40B4-BE49-F238E27FC236}">
                <a16:creationId xmlns:a16="http://schemas.microsoft.com/office/drawing/2014/main" id="{D00993B5-4690-E140-B05C-69E88A0202B5}"/>
              </a:ext>
            </a:extLst>
          </p:cNvPr>
          <p:cNvSpPr txBox="1">
            <a:spLocks noChangeArrowheads="1"/>
          </p:cNvSpPr>
          <p:nvPr/>
        </p:nvSpPr>
        <p:spPr bwMode="auto">
          <a:xfrm>
            <a:off x="1058264" y="1335790"/>
            <a:ext cx="7881938" cy="682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8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self-learning switches can be connected together:</a:t>
            </a:r>
          </a:p>
        </p:txBody>
      </p:sp>
      <p:sp>
        <p:nvSpPr>
          <p:cNvPr id="171" name="Rectangle 70">
            <a:extLst>
              <a:ext uri="{FF2B5EF4-FFF2-40B4-BE49-F238E27FC236}">
                <a16:creationId xmlns:a16="http://schemas.microsoft.com/office/drawing/2014/main" id="{4FA79001-8106-D44D-B7AE-1DA5FDFFADFD}"/>
              </a:ext>
            </a:extLst>
          </p:cNvPr>
          <p:cNvSpPr>
            <a:spLocks noChangeArrowheads="1"/>
          </p:cNvSpPr>
          <p:nvPr/>
        </p:nvSpPr>
        <p:spPr bwMode="auto">
          <a:xfrm>
            <a:off x="1080308" y="4550478"/>
            <a:ext cx="10746932" cy="1676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460375" marR="0" lvl="0" indent="-396875" algn="l" defTabSz="914400" rtl="0" eaLnBrk="0" fontAlgn="base" latinLnBrk="0" hangingPunct="0">
              <a:lnSpc>
                <a:spcPct val="85000"/>
              </a:lnSpc>
              <a:spcBef>
                <a:spcPct val="20000"/>
              </a:spcBef>
              <a:spcAft>
                <a:spcPct val="0"/>
              </a:spcAft>
              <a:buClr>
                <a:srgbClr val="000099"/>
              </a:buClr>
              <a:buSzPct val="65000"/>
              <a:buFontTx/>
              <a:buNone/>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Q:</a:t>
            </a:r>
            <a:r>
              <a:rPr kumimoji="0" lang="en-US" sz="2800" b="0" i="1"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sending from A to G - how does S</a:t>
            </a:r>
            <a:r>
              <a:rPr kumimoji="0" lang="en-US" sz="2800" b="0" i="0" u="none" strike="noStrike" kern="1200" cap="none" spc="0" normalizeH="0" baseline="-25000" noProof="0" dirty="0">
                <a:ln>
                  <a:noFill/>
                </a:ln>
                <a:solidFill>
                  <a:srgbClr val="000000"/>
                </a:solidFill>
                <a:effectLst/>
                <a:uLnTx/>
                <a:uFillTx/>
                <a:latin typeface="Calibri" panose="020F0502020204030204"/>
                <a:ea typeface="ＭＳ Ｐゴシック" charset="0"/>
                <a:cs typeface="+mn-cs"/>
              </a:rPr>
              <a:t>1</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know to forward frame destined to G via S</a:t>
            </a:r>
            <a:r>
              <a:rPr kumimoji="0" lang="en-US" sz="2800" b="0" i="0" u="none" strike="noStrike" kern="1200" cap="none" spc="0" normalizeH="0" baseline="-25000" noProof="0" dirty="0">
                <a:ln>
                  <a:noFill/>
                </a:ln>
                <a:solidFill>
                  <a:srgbClr val="000000"/>
                </a:solidFill>
                <a:effectLst/>
                <a:uLnTx/>
                <a:uFillTx/>
                <a:latin typeface="Calibri" panose="020F0502020204030204"/>
                <a:ea typeface="ＭＳ Ｐゴシック" charset="0"/>
                <a:cs typeface="+mn-cs"/>
              </a:rPr>
              <a:t>4</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 and S</a:t>
            </a:r>
            <a:r>
              <a:rPr kumimoji="0" lang="en-US" sz="2800" b="0" i="0" u="none" strike="noStrike" kern="1200" cap="none" spc="0" normalizeH="0" baseline="-25000" noProof="0" dirty="0">
                <a:ln>
                  <a:noFill/>
                </a:ln>
                <a:solidFill>
                  <a:srgbClr val="000000"/>
                </a:solidFill>
                <a:effectLst/>
                <a:uLnTx/>
                <a:uFillTx/>
                <a:latin typeface="Calibri" panose="020F0502020204030204"/>
                <a:ea typeface="ＭＳ Ｐゴシック" charset="0"/>
                <a:cs typeface="+mn-cs"/>
              </a:rPr>
              <a:t>3</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a:t>
            </a:r>
          </a:p>
          <a:p>
            <a:pPr marL="457200" marR="0" lvl="0" indent="-287338"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800" b="0" i="1" u="sng" strike="noStrike" kern="1200" cap="none" spc="0" normalizeH="0" baseline="0" noProof="0" dirty="0">
                <a:ln>
                  <a:noFill/>
                </a:ln>
                <a:solidFill>
                  <a:srgbClr val="CC0000"/>
                </a:solidFill>
                <a:effectLst/>
                <a:uLnTx/>
                <a:uFillTx/>
                <a:latin typeface="Calibri" panose="020F0502020204030204"/>
                <a:ea typeface="ＭＳ Ｐゴシック" charset="0"/>
                <a:cs typeface="+mn-cs"/>
              </a:rPr>
              <a:t>A:</a:t>
            </a:r>
            <a:r>
              <a:rPr kumimoji="0" lang="en-US" sz="2800" b="0" i="1" u="none" strike="noStrike" kern="1200" cap="none" spc="0" normalizeH="0" baseline="0" noProof="0" dirty="0">
                <a:ln>
                  <a:noFill/>
                </a:ln>
                <a:solidFill>
                  <a:srgbClr val="CC0000"/>
                </a:solidFill>
                <a:effectLst/>
                <a:uLnTx/>
                <a:uFillTx/>
                <a:latin typeface="Calibri" panose="020F0502020204030204"/>
                <a:ea typeface="ＭＳ Ｐゴシック" charset="0"/>
                <a:cs typeface="+mn-cs"/>
              </a:rPr>
              <a:t> </a:t>
            </a:r>
            <a:r>
              <a:rPr kumimoji="0" lang="en-US" sz="2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rPr>
              <a:t>self learning! (works exactly the same as in single-switch case!)</a:t>
            </a:r>
          </a:p>
        </p:txBody>
      </p:sp>
      <p:grpSp>
        <p:nvGrpSpPr>
          <p:cNvPr id="172" name="Group 1">
            <a:extLst>
              <a:ext uri="{FF2B5EF4-FFF2-40B4-BE49-F238E27FC236}">
                <a16:creationId xmlns:a16="http://schemas.microsoft.com/office/drawing/2014/main" id="{6ACB2ECE-A6EE-2F42-BFE2-A88609E9FC4C}"/>
              </a:ext>
            </a:extLst>
          </p:cNvPr>
          <p:cNvGrpSpPr>
            <a:grpSpLocks/>
          </p:cNvGrpSpPr>
          <p:nvPr/>
        </p:nvGrpSpPr>
        <p:grpSpPr bwMode="auto">
          <a:xfrm>
            <a:off x="2517827" y="2654612"/>
            <a:ext cx="2005135" cy="1358900"/>
            <a:chOff x="958850" y="2444750"/>
            <a:chExt cx="2005665" cy="1358710"/>
          </a:xfrm>
        </p:grpSpPr>
        <p:sp>
          <p:nvSpPr>
            <p:cNvPr id="173" name="Line 20">
              <a:extLst>
                <a:ext uri="{FF2B5EF4-FFF2-40B4-BE49-F238E27FC236}">
                  <a16:creationId xmlns:a16="http://schemas.microsoft.com/office/drawing/2014/main" id="{A3FD6BE2-2CD4-6143-B6C7-1587A108B7DC}"/>
                </a:ext>
              </a:extLst>
            </p:cNvPr>
            <p:cNvSpPr>
              <a:spLocks noChangeShapeType="1"/>
            </p:cNvSpPr>
            <p:nvPr/>
          </p:nvSpPr>
          <p:spPr bwMode="auto">
            <a:xfrm flipH="1">
              <a:off x="1582903" y="3030456"/>
              <a:ext cx="55577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0" name="Line 21">
              <a:extLst>
                <a:ext uri="{FF2B5EF4-FFF2-40B4-BE49-F238E27FC236}">
                  <a16:creationId xmlns:a16="http://schemas.microsoft.com/office/drawing/2014/main" id="{3DA59D3F-F827-094B-A805-1A54870E1193}"/>
                </a:ext>
              </a:extLst>
            </p:cNvPr>
            <p:cNvSpPr>
              <a:spLocks noChangeShapeType="1"/>
            </p:cNvSpPr>
            <p:nvPr/>
          </p:nvSpPr>
          <p:spPr bwMode="auto">
            <a:xfrm flipH="1">
              <a:off x="1970355" y="3078074"/>
              <a:ext cx="271534" cy="314281"/>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2" name="Line 22">
              <a:extLst>
                <a:ext uri="{FF2B5EF4-FFF2-40B4-BE49-F238E27FC236}">
                  <a16:creationId xmlns:a16="http://schemas.microsoft.com/office/drawing/2014/main" id="{2168E2D5-CF45-3B47-AB69-F33DF11C943D}"/>
                </a:ext>
              </a:extLst>
            </p:cNvPr>
            <p:cNvSpPr>
              <a:spLocks noChangeShapeType="1"/>
            </p:cNvSpPr>
            <p:nvPr/>
          </p:nvSpPr>
          <p:spPr bwMode="auto">
            <a:xfrm>
              <a:off x="2389566" y="3106645"/>
              <a:ext cx="73044" cy="2952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82" name="Text Box 64">
              <a:extLst>
                <a:ext uri="{FF2B5EF4-FFF2-40B4-BE49-F238E27FC236}">
                  <a16:creationId xmlns:a16="http://schemas.microsoft.com/office/drawing/2014/main" id="{0105097B-F91D-A240-ACB8-B8FE8F879894}"/>
                </a:ext>
              </a:extLst>
            </p:cNvPr>
            <p:cNvSpPr txBox="1">
              <a:spLocks noChangeArrowheads="1"/>
            </p:cNvSpPr>
            <p:nvPr/>
          </p:nvSpPr>
          <p:spPr bwMode="auto">
            <a:xfrm>
              <a:off x="958850" y="2844744"/>
              <a:ext cx="317800"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283" name="Text Box 65">
              <a:extLst>
                <a:ext uri="{FF2B5EF4-FFF2-40B4-BE49-F238E27FC236}">
                  <a16:creationId xmlns:a16="http://schemas.microsoft.com/office/drawing/2014/main" id="{1C6222BA-8E34-C046-9685-A8AA4450E81B}"/>
                </a:ext>
              </a:extLst>
            </p:cNvPr>
            <p:cNvSpPr txBox="1">
              <a:spLocks noChangeArrowheads="1"/>
            </p:cNvSpPr>
            <p:nvPr/>
          </p:nvSpPr>
          <p:spPr bwMode="auto">
            <a:xfrm>
              <a:off x="1408232" y="3306642"/>
              <a:ext cx="309782"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284" name="Text Box 73">
              <a:extLst>
                <a:ext uri="{FF2B5EF4-FFF2-40B4-BE49-F238E27FC236}">
                  <a16:creationId xmlns:a16="http://schemas.microsoft.com/office/drawing/2014/main" id="{54488D61-5701-C14F-AE1F-1F70DE4CE15D}"/>
                </a:ext>
              </a:extLst>
            </p:cNvPr>
            <p:cNvSpPr txBox="1">
              <a:spLocks noChangeArrowheads="1"/>
            </p:cNvSpPr>
            <p:nvPr/>
          </p:nvSpPr>
          <p:spPr bwMode="auto">
            <a:xfrm>
              <a:off x="2181548" y="2444750"/>
              <a:ext cx="369109"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1</a:t>
              </a:r>
            </a:p>
          </p:txBody>
        </p:sp>
        <p:sp>
          <p:nvSpPr>
            <p:cNvPr id="285" name="Text Box 66">
              <a:extLst>
                <a:ext uri="{FF2B5EF4-FFF2-40B4-BE49-F238E27FC236}">
                  <a16:creationId xmlns:a16="http://schemas.microsoft.com/office/drawing/2014/main" id="{1CC25A49-338C-1F44-9BAE-7CAED2A9AD40}"/>
                </a:ext>
              </a:extLst>
            </p:cNvPr>
            <p:cNvSpPr txBox="1">
              <a:spLocks noChangeArrowheads="1"/>
            </p:cNvSpPr>
            <p:nvPr/>
          </p:nvSpPr>
          <p:spPr bwMode="auto">
            <a:xfrm>
              <a:off x="2656336" y="3298706"/>
              <a:ext cx="308179"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286" name="Group 44">
              <a:extLst>
                <a:ext uri="{FF2B5EF4-FFF2-40B4-BE49-F238E27FC236}">
                  <a16:creationId xmlns:a16="http://schemas.microsoft.com/office/drawing/2014/main" id="{202C5460-F11A-2D44-9706-A94732DA78AB}"/>
                </a:ext>
              </a:extLst>
            </p:cNvPr>
            <p:cNvGrpSpPr>
              <a:grpSpLocks/>
            </p:cNvGrpSpPr>
            <p:nvPr/>
          </p:nvGrpSpPr>
          <p:grpSpPr bwMode="auto">
            <a:xfrm>
              <a:off x="1127760" y="2834640"/>
              <a:ext cx="568960" cy="481140"/>
              <a:chOff x="-44" y="1473"/>
              <a:chExt cx="981" cy="1105"/>
            </a:xfrm>
          </p:grpSpPr>
          <p:pic>
            <p:nvPicPr>
              <p:cNvPr id="294" name="Picture 45" descr="desktop_computer_stylized_medium">
                <a:extLst>
                  <a:ext uri="{FF2B5EF4-FFF2-40B4-BE49-F238E27FC236}">
                    <a16:creationId xmlns:a16="http://schemas.microsoft.com/office/drawing/2014/main" id="{7120F0F2-50A9-3C4D-910D-4BB9142A02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5" name="Freeform 46">
                <a:extLst>
                  <a:ext uri="{FF2B5EF4-FFF2-40B4-BE49-F238E27FC236}">
                    <a16:creationId xmlns:a16="http://schemas.microsoft.com/office/drawing/2014/main" id="{C9BEE683-FE6F-D043-B338-7EB0184590C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87" name="Group 44">
              <a:extLst>
                <a:ext uri="{FF2B5EF4-FFF2-40B4-BE49-F238E27FC236}">
                  <a16:creationId xmlns:a16="http://schemas.microsoft.com/office/drawing/2014/main" id="{A92DFDE4-2038-4B47-B1BF-86DCDC00242A}"/>
                </a:ext>
              </a:extLst>
            </p:cNvPr>
            <p:cNvGrpSpPr>
              <a:grpSpLocks/>
            </p:cNvGrpSpPr>
            <p:nvPr/>
          </p:nvGrpSpPr>
          <p:grpSpPr bwMode="auto">
            <a:xfrm>
              <a:off x="1534160" y="3291840"/>
              <a:ext cx="568960" cy="481140"/>
              <a:chOff x="-44" y="1473"/>
              <a:chExt cx="981" cy="1105"/>
            </a:xfrm>
          </p:grpSpPr>
          <p:pic>
            <p:nvPicPr>
              <p:cNvPr id="292" name="Picture 45" descr="desktop_computer_stylized_medium">
                <a:extLst>
                  <a:ext uri="{FF2B5EF4-FFF2-40B4-BE49-F238E27FC236}">
                    <a16:creationId xmlns:a16="http://schemas.microsoft.com/office/drawing/2014/main" id="{E569455D-4E55-0044-83EF-B08B7B4ED4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3" name="Freeform 46">
                <a:extLst>
                  <a:ext uri="{FF2B5EF4-FFF2-40B4-BE49-F238E27FC236}">
                    <a16:creationId xmlns:a16="http://schemas.microsoft.com/office/drawing/2014/main" id="{306E34CC-1F03-244B-B814-D6B9650DD43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88" name="Group 44">
              <a:extLst>
                <a:ext uri="{FF2B5EF4-FFF2-40B4-BE49-F238E27FC236}">
                  <a16:creationId xmlns:a16="http://schemas.microsoft.com/office/drawing/2014/main" id="{48CCA417-6C89-B64D-98DA-51EE4AF3DD26}"/>
                </a:ext>
              </a:extLst>
            </p:cNvPr>
            <p:cNvGrpSpPr>
              <a:grpSpLocks/>
            </p:cNvGrpSpPr>
            <p:nvPr/>
          </p:nvGrpSpPr>
          <p:grpSpPr bwMode="auto">
            <a:xfrm>
              <a:off x="2062480" y="3322320"/>
              <a:ext cx="568960" cy="481140"/>
              <a:chOff x="-44" y="1473"/>
              <a:chExt cx="981" cy="1105"/>
            </a:xfrm>
          </p:grpSpPr>
          <p:pic>
            <p:nvPicPr>
              <p:cNvPr id="290" name="Picture 45" descr="desktop_computer_stylized_medium">
                <a:extLst>
                  <a:ext uri="{FF2B5EF4-FFF2-40B4-BE49-F238E27FC236}">
                    <a16:creationId xmlns:a16="http://schemas.microsoft.com/office/drawing/2014/main" id="{074846CF-8FFE-1E48-8A24-4F106758ED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1" name="Freeform 46">
                <a:extLst>
                  <a:ext uri="{FF2B5EF4-FFF2-40B4-BE49-F238E27FC236}">
                    <a16:creationId xmlns:a16="http://schemas.microsoft.com/office/drawing/2014/main" id="{7DA76408-C614-1A41-A0F3-713C04FAF63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289" name="Picture 3">
              <a:extLst>
                <a:ext uri="{FF2B5EF4-FFF2-40B4-BE49-F238E27FC236}">
                  <a16:creationId xmlns:a16="http://schemas.microsoft.com/office/drawing/2014/main" id="{8CEF6460-C3D7-8046-8A73-96F0A807C9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4" name="Group 3">
            <a:extLst>
              <a:ext uri="{FF2B5EF4-FFF2-40B4-BE49-F238E27FC236}">
                <a16:creationId xmlns:a16="http://schemas.microsoft.com/office/drawing/2014/main" id="{277404B8-E1BB-474B-A99A-C610AFAFCB65}"/>
              </a:ext>
            </a:extLst>
          </p:cNvPr>
          <p:cNvGrpSpPr/>
          <p:nvPr/>
        </p:nvGrpSpPr>
        <p:grpSpPr>
          <a:xfrm>
            <a:off x="3950752" y="2194237"/>
            <a:ext cx="4856162" cy="2044145"/>
            <a:chOff x="3950752" y="2194237"/>
            <a:chExt cx="4856162" cy="2044145"/>
          </a:xfrm>
        </p:grpSpPr>
        <p:grpSp>
          <p:nvGrpSpPr>
            <p:cNvPr id="296" name="Group 295">
              <a:extLst>
                <a:ext uri="{FF2B5EF4-FFF2-40B4-BE49-F238E27FC236}">
                  <a16:creationId xmlns:a16="http://schemas.microsoft.com/office/drawing/2014/main" id="{250CAC08-1B66-E940-BD6A-FDFBCA415BDC}"/>
                </a:ext>
              </a:extLst>
            </p:cNvPr>
            <p:cNvGrpSpPr>
              <a:grpSpLocks/>
            </p:cNvGrpSpPr>
            <p:nvPr/>
          </p:nvGrpSpPr>
          <p:grpSpPr bwMode="auto">
            <a:xfrm>
              <a:off x="3950752" y="2194237"/>
              <a:ext cx="4856162" cy="2044145"/>
              <a:chOff x="2379663" y="1984375"/>
              <a:chExt cx="4855711" cy="2043590"/>
            </a:xfrm>
          </p:grpSpPr>
          <p:sp>
            <p:nvSpPr>
              <p:cNvPr id="297" name="Line 23">
                <a:extLst>
                  <a:ext uri="{FF2B5EF4-FFF2-40B4-BE49-F238E27FC236}">
                    <a16:creationId xmlns:a16="http://schemas.microsoft.com/office/drawing/2014/main" id="{49AAAEFF-FE53-5C4F-9879-CAE69B40D997}"/>
                  </a:ext>
                </a:extLst>
              </p:cNvPr>
              <p:cNvSpPr>
                <a:spLocks noChangeShapeType="1"/>
              </p:cNvSpPr>
              <p:nvPr/>
            </p:nvSpPr>
            <p:spPr bwMode="auto">
              <a:xfrm flipH="1">
                <a:off x="3635258" y="3068344"/>
                <a:ext cx="346043" cy="215841"/>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98" name="Line 24">
                <a:extLst>
                  <a:ext uri="{FF2B5EF4-FFF2-40B4-BE49-F238E27FC236}">
                    <a16:creationId xmlns:a16="http://schemas.microsoft.com/office/drawing/2014/main" id="{DD18F58C-CBA1-334F-87D1-D27087E0A473}"/>
                  </a:ext>
                </a:extLst>
              </p:cNvPr>
              <p:cNvSpPr>
                <a:spLocks noChangeShapeType="1"/>
              </p:cNvSpPr>
              <p:nvPr/>
            </p:nvSpPr>
            <p:spPr bwMode="auto">
              <a:xfrm flipH="1">
                <a:off x="3949554" y="3087389"/>
                <a:ext cx="125401" cy="58721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99" name="Line 25">
                <a:extLst>
                  <a:ext uri="{FF2B5EF4-FFF2-40B4-BE49-F238E27FC236}">
                    <a16:creationId xmlns:a16="http://schemas.microsoft.com/office/drawing/2014/main" id="{0810A11B-6CE3-4B4A-892A-D88467FF0CB5}"/>
                  </a:ext>
                </a:extLst>
              </p:cNvPr>
              <p:cNvSpPr>
                <a:spLocks noChangeShapeType="1"/>
              </p:cNvSpPr>
              <p:nvPr/>
            </p:nvSpPr>
            <p:spPr bwMode="auto">
              <a:xfrm>
                <a:off x="4254326" y="3030254"/>
                <a:ext cx="230167" cy="36185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0" name="Line 26">
                <a:extLst>
                  <a:ext uri="{FF2B5EF4-FFF2-40B4-BE49-F238E27FC236}">
                    <a16:creationId xmlns:a16="http://schemas.microsoft.com/office/drawing/2014/main" id="{D3BCC038-234F-EE40-8E10-0F7AEA9072D6}"/>
                  </a:ext>
                </a:extLst>
              </p:cNvPr>
              <p:cNvSpPr>
                <a:spLocks noChangeShapeType="1"/>
              </p:cNvSpPr>
              <p:nvPr/>
            </p:nvSpPr>
            <p:spPr bwMode="auto">
              <a:xfrm flipH="1">
                <a:off x="5532145" y="3106433"/>
                <a:ext cx="428585" cy="24440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1" name="Line 27">
                <a:extLst>
                  <a:ext uri="{FF2B5EF4-FFF2-40B4-BE49-F238E27FC236}">
                    <a16:creationId xmlns:a16="http://schemas.microsoft.com/office/drawing/2014/main" id="{CAF3C678-3D9A-294A-92F0-F6754B906383}"/>
                  </a:ext>
                </a:extLst>
              </p:cNvPr>
              <p:cNvSpPr>
                <a:spLocks noChangeShapeType="1"/>
              </p:cNvSpPr>
              <p:nvPr/>
            </p:nvSpPr>
            <p:spPr bwMode="auto">
              <a:xfrm flipH="1">
                <a:off x="6035335" y="3077866"/>
                <a:ext cx="9524" cy="46977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2" name="Line 35">
                <a:extLst>
                  <a:ext uri="{FF2B5EF4-FFF2-40B4-BE49-F238E27FC236}">
                    <a16:creationId xmlns:a16="http://schemas.microsoft.com/office/drawing/2014/main" id="{35D390D2-019E-0B44-9120-1A7C03C987BB}"/>
                  </a:ext>
                </a:extLst>
              </p:cNvPr>
              <p:cNvSpPr>
                <a:spLocks noChangeShapeType="1"/>
              </p:cNvSpPr>
              <p:nvPr/>
            </p:nvSpPr>
            <p:spPr bwMode="auto">
              <a:xfrm flipH="1">
                <a:off x="2379663" y="2355749"/>
                <a:ext cx="1517509" cy="53642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3" name="Line 36">
                <a:extLst>
                  <a:ext uri="{FF2B5EF4-FFF2-40B4-BE49-F238E27FC236}">
                    <a16:creationId xmlns:a16="http://schemas.microsoft.com/office/drawing/2014/main" id="{07E72922-2BC5-824E-B2F0-2A0C9BBF1348}"/>
                  </a:ext>
                </a:extLst>
              </p:cNvPr>
              <p:cNvSpPr>
                <a:spLocks noChangeShapeType="1"/>
              </p:cNvSpPr>
              <p:nvPr/>
            </p:nvSpPr>
            <p:spPr bwMode="auto">
              <a:xfrm>
                <a:off x="4200356" y="2322421"/>
                <a:ext cx="0" cy="59991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4" name="Line 37">
                <a:extLst>
                  <a:ext uri="{FF2B5EF4-FFF2-40B4-BE49-F238E27FC236}">
                    <a16:creationId xmlns:a16="http://schemas.microsoft.com/office/drawing/2014/main" id="{EB84757E-562A-C946-8296-30C62384C47E}"/>
                  </a:ext>
                </a:extLst>
              </p:cNvPr>
              <p:cNvSpPr>
                <a:spLocks noChangeShapeType="1"/>
              </p:cNvSpPr>
              <p:nvPr/>
            </p:nvSpPr>
            <p:spPr bwMode="auto">
              <a:xfrm flipH="1" flipV="1">
                <a:off x="4449571" y="2306551"/>
                <a:ext cx="1406394" cy="68402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5" name="Line 63">
                <a:extLst>
                  <a:ext uri="{FF2B5EF4-FFF2-40B4-BE49-F238E27FC236}">
                    <a16:creationId xmlns:a16="http://schemas.microsoft.com/office/drawing/2014/main" id="{CBB1E0F6-DA9A-234C-8F78-2F42A9BA4E75}"/>
                  </a:ext>
                </a:extLst>
              </p:cNvPr>
              <p:cNvSpPr>
                <a:spLocks noChangeShapeType="1"/>
              </p:cNvSpPr>
              <p:nvPr/>
            </p:nvSpPr>
            <p:spPr bwMode="auto">
              <a:xfrm>
                <a:off x="6411539" y="3131826"/>
                <a:ext cx="285723" cy="15870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306" name="Text Box 67">
                <a:extLst>
                  <a:ext uri="{FF2B5EF4-FFF2-40B4-BE49-F238E27FC236}">
                    <a16:creationId xmlns:a16="http://schemas.microsoft.com/office/drawing/2014/main" id="{65DA7922-1FE3-A54E-B585-6D332125EB39}"/>
                  </a:ext>
                </a:extLst>
              </p:cNvPr>
              <p:cNvSpPr txBox="1">
                <a:spLocks noChangeArrowheads="1"/>
              </p:cNvSpPr>
              <p:nvPr/>
            </p:nvSpPr>
            <p:spPr bwMode="auto">
              <a:xfrm>
                <a:off x="3620973" y="3222289"/>
                <a:ext cx="327304"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D</a:t>
                </a:r>
              </a:p>
            </p:txBody>
          </p:sp>
          <p:sp>
            <p:nvSpPr>
              <p:cNvPr id="307" name="Text Box 68">
                <a:extLst>
                  <a:ext uri="{FF2B5EF4-FFF2-40B4-BE49-F238E27FC236}">
                    <a16:creationId xmlns:a16="http://schemas.microsoft.com/office/drawing/2014/main" id="{3343D53D-3E0E-2A4D-A833-D3A2A9F3B70F}"/>
                  </a:ext>
                </a:extLst>
              </p:cNvPr>
              <p:cNvSpPr txBox="1">
                <a:spLocks noChangeArrowheads="1"/>
              </p:cNvSpPr>
              <p:nvPr/>
            </p:nvSpPr>
            <p:spPr bwMode="auto">
              <a:xfrm>
                <a:off x="4094004" y="3658733"/>
                <a:ext cx="29684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E</a:t>
                </a:r>
              </a:p>
            </p:txBody>
          </p:sp>
          <p:sp>
            <p:nvSpPr>
              <p:cNvPr id="308" name="Text Box 69">
                <a:extLst>
                  <a:ext uri="{FF2B5EF4-FFF2-40B4-BE49-F238E27FC236}">
                    <a16:creationId xmlns:a16="http://schemas.microsoft.com/office/drawing/2014/main" id="{0A60F714-DC84-1843-A5C5-D915B65F1280}"/>
                  </a:ext>
                </a:extLst>
              </p:cNvPr>
              <p:cNvSpPr txBox="1">
                <a:spLocks noChangeArrowheads="1"/>
              </p:cNvSpPr>
              <p:nvPr/>
            </p:nvSpPr>
            <p:spPr bwMode="auto">
              <a:xfrm>
                <a:off x="4567035" y="3057234"/>
                <a:ext cx="290437"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F</a:t>
                </a:r>
              </a:p>
            </p:txBody>
          </p:sp>
          <p:sp>
            <p:nvSpPr>
              <p:cNvPr id="309" name="Text Box 74">
                <a:extLst>
                  <a:ext uri="{FF2B5EF4-FFF2-40B4-BE49-F238E27FC236}">
                    <a16:creationId xmlns:a16="http://schemas.microsoft.com/office/drawing/2014/main" id="{D0CA346A-C9B0-5B42-8D05-2411A6B2DB73}"/>
                  </a:ext>
                </a:extLst>
              </p:cNvPr>
              <p:cNvSpPr txBox="1">
                <a:spLocks noChangeArrowheads="1"/>
              </p:cNvSpPr>
              <p:nvPr/>
            </p:nvSpPr>
            <p:spPr bwMode="auto">
              <a:xfrm>
                <a:off x="3408267" y="2768387"/>
                <a:ext cx="36897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2</a:t>
                </a:r>
              </a:p>
            </p:txBody>
          </p:sp>
          <p:sp>
            <p:nvSpPr>
              <p:cNvPr id="310" name="Text Box 75">
                <a:extLst>
                  <a:ext uri="{FF2B5EF4-FFF2-40B4-BE49-F238E27FC236}">
                    <a16:creationId xmlns:a16="http://schemas.microsoft.com/office/drawing/2014/main" id="{F0F5C6E8-D75A-DE41-9CA5-225DDACA8B4F}"/>
                  </a:ext>
                </a:extLst>
              </p:cNvPr>
              <p:cNvSpPr txBox="1">
                <a:spLocks noChangeArrowheads="1"/>
              </p:cNvSpPr>
              <p:nvPr/>
            </p:nvSpPr>
            <p:spPr bwMode="auto">
              <a:xfrm>
                <a:off x="4635290" y="1984375"/>
                <a:ext cx="36897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4</a:t>
                </a:r>
              </a:p>
            </p:txBody>
          </p:sp>
          <p:sp>
            <p:nvSpPr>
              <p:cNvPr id="311" name="Text Box 76">
                <a:extLst>
                  <a:ext uri="{FF2B5EF4-FFF2-40B4-BE49-F238E27FC236}">
                    <a16:creationId xmlns:a16="http://schemas.microsoft.com/office/drawing/2014/main" id="{70567B04-06CD-C745-BE8D-1EA39B3A8F08}"/>
                  </a:ext>
                </a:extLst>
              </p:cNvPr>
              <p:cNvSpPr txBox="1">
                <a:spLocks noChangeArrowheads="1"/>
              </p:cNvSpPr>
              <p:nvPr/>
            </p:nvSpPr>
            <p:spPr bwMode="auto">
              <a:xfrm>
                <a:off x="6009938" y="2570004"/>
                <a:ext cx="36897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3</a:t>
                </a:r>
              </a:p>
            </p:txBody>
          </p:sp>
          <p:sp>
            <p:nvSpPr>
              <p:cNvPr id="312" name="Text Box 78">
                <a:extLst>
                  <a:ext uri="{FF2B5EF4-FFF2-40B4-BE49-F238E27FC236}">
                    <a16:creationId xmlns:a16="http://schemas.microsoft.com/office/drawing/2014/main" id="{92C2CEEA-E74F-CD4F-9E93-4106B97116C8}"/>
                  </a:ext>
                </a:extLst>
              </p:cNvPr>
              <p:cNvSpPr txBox="1">
                <a:spLocks noChangeArrowheads="1"/>
              </p:cNvSpPr>
              <p:nvPr/>
            </p:nvSpPr>
            <p:spPr bwMode="auto">
              <a:xfrm>
                <a:off x="6240104" y="3541290"/>
                <a:ext cx="328905"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H</a:t>
                </a:r>
              </a:p>
            </p:txBody>
          </p:sp>
          <p:sp>
            <p:nvSpPr>
              <p:cNvPr id="313" name="Text Box 79">
                <a:extLst>
                  <a:ext uri="{FF2B5EF4-FFF2-40B4-BE49-F238E27FC236}">
                    <a16:creationId xmlns:a16="http://schemas.microsoft.com/office/drawing/2014/main" id="{767F8C52-0473-094B-81C9-B0074DCAC899}"/>
                  </a:ext>
                </a:extLst>
              </p:cNvPr>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I</a:t>
                </a:r>
              </a:p>
            </p:txBody>
          </p:sp>
          <p:sp>
            <p:nvSpPr>
              <p:cNvPr id="314" name="Text Box 80">
                <a:extLst>
                  <a:ext uri="{FF2B5EF4-FFF2-40B4-BE49-F238E27FC236}">
                    <a16:creationId xmlns:a16="http://schemas.microsoft.com/office/drawing/2014/main" id="{AD433860-39B4-F94C-97D1-8ED2BC51F04D}"/>
                  </a:ext>
                </a:extLst>
              </p:cNvPr>
              <p:cNvSpPr txBox="1">
                <a:spLocks noChangeArrowheads="1"/>
              </p:cNvSpPr>
              <p:nvPr/>
            </p:nvSpPr>
            <p:spPr bwMode="auto">
              <a:xfrm>
                <a:off x="5103560" y="3595251"/>
                <a:ext cx="330509"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G</a:t>
                </a:r>
              </a:p>
            </p:txBody>
          </p:sp>
          <p:pic>
            <p:nvPicPr>
              <p:cNvPr id="315" name="Picture 3">
                <a:extLst>
                  <a:ext uri="{FF2B5EF4-FFF2-40B4-BE49-F238E27FC236}">
                    <a16:creationId xmlns:a16="http://schemas.microsoft.com/office/drawing/2014/main" id="{14EE1F48-9E60-234B-9CCF-63F7C147B0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316" name="Group 44">
                <a:extLst>
                  <a:ext uri="{FF2B5EF4-FFF2-40B4-BE49-F238E27FC236}">
                    <a16:creationId xmlns:a16="http://schemas.microsoft.com/office/drawing/2014/main" id="{843B54DD-D810-6746-9846-37B2CA4C4147}"/>
                  </a:ext>
                </a:extLst>
              </p:cNvPr>
              <p:cNvGrpSpPr>
                <a:grpSpLocks/>
              </p:cNvGrpSpPr>
              <p:nvPr/>
            </p:nvGrpSpPr>
            <p:grpSpPr bwMode="auto">
              <a:xfrm>
                <a:off x="3139440" y="3180080"/>
                <a:ext cx="568960" cy="481140"/>
                <a:chOff x="-44" y="1473"/>
                <a:chExt cx="981" cy="1105"/>
              </a:xfrm>
            </p:grpSpPr>
            <p:pic>
              <p:nvPicPr>
                <p:cNvPr id="334" name="Picture 45" descr="desktop_computer_stylized_medium">
                  <a:extLst>
                    <a:ext uri="{FF2B5EF4-FFF2-40B4-BE49-F238E27FC236}">
                      <a16:creationId xmlns:a16="http://schemas.microsoft.com/office/drawing/2014/main" id="{3D52FA82-0F33-BF48-BE19-E000988EA1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5" name="Freeform 46">
                  <a:extLst>
                    <a:ext uri="{FF2B5EF4-FFF2-40B4-BE49-F238E27FC236}">
                      <a16:creationId xmlns:a16="http://schemas.microsoft.com/office/drawing/2014/main" id="{2C894004-AB5E-DE41-B89A-F88D90E6DBB5}"/>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17" name="Group 44">
                <a:extLst>
                  <a:ext uri="{FF2B5EF4-FFF2-40B4-BE49-F238E27FC236}">
                    <a16:creationId xmlns:a16="http://schemas.microsoft.com/office/drawing/2014/main" id="{B697333C-8F88-6F49-AA8F-4C9781CC4A17}"/>
                  </a:ext>
                </a:extLst>
              </p:cNvPr>
              <p:cNvGrpSpPr>
                <a:grpSpLocks/>
              </p:cNvGrpSpPr>
              <p:nvPr/>
            </p:nvGrpSpPr>
            <p:grpSpPr bwMode="auto">
              <a:xfrm>
                <a:off x="3576320" y="3525520"/>
                <a:ext cx="568960" cy="481140"/>
                <a:chOff x="-44" y="1473"/>
                <a:chExt cx="981" cy="1105"/>
              </a:xfrm>
            </p:grpSpPr>
            <p:pic>
              <p:nvPicPr>
                <p:cNvPr id="332" name="Picture 45" descr="desktop_computer_stylized_medium">
                  <a:extLst>
                    <a:ext uri="{FF2B5EF4-FFF2-40B4-BE49-F238E27FC236}">
                      <a16:creationId xmlns:a16="http://schemas.microsoft.com/office/drawing/2014/main" id="{5D4339C7-D62D-5C40-8498-60F25F7FD1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3" name="Freeform 46">
                  <a:extLst>
                    <a:ext uri="{FF2B5EF4-FFF2-40B4-BE49-F238E27FC236}">
                      <a16:creationId xmlns:a16="http://schemas.microsoft.com/office/drawing/2014/main" id="{B5C6667F-C532-F44B-B08E-ED6763A8376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18" name="Group 44">
                <a:extLst>
                  <a:ext uri="{FF2B5EF4-FFF2-40B4-BE49-F238E27FC236}">
                    <a16:creationId xmlns:a16="http://schemas.microsoft.com/office/drawing/2014/main" id="{2B5BB1C4-0E8F-B54A-9FC0-4F56ED5ECBF2}"/>
                  </a:ext>
                </a:extLst>
              </p:cNvPr>
              <p:cNvGrpSpPr>
                <a:grpSpLocks/>
              </p:cNvGrpSpPr>
              <p:nvPr/>
            </p:nvGrpSpPr>
            <p:grpSpPr bwMode="auto">
              <a:xfrm>
                <a:off x="4135120" y="3281680"/>
                <a:ext cx="568960" cy="481140"/>
                <a:chOff x="-44" y="1473"/>
                <a:chExt cx="981" cy="1105"/>
              </a:xfrm>
            </p:grpSpPr>
            <p:pic>
              <p:nvPicPr>
                <p:cNvPr id="330" name="Picture 45" descr="desktop_computer_stylized_medium">
                  <a:extLst>
                    <a:ext uri="{FF2B5EF4-FFF2-40B4-BE49-F238E27FC236}">
                      <a16:creationId xmlns:a16="http://schemas.microsoft.com/office/drawing/2014/main" id="{A8C81D48-C92D-CB48-8DCD-645F4CADB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31" name="Freeform 46">
                  <a:extLst>
                    <a:ext uri="{FF2B5EF4-FFF2-40B4-BE49-F238E27FC236}">
                      <a16:creationId xmlns:a16="http://schemas.microsoft.com/office/drawing/2014/main" id="{9B794396-471F-E040-88AC-B51C16761F9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19" name="Group 44">
                <a:extLst>
                  <a:ext uri="{FF2B5EF4-FFF2-40B4-BE49-F238E27FC236}">
                    <a16:creationId xmlns:a16="http://schemas.microsoft.com/office/drawing/2014/main" id="{E0884B22-EEAE-D248-A754-2308A9D24232}"/>
                  </a:ext>
                </a:extLst>
              </p:cNvPr>
              <p:cNvGrpSpPr>
                <a:grpSpLocks/>
              </p:cNvGrpSpPr>
              <p:nvPr/>
            </p:nvGrpSpPr>
            <p:grpSpPr bwMode="auto">
              <a:xfrm>
                <a:off x="5049520" y="3261360"/>
                <a:ext cx="568960" cy="481140"/>
                <a:chOff x="-44" y="1473"/>
                <a:chExt cx="981" cy="1105"/>
              </a:xfrm>
            </p:grpSpPr>
            <p:pic>
              <p:nvPicPr>
                <p:cNvPr id="328" name="Picture 45" descr="desktop_computer_stylized_medium">
                  <a:extLst>
                    <a:ext uri="{FF2B5EF4-FFF2-40B4-BE49-F238E27FC236}">
                      <a16:creationId xmlns:a16="http://schemas.microsoft.com/office/drawing/2014/main" id="{71042587-5DB5-414E-BCB6-1C166E167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9" name="Freeform 46">
                  <a:extLst>
                    <a:ext uri="{FF2B5EF4-FFF2-40B4-BE49-F238E27FC236}">
                      <a16:creationId xmlns:a16="http://schemas.microsoft.com/office/drawing/2014/main" id="{8C2EA73F-6D60-594A-AE51-D16A3EA7EEF3}"/>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20" name="Group 44">
                <a:extLst>
                  <a:ext uri="{FF2B5EF4-FFF2-40B4-BE49-F238E27FC236}">
                    <a16:creationId xmlns:a16="http://schemas.microsoft.com/office/drawing/2014/main" id="{A0D7C560-9874-664B-BBED-733D586AA0D3}"/>
                  </a:ext>
                </a:extLst>
              </p:cNvPr>
              <p:cNvGrpSpPr>
                <a:grpSpLocks/>
              </p:cNvGrpSpPr>
              <p:nvPr/>
            </p:nvGrpSpPr>
            <p:grpSpPr bwMode="auto">
              <a:xfrm>
                <a:off x="5588000" y="3434080"/>
                <a:ext cx="568960" cy="481140"/>
                <a:chOff x="-44" y="1473"/>
                <a:chExt cx="981" cy="1105"/>
              </a:xfrm>
            </p:grpSpPr>
            <p:pic>
              <p:nvPicPr>
                <p:cNvPr id="326" name="Picture 45" descr="desktop_computer_stylized_medium">
                  <a:extLst>
                    <a:ext uri="{FF2B5EF4-FFF2-40B4-BE49-F238E27FC236}">
                      <a16:creationId xmlns:a16="http://schemas.microsoft.com/office/drawing/2014/main" id="{650C7B5B-E94A-604C-9410-81943E94DB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 name="Freeform 46">
                  <a:extLst>
                    <a:ext uri="{FF2B5EF4-FFF2-40B4-BE49-F238E27FC236}">
                      <a16:creationId xmlns:a16="http://schemas.microsoft.com/office/drawing/2014/main" id="{7AA9C5DC-63F6-3F4E-8635-3EE72EAD470A}"/>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321" name="Group 44">
                <a:extLst>
                  <a:ext uri="{FF2B5EF4-FFF2-40B4-BE49-F238E27FC236}">
                    <a16:creationId xmlns:a16="http://schemas.microsoft.com/office/drawing/2014/main" id="{BCE68852-14F6-9845-8C5C-6CDD723AF6D6}"/>
                  </a:ext>
                </a:extLst>
              </p:cNvPr>
              <p:cNvGrpSpPr>
                <a:grpSpLocks/>
              </p:cNvGrpSpPr>
              <p:nvPr/>
            </p:nvGrpSpPr>
            <p:grpSpPr bwMode="auto">
              <a:xfrm>
                <a:off x="6380480" y="3149600"/>
                <a:ext cx="568960" cy="481140"/>
                <a:chOff x="-44" y="1473"/>
                <a:chExt cx="981" cy="1105"/>
              </a:xfrm>
            </p:grpSpPr>
            <p:pic>
              <p:nvPicPr>
                <p:cNvPr id="324" name="Picture 45" descr="desktop_computer_stylized_medium">
                  <a:extLst>
                    <a:ext uri="{FF2B5EF4-FFF2-40B4-BE49-F238E27FC236}">
                      <a16:creationId xmlns:a16="http://schemas.microsoft.com/office/drawing/2014/main" id="{949A9AE4-491E-BF40-A346-2463B1309F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5" name="Freeform 46">
                  <a:extLst>
                    <a:ext uri="{FF2B5EF4-FFF2-40B4-BE49-F238E27FC236}">
                      <a16:creationId xmlns:a16="http://schemas.microsoft.com/office/drawing/2014/main" id="{87843F82-764B-4044-9508-F2FD38BC18F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322" name="Picture 3">
                <a:extLst>
                  <a:ext uri="{FF2B5EF4-FFF2-40B4-BE49-F238E27FC236}">
                    <a16:creationId xmlns:a16="http://schemas.microsoft.com/office/drawing/2014/main" id="{1165B26C-61A1-EA46-8168-13B1A6537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323" name="Picture 3">
                <a:extLst>
                  <a:ext uri="{FF2B5EF4-FFF2-40B4-BE49-F238E27FC236}">
                    <a16:creationId xmlns:a16="http://schemas.microsoft.com/office/drawing/2014/main" id="{A24E10B4-3314-8346-B6DA-C6D2CF4D7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344" name="Group 343">
              <a:extLst>
                <a:ext uri="{FF2B5EF4-FFF2-40B4-BE49-F238E27FC236}">
                  <a16:creationId xmlns:a16="http://schemas.microsoft.com/office/drawing/2014/main" id="{0D6DB29E-8183-5D4A-A6C1-D8FB12A01668}"/>
                </a:ext>
              </a:extLst>
            </p:cNvPr>
            <p:cNvGrpSpPr/>
            <p:nvPr/>
          </p:nvGrpSpPr>
          <p:grpSpPr>
            <a:xfrm>
              <a:off x="5398824" y="2310984"/>
              <a:ext cx="746763" cy="344773"/>
              <a:chOff x="3668110" y="2448910"/>
              <a:chExt cx="3794234" cy="2165130"/>
            </a:xfrm>
          </p:grpSpPr>
          <p:sp>
            <p:nvSpPr>
              <p:cNvPr id="345" name="Rectangle 344">
                <a:extLst>
                  <a:ext uri="{FF2B5EF4-FFF2-40B4-BE49-F238E27FC236}">
                    <a16:creationId xmlns:a16="http://schemas.microsoft.com/office/drawing/2014/main" id="{02115A91-641C-E845-93FC-31B53FD5B8B9}"/>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6" name="Freeform 345">
                <a:extLst>
                  <a:ext uri="{FF2B5EF4-FFF2-40B4-BE49-F238E27FC236}">
                    <a16:creationId xmlns:a16="http://schemas.microsoft.com/office/drawing/2014/main" id="{F1A867AC-0657-BC47-AC4D-010D15AD77FA}"/>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47" name="Group 346">
                <a:extLst>
                  <a:ext uri="{FF2B5EF4-FFF2-40B4-BE49-F238E27FC236}">
                    <a16:creationId xmlns:a16="http://schemas.microsoft.com/office/drawing/2014/main" id="{CF10FB39-5E1F-B248-9A7A-4C01C4EFD35A}"/>
                  </a:ext>
                </a:extLst>
              </p:cNvPr>
              <p:cNvGrpSpPr/>
              <p:nvPr/>
            </p:nvGrpSpPr>
            <p:grpSpPr>
              <a:xfrm>
                <a:off x="3941378" y="2603243"/>
                <a:ext cx="3202061" cy="1066110"/>
                <a:chOff x="7939341" y="3037317"/>
                <a:chExt cx="897649" cy="353919"/>
              </a:xfrm>
            </p:grpSpPr>
            <p:sp>
              <p:nvSpPr>
                <p:cNvPr id="348" name="Freeform 347">
                  <a:extLst>
                    <a:ext uri="{FF2B5EF4-FFF2-40B4-BE49-F238E27FC236}">
                      <a16:creationId xmlns:a16="http://schemas.microsoft.com/office/drawing/2014/main" id="{6762CBB0-CBF1-DC47-8A14-38F59E1135B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9" name="Freeform 348">
                  <a:extLst>
                    <a:ext uri="{FF2B5EF4-FFF2-40B4-BE49-F238E27FC236}">
                      <a16:creationId xmlns:a16="http://schemas.microsoft.com/office/drawing/2014/main" id="{D05CC814-ADCE-AE43-B2BF-2E57EE6D6E93}"/>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0" name="Freeform 349">
                  <a:extLst>
                    <a:ext uri="{FF2B5EF4-FFF2-40B4-BE49-F238E27FC236}">
                      <a16:creationId xmlns:a16="http://schemas.microsoft.com/office/drawing/2014/main" id="{90D34BF2-9267-B246-BC83-C97A4D97DEE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1" name="Freeform 350">
                  <a:extLst>
                    <a:ext uri="{FF2B5EF4-FFF2-40B4-BE49-F238E27FC236}">
                      <a16:creationId xmlns:a16="http://schemas.microsoft.com/office/drawing/2014/main" id="{1925F9C3-6A09-134C-8318-7290AD8B60A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52" name="Group 351">
              <a:extLst>
                <a:ext uri="{FF2B5EF4-FFF2-40B4-BE49-F238E27FC236}">
                  <a16:creationId xmlns:a16="http://schemas.microsoft.com/office/drawing/2014/main" id="{E61C4667-123F-A845-BCC0-8455101ACF2F}"/>
                </a:ext>
              </a:extLst>
            </p:cNvPr>
            <p:cNvGrpSpPr/>
            <p:nvPr/>
          </p:nvGrpSpPr>
          <p:grpSpPr>
            <a:xfrm>
              <a:off x="7290083" y="3122951"/>
              <a:ext cx="746763" cy="344773"/>
              <a:chOff x="3668110" y="2448910"/>
              <a:chExt cx="3794234" cy="2165130"/>
            </a:xfrm>
          </p:grpSpPr>
          <p:sp>
            <p:nvSpPr>
              <p:cNvPr id="353" name="Rectangle 352">
                <a:extLst>
                  <a:ext uri="{FF2B5EF4-FFF2-40B4-BE49-F238E27FC236}">
                    <a16:creationId xmlns:a16="http://schemas.microsoft.com/office/drawing/2014/main" id="{7B7E719E-C4A3-4940-BB4F-671C6F1E7357}"/>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4" name="Freeform 353">
                <a:extLst>
                  <a:ext uri="{FF2B5EF4-FFF2-40B4-BE49-F238E27FC236}">
                    <a16:creationId xmlns:a16="http://schemas.microsoft.com/office/drawing/2014/main" id="{71CB114A-BFFE-4245-9969-879EF7F16EA8}"/>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55" name="Group 354">
                <a:extLst>
                  <a:ext uri="{FF2B5EF4-FFF2-40B4-BE49-F238E27FC236}">
                    <a16:creationId xmlns:a16="http://schemas.microsoft.com/office/drawing/2014/main" id="{72121964-7151-184E-B215-6FFAE4FA284F}"/>
                  </a:ext>
                </a:extLst>
              </p:cNvPr>
              <p:cNvGrpSpPr/>
              <p:nvPr/>
            </p:nvGrpSpPr>
            <p:grpSpPr>
              <a:xfrm>
                <a:off x="3941378" y="2603243"/>
                <a:ext cx="3202061" cy="1066110"/>
                <a:chOff x="7939341" y="3037317"/>
                <a:chExt cx="897649" cy="353919"/>
              </a:xfrm>
            </p:grpSpPr>
            <p:sp>
              <p:nvSpPr>
                <p:cNvPr id="356" name="Freeform 355">
                  <a:extLst>
                    <a:ext uri="{FF2B5EF4-FFF2-40B4-BE49-F238E27FC236}">
                      <a16:creationId xmlns:a16="http://schemas.microsoft.com/office/drawing/2014/main" id="{BB494E8E-F2D9-8D4C-8855-005A1DEE0305}"/>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7" name="Freeform 356">
                  <a:extLst>
                    <a:ext uri="{FF2B5EF4-FFF2-40B4-BE49-F238E27FC236}">
                      <a16:creationId xmlns:a16="http://schemas.microsoft.com/office/drawing/2014/main" id="{21953B9A-7B59-5B48-B542-2BE643E43FA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8" name="Freeform 357">
                  <a:extLst>
                    <a:ext uri="{FF2B5EF4-FFF2-40B4-BE49-F238E27FC236}">
                      <a16:creationId xmlns:a16="http://schemas.microsoft.com/office/drawing/2014/main" id="{64E057B3-0410-8944-96E8-A73328F40DF9}"/>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59" name="Freeform 358">
                  <a:extLst>
                    <a:ext uri="{FF2B5EF4-FFF2-40B4-BE49-F238E27FC236}">
                      <a16:creationId xmlns:a16="http://schemas.microsoft.com/office/drawing/2014/main" id="{4F3BC6AC-6740-644B-B895-210B6ABEA3B6}"/>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60" name="Group 359">
              <a:extLst>
                <a:ext uri="{FF2B5EF4-FFF2-40B4-BE49-F238E27FC236}">
                  <a16:creationId xmlns:a16="http://schemas.microsoft.com/office/drawing/2014/main" id="{5C1BDD41-89CC-5142-82E0-31AD1AEA5928}"/>
                </a:ext>
              </a:extLst>
            </p:cNvPr>
            <p:cNvGrpSpPr/>
            <p:nvPr/>
          </p:nvGrpSpPr>
          <p:grpSpPr>
            <a:xfrm>
              <a:off x="5371262" y="3020518"/>
              <a:ext cx="746763" cy="344773"/>
              <a:chOff x="3668110" y="2448910"/>
              <a:chExt cx="3794234" cy="2165130"/>
            </a:xfrm>
          </p:grpSpPr>
          <p:sp>
            <p:nvSpPr>
              <p:cNvPr id="361" name="Rectangle 360">
                <a:extLst>
                  <a:ext uri="{FF2B5EF4-FFF2-40B4-BE49-F238E27FC236}">
                    <a16:creationId xmlns:a16="http://schemas.microsoft.com/office/drawing/2014/main" id="{8CAAD1B8-7EF7-104B-A99C-66500B373B15}"/>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2" name="Freeform 361">
                <a:extLst>
                  <a:ext uri="{FF2B5EF4-FFF2-40B4-BE49-F238E27FC236}">
                    <a16:creationId xmlns:a16="http://schemas.microsoft.com/office/drawing/2014/main" id="{C3709934-88FB-7B49-8DD5-B867C648DC42}"/>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63" name="Group 362">
                <a:extLst>
                  <a:ext uri="{FF2B5EF4-FFF2-40B4-BE49-F238E27FC236}">
                    <a16:creationId xmlns:a16="http://schemas.microsoft.com/office/drawing/2014/main" id="{A129641A-31D4-0744-9BA2-E6B8031E0C71}"/>
                  </a:ext>
                </a:extLst>
              </p:cNvPr>
              <p:cNvGrpSpPr/>
              <p:nvPr/>
            </p:nvGrpSpPr>
            <p:grpSpPr>
              <a:xfrm>
                <a:off x="3941378" y="2603243"/>
                <a:ext cx="3202061" cy="1066110"/>
                <a:chOff x="7939341" y="3037317"/>
                <a:chExt cx="897649" cy="353919"/>
              </a:xfrm>
            </p:grpSpPr>
            <p:sp>
              <p:nvSpPr>
                <p:cNvPr id="364" name="Freeform 363">
                  <a:extLst>
                    <a:ext uri="{FF2B5EF4-FFF2-40B4-BE49-F238E27FC236}">
                      <a16:creationId xmlns:a16="http://schemas.microsoft.com/office/drawing/2014/main" id="{AC8F2956-A0C1-9347-A821-CF7760F8BF1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5" name="Freeform 364">
                  <a:extLst>
                    <a:ext uri="{FF2B5EF4-FFF2-40B4-BE49-F238E27FC236}">
                      <a16:creationId xmlns:a16="http://schemas.microsoft.com/office/drawing/2014/main" id="{3A2DD6F3-4BB4-7344-8796-936E8627C7E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6" name="Freeform 365">
                  <a:extLst>
                    <a:ext uri="{FF2B5EF4-FFF2-40B4-BE49-F238E27FC236}">
                      <a16:creationId xmlns:a16="http://schemas.microsoft.com/office/drawing/2014/main" id="{1B108877-A9F2-B740-94FB-2FACB13C189C}"/>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7" name="Freeform 366">
                  <a:extLst>
                    <a:ext uri="{FF2B5EF4-FFF2-40B4-BE49-F238E27FC236}">
                      <a16:creationId xmlns:a16="http://schemas.microsoft.com/office/drawing/2014/main" id="{A4E7367F-EA46-6943-A52D-D2D39663AFD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336" name="Group 335">
            <a:extLst>
              <a:ext uri="{FF2B5EF4-FFF2-40B4-BE49-F238E27FC236}">
                <a16:creationId xmlns:a16="http://schemas.microsoft.com/office/drawing/2014/main" id="{E7BFFEF5-1E5A-214E-815E-5352DB1D8B9D}"/>
              </a:ext>
            </a:extLst>
          </p:cNvPr>
          <p:cNvGrpSpPr/>
          <p:nvPr/>
        </p:nvGrpSpPr>
        <p:grpSpPr>
          <a:xfrm>
            <a:off x="3510443" y="3070406"/>
            <a:ext cx="746763" cy="344773"/>
            <a:chOff x="3668110" y="2448910"/>
            <a:chExt cx="3794234" cy="2165130"/>
          </a:xfrm>
        </p:grpSpPr>
        <p:sp>
          <p:nvSpPr>
            <p:cNvPr id="337" name="Rectangle 336">
              <a:extLst>
                <a:ext uri="{FF2B5EF4-FFF2-40B4-BE49-F238E27FC236}">
                  <a16:creationId xmlns:a16="http://schemas.microsoft.com/office/drawing/2014/main" id="{3882DC2F-B27B-0C40-807D-179D4FF6760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8" name="Freeform 337">
              <a:extLst>
                <a:ext uri="{FF2B5EF4-FFF2-40B4-BE49-F238E27FC236}">
                  <a16:creationId xmlns:a16="http://schemas.microsoft.com/office/drawing/2014/main" id="{C45558C7-AA03-9549-BB76-2D627A97AB46}"/>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339" name="Group 338">
              <a:extLst>
                <a:ext uri="{FF2B5EF4-FFF2-40B4-BE49-F238E27FC236}">
                  <a16:creationId xmlns:a16="http://schemas.microsoft.com/office/drawing/2014/main" id="{C5245A52-75E9-4F43-901F-B3CDDA16D9AB}"/>
                </a:ext>
              </a:extLst>
            </p:cNvPr>
            <p:cNvGrpSpPr/>
            <p:nvPr/>
          </p:nvGrpSpPr>
          <p:grpSpPr>
            <a:xfrm>
              <a:off x="3941378" y="2603243"/>
              <a:ext cx="3202061" cy="1066110"/>
              <a:chOff x="7939341" y="3037317"/>
              <a:chExt cx="897649" cy="353919"/>
            </a:xfrm>
          </p:grpSpPr>
          <p:sp>
            <p:nvSpPr>
              <p:cNvPr id="340" name="Freeform 339">
                <a:extLst>
                  <a:ext uri="{FF2B5EF4-FFF2-40B4-BE49-F238E27FC236}">
                    <a16:creationId xmlns:a16="http://schemas.microsoft.com/office/drawing/2014/main" id="{5719E44D-592D-2B40-8629-8CAC92FD2898}"/>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1" name="Freeform 340">
                <a:extLst>
                  <a:ext uri="{FF2B5EF4-FFF2-40B4-BE49-F238E27FC236}">
                    <a16:creationId xmlns:a16="http://schemas.microsoft.com/office/drawing/2014/main" id="{8F866AE4-8716-1943-A767-116C65DECED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2" name="Freeform 341">
                <a:extLst>
                  <a:ext uri="{FF2B5EF4-FFF2-40B4-BE49-F238E27FC236}">
                    <a16:creationId xmlns:a16="http://schemas.microsoft.com/office/drawing/2014/main" id="{5286B54F-3F16-8E4C-9916-F5AD40E1D773}"/>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43" name="Freeform 342">
                <a:extLst>
                  <a:ext uri="{FF2B5EF4-FFF2-40B4-BE49-F238E27FC236}">
                    <a16:creationId xmlns:a16="http://schemas.microsoft.com/office/drawing/2014/main" id="{A4B59C80-FD6E-ED49-8253-93F2FF9267E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86849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18288" y="362678"/>
            <a:ext cx="10515600" cy="894622"/>
          </a:xfrm>
        </p:spPr>
        <p:txBody>
          <a:bodyPr>
            <a:normAutofit/>
          </a:bodyPr>
          <a:lstStyle/>
          <a:p>
            <a:r>
              <a:rPr lang="en-US" altLang="en-US" sz="5400" dirty="0">
                <a:cs typeface="Calibri" panose="020F0502020204030204" pitchFamily="34" charset="0"/>
              </a:rPr>
              <a:t>Link layer: services (more)</a:t>
            </a:r>
            <a:endParaRPr lang="en-US" sz="5400" dirty="0"/>
          </a:p>
        </p:txBody>
      </p:sp>
      <p:sp>
        <p:nvSpPr>
          <p:cNvPr id="6" name="Rectangle 3">
            <a:extLst>
              <a:ext uri="{FF2B5EF4-FFF2-40B4-BE49-F238E27FC236}">
                <a16:creationId xmlns:a16="http://schemas.microsoft.com/office/drawing/2014/main" id="{8AECB38E-687E-C946-9EB7-A4D36B2DC890}"/>
              </a:ext>
            </a:extLst>
          </p:cNvPr>
          <p:cNvSpPr txBox="1">
            <a:spLocks noChangeArrowheads="1"/>
          </p:cNvSpPr>
          <p:nvPr/>
        </p:nvSpPr>
        <p:spPr>
          <a:xfrm>
            <a:off x="1007706" y="1476885"/>
            <a:ext cx="6591653" cy="5155766"/>
          </a:xfrm>
          <a:prstGeom prst="rect">
            <a:avLst/>
          </a:prstGeom>
        </p:spPr>
        <p:txBody>
          <a:bodyPr vert="horz" lIns="91440" tIns="45720" rIns="91440" bIns="45720" rtlCol="0">
            <a:normAutofit lnSpcReduction="100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flow control: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pacing between adjacent sending and receiving nodes</a:t>
            </a:r>
          </a:p>
          <a:p>
            <a:pPr marL="344488" marR="0" lvl="0" indent="-2762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error detection: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errors caused by signal attenuation, noise.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detects errors, signals retransmission, or drops frame </a:t>
            </a:r>
          </a:p>
          <a:p>
            <a:pPr marL="352425" marR="0" lvl="0" indent="-339725"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error correction: </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receiver identifies </a:t>
            </a:r>
            <a:r>
              <a:rPr kumimoji="0" lang="en-US" sz="2400" b="0" i="1" u="none" strike="noStrike" kern="1200" cap="none" spc="0" normalizeH="0" baseline="0" noProof="0" dirty="0">
                <a:ln>
                  <a:noFill/>
                </a:ln>
                <a:solidFill>
                  <a:srgbClr val="0000A8"/>
                </a:solidFill>
                <a:effectLst/>
                <a:uLnTx/>
                <a:uFillTx/>
                <a:latin typeface="Calibri" panose="020F0502020204030204"/>
                <a:ea typeface="+mn-ea"/>
                <a:cs typeface="+mn-cs"/>
              </a:rPr>
              <a:t>and corrects</a:t>
            </a:r>
            <a:r>
              <a:rPr kumimoji="0" lang="en-US" sz="2400" b="0" i="0" u="none" strike="noStrike" kern="1200" cap="none" spc="0" normalizeH="0" baseline="0" noProof="0" dirty="0">
                <a:ln>
                  <a:noFill/>
                </a:ln>
                <a:solidFill>
                  <a:srgbClr val="0000A8"/>
                </a:solidFill>
                <a:effectLst/>
                <a:uLnTx/>
                <a:uFillTx/>
                <a:latin typeface="Calibri" panose="020F0502020204030204"/>
                <a:ea typeface="+mn-ea"/>
                <a:cs typeface="+mn-cs"/>
              </a:rPr>
              <a:t>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bit error(s) without retransmission</a:t>
            </a:r>
          </a:p>
          <a:p>
            <a:pPr marL="344488" marR="0" lvl="0" indent="-331788"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half-duplex and full-duplex:</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with half duplex, nodes at both ends of link can transmit, but not at same time</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F18DD465-5678-7F46-88CD-A9C8241C43A8}"/>
              </a:ext>
            </a:extLst>
          </p:cNvPr>
          <p:cNvGrpSpPr/>
          <p:nvPr/>
        </p:nvGrpSpPr>
        <p:grpSpPr>
          <a:xfrm>
            <a:off x="7840518" y="1242873"/>
            <a:ext cx="4208607" cy="5116362"/>
            <a:chOff x="7840518" y="1242873"/>
            <a:chExt cx="4208607" cy="5116362"/>
          </a:xfrm>
        </p:grpSpPr>
        <p:grpSp>
          <p:nvGrpSpPr>
            <p:cNvPr id="261" name="Group 260">
              <a:extLst>
                <a:ext uri="{FF2B5EF4-FFF2-40B4-BE49-F238E27FC236}">
                  <a16:creationId xmlns:a16="http://schemas.microsoft.com/office/drawing/2014/main" id="{525656D4-B7A0-C048-90DD-116180563E05}"/>
                </a:ext>
              </a:extLst>
            </p:cNvPr>
            <p:cNvGrpSpPr/>
            <p:nvPr/>
          </p:nvGrpSpPr>
          <p:grpSpPr>
            <a:xfrm>
              <a:off x="9022376" y="3275911"/>
              <a:ext cx="532171" cy="1016171"/>
              <a:chOff x="9022376" y="3275911"/>
              <a:chExt cx="615031" cy="1296090"/>
            </a:xfrm>
          </p:grpSpPr>
          <p:sp>
            <p:nvSpPr>
              <p:cNvPr id="583" name="Oval 800">
                <a:extLst>
                  <a:ext uri="{FF2B5EF4-FFF2-40B4-BE49-F238E27FC236}">
                    <a16:creationId xmlns:a16="http://schemas.microsoft.com/office/drawing/2014/main" id="{F687B44D-8D4B-A74D-8F58-0F188DCC6954}"/>
                  </a:ext>
                </a:extLst>
              </p:cNvPr>
              <p:cNvSpPr>
                <a:spLocks noChangeArrowheads="1"/>
              </p:cNvSpPr>
              <p:nvPr/>
            </p:nvSpPr>
            <p:spPr bwMode="auto">
              <a:xfrm>
                <a:off x="9285510" y="3593195"/>
                <a:ext cx="69106" cy="79124"/>
              </a:xfrm>
              <a:prstGeom prst="ellipse">
                <a:avLst/>
              </a:prstGeom>
              <a:solidFill>
                <a:schemeClr val="tx2"/>
              </a:solidFill>
              <a:ln w="9525">
                <a:solidFill>
                  <a:schemeClr val="tx1"/>
                </a:solidFill>
                <a:round/>
                <a:headEnd/>
                <a:tailEnd/>
              </a:ln>
            </p:spPr>
            <p:txBody>
              <a:bodyPr wrap="none" anchor="ctr"/>
              <a:lstStyle>
                <a:lvl1pPr>
                  <a:lnSpc>
                    <a:spcPct val="85000"/>
                  </a:lnSpc>
                  <a:spcBef>
                    <a:spcPts val="1675"/>
                  </a:spcBef>
                  <a:buClr>
                    <a:srgbClr val="000090"/>
                  </a:buClr>
                  <a:buSzPct val="100000"/>
                  <a:buFont typeface="Wingdings" panose="05000000000000000000" pitchFamily="2" charset="2"/>
                  <a:buChar char="§"/>
                  <a:defRPr sz="2800">
                    <a:solidFill>
                      <a:schemeClr val="tx1"/>
                    </a:solidFill>
                    <a:latin typeface="Gill Sans MT" panose="020B0502020104020203" pitchFamily="34" charset="0"/>
                    <a:ea typeface="MS PGothic" panose="020B0600070205080204" pitchFamily="34" charset="-128"/>
                    <a:cs typeface="Arial" panose="020B0604020202020204" pitchFamily="34" charset="0"/>
                  </a:defRPr>
                </a:lvl1pPr>
                <a:lvl2pPr marL="742950" indent="-285750">
                  <a:lnSpc>
                    <a:spcPct val="85000"/>
                  </a:lnSpc>
                  <a:spcBef>
                    <a:spcPts val="1438"/>
                  </a:spcBef>
                  <a:buClr>
                    <a:srgbClr val="000090"/>
                  </a:buClr>
                  <a:buFont typeface="Wingdings" panose="05000000000000000000" pitchFamily="2" charset="2"/>
                  <a:buChar char="§"/>
                  <a:defRPr sz="2400">
                    <a:solidFill>
                      <a:schemeClr val="tx1"/>
                    </a:solidFill>
                    <a:latin typeface="Gill Sans MT" panose="020B0502020104020203" pitchFamily="34" charset="0"/>
                    <a:ea typeface="Arial" panose="020B0604020202020204" pitchFamily="34" charset="0"/>
                    <a:cs typeface="Arial" panose="020B0604020202020204" pitchFamily="34" charset="0"/>
                  </a:defRPr>
                </a:lvl2pPr>
                <a:lvl3pPr marL="1143000" indent="-228600">
                  <a:spcBef>
                    <a:spcPct val="20000"/>
                  </a:spcBef>
                  <a:buClr>
                    <a:srgbClr val="000090"/>
                  </a:buClr>
                  <a:buFont typeface="Wingdings" panose="05000000000000000000" pitchFamily="2" charset="2"/>
                  <a:buChar char="§"/>
                  <a:defRPr sz="2000">
                    <a:solidFill>
                      <a:schemeClr val="tx1"/>
                    </a:solidFill>
                    <a:latin typeface="Comic Sans MS" panose="030F0702030302020204" pitchFamily="66" charset="0"/>
                    <a:ea typeface="Arial" panose="020B0604020202020204" pitchFamily="34" charset="0"/>
                    <a:cs typeface="Arial" panose="020B0604020202020204" pitchFamily="34" charset="0"/>
                  </a:defRPr>
                </a:lvl3pPr>
                <a:lvl4pPr marL="1600200" indent="-228600">
                  <a:spcBef>
                    <a:spcPct val="20000"/>
                  </a:spcBef>
                  <a:buClr>
                    <a:srgbClr val="000090"/>
                  </a:buClr>
                  <a:buFont typeface="Wingdings" panose="05000000000000000000" pitchFamily="2" charset="2"/>
                  <a:buChar char="§"/>
                  <a:defRPr>
                    <a:solidFill>
                      <a:schemeClr val="tx1"/>
                    </a:solidFill>
                    <a:latin typeface="Comic Sans MS" panose="030F0702030302020204" pitchFamily="66" charset="0"/>
                    <a:ea typeface="Comic Sans MS" panose="030F0702030302020204" pitchFamily="66" charset="0"/>
                    <a:cs typeface="Arial" panose="020B0604020202020204" pitchFamily="34" charset="0"/>
                  </a:defRPr>
                </a:lvl4pPr>
                <a:lvl5pPr marL="2057400" indent="-228600">
                  <a:spcBef>
                    <a:spcPct val="20000"/>
                  </a:spcBef>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5pPr>
                <a:lvl6pPr marL="25146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6pPr>
                <a:lvl7pPr marL="29718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7pPr>
                <a:lvl8pPr marL="34290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8pPr>
                <a:lvl9pPr marL="3886200" indent="-228600" eaLnBrk="0" fontAlgn="base" hangingPunct="0">
                  <a:spcBef>
                    <a:spcPct val="20000"/>
                  </a:spcBef>
                  <a:spcAft>
                    <a:spcPct val="0"/>
                  </a:spcAft>
                  <a:buClr>
                    <a:srgbClr val="000090"/>
                  </a:buClr>
                  <a:buFont typeface="Wingdings" panose="05000000000000000000" pitchFamily="2" charset="2"/>
                  <a:buChar char="§"/>
                  <a:defRPr sz="1600">
                    <a:solidFill>
                      <a:schemeClr val="tx1"/>
                    </a:solidFill>
                    <a:latin typeface="Comic Sans MS" panose="030F0702030302020204" pitchFamily="66" charset="0"/>
                    <a:ea typeface="Comic Sans MS" panose="030F0702030302020204" pitchFamily="66"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MS PGothic" panose="020B0600070205080204" pitchFamily="34" charset="-128"/>
                  <a:cs typeface="Arial" panose="020B0604020202020204" pitchFamily="34" charset="0"/>
                </a:endParaRPr>
              </a:p>
            </p:txBody>
          </p:sp>
          <p:grpSp>
            <p:nvGrpSpPr>
              <p:cNvPr id="584" name="Group 817">
                <a:extLst>
                  <a:ext uri="{FF2B5EF4-FFF2-40B4-BE49-F238E27FC236}">
                    <a16:creationId xmlns:a16="http://schemas.microsoft.com/office/drawing/2014/main" id="{D6E2B641-9D17-2347-9494-752FEC79FEF9}"/>
                  </a:ext>
                </a:extLst>
              </p:cNvPr>
              <p:cNvGrpSpPr>
                <a:grpSpLocks/>
              </p:cNvGrpSpPr>
              <p:nvPr/>
            </p:nvGrpSpPr>
            <p:grpSpPr bwMode="auto">
              <a:xfrm>
                <a:off x="9022376" y="3275911"/>
                <a:ext cx="615031" cy="694531"/>
                <a:chOff x="2920" y="1424"/>
                <a:chExt cx="326" cy="320"/>
              </a:xfrm>
            </p:grpSpPr>
            <p:sp>
              <p:nvSpPr>
                <p:cNvPr id="601" name="Oval 818">
                  <a:extLst>
                    <a:ext uri="{FF2B5EF4-FFF2-40B4-BE49-F238E27FC236}">
                      <a16:creationId xmlns:a16="http://schemas.microsoft.com/office/drawing/2014/main" id="{D7B3FADD-EEE2-3743-8F0A-E01E2C3F4256}"/>
                    </a:ext>
                  </a:extLst>
                </p:cNvPr>
                <p:cNvSpPr>
                  <a:spLocks noChangeArrowheads="1"/>
                </p:cNvSpPr>
                <p:nvPr/>
              </p:nvSpPr>
              <p:spPr bwMode="auto">
                <a:xfrm>
                  <a:off x="2920" y="1445"/>
                  <a:ext cx="326" cy="28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02" name="Group 819">
                  <a:extLst>
                    <a:ext uri="{FF2B5EF4-FFF2-40B4-BE49-F238E27FC236}">
                      <a16:creationId xmlns:a16="http://schemas.microsoft.com/office/drawing/2014/main" id="{8B3464A8-E853-A64B-9712-FC16795F7738}"/>
                    </a:ext>
                  </a:extLst>
                </p:cNvPr>
                <p:cNvGrpSpPr>
                  <a:grpSpLocks/>
                </p:cNvGrpSpPr>
                <p:nvPr/>
              </p:nvGrpSpPr>
              <p:grpSpPr bwMode="auto">
                <a:xfrm>
                  <a:off x="2949" y="1424"/>
                  <a:ext cx="265" cy="280"/>
                  <a:chOff x="2949" y="1424"/>
                  <a:chExt cx="265" cy="280"/>
                </a:xfrm>
              </p:grpSpPr>
              <p:sp>
                <p:nvSpPr>
                  <p:cNvPr id="604" name="Oval 820">
                    <a:extLst>
                      <a:ext uri="{FF2B5EF4-FFF2-40B4-BE49-F238E27FC236}">
                        <a16:creationId xmlns:a16="http://schemas.microsoft.com/office/drawing/2014/main" id="{F6774F0C-90C9-204B-B18E-4E9469E21E8E}"/>
                      </a:ext>
                    </a:extLst>
                  </p:cNvPr>
                  <p:cNvSpPr>
                    <a:spLocks noChangeArrowheads="1"/>
                  </p:cNvSpPr>
                  <p:nvPr/>
                </p:nvSpPr>
                <p:spPr bwMode="auto">
                  <a:xfrm>
                    <a:off x="3030" y="1545"/>
                    <a:ext cx="107" cy="92"/>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5" name="Oval 821">
                    <a:extLst>
                      <a:ext uri="{FF2B5EF4-FFF2-40B4-BE49-F238E27FC236}">
                        <a16:creationId xmlns:a16="http://schemas.microsoft.com/office/drawing/2014/main" id="{075DBCC1-6C56-F64C-AC66-773FFA666EB5}"/>
                      </a:ext>
                    </a:extLst>
                  </p:cNvPr>
                  <p:cNvSpPr>
                    <a:spLocks noChangeArrowheads="1"/>
                  </p:cNvSpPr>
                  <p:nvPr/>
                </p:nvSpPr>
                <p:spPr bwMode="auto">
                  <a:xfrm>
                    <a:off x="3006" y="1525"/>
                    <a:ext cx="154" cy="131"/>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6" name="Oval 822">
                    <a:extLst>
                      <a:ext uri="{FF2B5EF4-FFF2-40B4-BE49-F238E27FC236}">
                        <a16:creationId xmlns:a16="http://schemas.microsoft.com/office/drawing/2014/main" id="{2688E6EC-A9AC-8542-9ABA-5D70150C8E59}"/>
                      </a:ext>
                    </a:extLst>
                  </p:cNvPr>
                  <p:cNvSpPr>
                    <a:spLocks noChangeArrowheads="1"/>
                  </p:cNvSpPr>
                  <p:nvPr/>
                </p:nvSpPr>
                <p:spPr bwMode="auto">
                  <a:xfrm>
                    <a:off x="2983" y="1501"/>
                    <a:ext cx="203" cy="179"/>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7" name="Oval 823">
                    <a:extLst>
                      <a:ext uri="{FF2B5EF4-FFF2-40B4-BE49-F238E27FC236}">
                        <a16:creationId xmlns:a16="http://schemas.microsoft.com/office/drawing/2014/main" id="{C2CA4C50-60D7-1242-AF37-D86F543CEF0A}"/>
                      </a:ext>
                    </a:extLst>
                  </p:cNvPr>
                  <p:cNvSpPr>
                    <a:spLocks noChangeArrowheads="1"/>
                  </p:cNvSpPr>
                  <p:nvPr/>
                </p:nvSpPr>
                <p:spPr bwMode="auto">
                  <a:xfrm>
                    <a:off x="2949" y="1476"/>
                    <a:ext cx="265" cy="228"/>
                  </a:xfrm>
                  <a:prstGeom prst="ellipse">
                    <a:avLst/>
                  </a:prstGeom>
                  <a:noFill/>
                  <a:ln w="19050">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8" name="Freeform 824">
                    <a:extLst>
                      <a:ext uri="{FF2B5EF4-FFF2-40B4-BE49-F238E27FC236}">
                        <a16:creationId xmlns:a16="http://schemas.microsoft.com/office/drawing/2014/main" id="{A8DDFFF3-CE51-9B42-9E5F-D541D5414B87}"/>
                      </a:ext>
                    </a:extLst>
                  </p:cNvPr>
                  <p:cNvSpPr>
                    <a:spLocks/>
                  </p:cNvSpPr>
                  <p:nvPr/>
                </p:nvSpPr>
                <p:spPr bwMode="auto">
                  <a:xfrm flipV="1">
                    <a:off x="2987" y="1424"/>
                    <a:ext cx="205" cy="143"/>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a:noFill/>
                  </a:ln>
                  <a:effectLst/>
                  <a:extLst>
                    <a:ext uri="{91240B29-F687-4f45-9708-019B960494DF}">
                      <a14:hiddenLine xmlns="" xmlns:a14="http://schemas.microsoft.com/office/drawing/2010/main" w="19050" cmpd="sng">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03" name="Freeform 825">
                  <a:extLst>
                    <a:ext uri="{FF2B5EF4-FFF2-40B4-BE49-F238E27FC236}">
                      <a16:creationId xmlns:a16="http://schemas.microsoft.com/office/drawing/2014/main" id="{1259158D-5FC5-2E48-AA91-E37CD0405D1D}"/>
                    </a:ext>
                  </a:extLst>
                </p:cNvPr>
                <p:cNvSpPr>
                  <a:spLocks/>
                </p:cNvSpPr>
                <p:nvPr/>
              </p:nvSpPr>
              <p:spPr bwMode="auto">
                <a:xfrm>
                  <a:off x="2995" y="1615"/>
                  <a:ext cx="178" cy="129"/>
                </a:xfrm>
                <a:custGeom>
                  <a:avLst/>
                  <a:gdLst>
                    <a:gd name="T0" fmla="*/ 0 w 1180"/>
                    <a:gd name="T1" fmla="*/ 0 h 956"/>
                    <a:gd name="T2" fmla="*/ 0 w 1180"/>
                    <a:gd name="T3" fmla="*/ 0 h 956"/>
                    <a:gd name="T4" fmla="*/ 0 w 1180"/>
                    <a:gd name="T5" fmla="*/ 0 h 956"/>
                    <a:gd name="T6" fmla="*/ 0 w 1180"/>
                    <a:gd name="T7" fmla="*/ 0 h 956"/>
                    <a:gd name="T8" fmla="*/ 0 w 1180"/>
                    <a:gd name="T9" fmla="*/ 0 h 956"/>
                    <a:gd name="T10" fmla="*/ 0 w 1180"/>
                    <a:gd name="T11" fmla="*/ 0 h 956"/>
                    <a:gd name="T12" fmla="*/ 0 w 1180"/>
                    <a:gd name="T13" fmla="*/ 0 h 956"/>
                    <a:gd name="T14" fmla="*/ 0 w 1180"/>
                    <a:gd name="T15" fmla="*/ 0 h 956"/>
                    <a:gd name="T16" fmla="*/ 0 w 1180"/>
                    <a:gd name="T17" fmla="*/ 0 h 956"/>
                    <a:gd name="T18" fmla="*/ 0 w 1180"/>
                    <a:gd name="T19" fmla="*/ 0 h 95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80" h="956">
                      <a:moveTo>
                        <a:pt x="499" y="7"/>
                      </a:moveTo>
                      <a:lnTo>
                        <a:pt x="0" y="780"/>
                      </a:lnTo>
                      <a:lnTo>
                        <a:pt x="134" y="885"/>
                      </a:lnTo>
                      <a:lnTo>
                        <a:pt x="366" y="920"/>
                      </a:lnTo>
                      <a:lnTo>
                        <a:pt x="534" y="956"/>
                      </a:lnTo>
                      <a:lnTo>
                        <a:pt x="829" y="949"/>
                      </a:lnTo>
                      <a:lnTo>
                        <a:pt x="1096" y="850"/>
                      </a:lnTo>
                      <a:lnTo>
                        <a:pt x="1180" y="801"/>
                      </a:lnTo>
                      <a:lnTo>
                        <a:pt x="668" y="0"/>
                      </a:lnTo>
                      <a:lnTo>
                        <a:pt x="499" y="7"/>
                      </a:lnTo>
                      <a:close/>
                    </a:path>
                  </a:pathLst>
                </a:custGeom>
                <a:solidFill>
                  <a:schemeClr val="bg1"/>
                </a:solidFill>
                <a:ln w="19050" cmpd="sng">
                  <a:no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85" name="Group 783">
                <a:extLst>
                  <a:ext uri="{FF2B5EF4-FFF2-40B4-BE49-F238E27FC236}">
                    <a16:creationId xmlns:a16="http://schemas.microsoft.com/office/drawing/2014/main" id="{A5401281-C010-FA40-ACD7-EDAB7C8101A2}"/>
                  </a:ext>
                </a:extLst>
              </p:cNvPr>
              <p:cNvGrpSpPr>
                <a:grpSpLocks/>
              </p:cNvGrpSpPr>
              <p:nvPr/>
            </p:nvGrpSpPr>
            <p:grpSpPr bwMode="auto">
              <a:xfrm>
                <a:off x="9122147" y="3619387"/>
                <a:ext cx="432400" cy="952614"/>
                <a:chOff x="3130" y="3288"/>
                <a:chExt cx="410" cy="742"/>
              </a:xfrm>
            </p:grpSpPr>
            <p:sp>
              <p:nvSpPr>
                <p:cNvPr id="586" name="Line 270">
                  <a:extLst>
                    <a:ext uri="{FF2B5EF4-FFF2-40B4-BE49-F238E27FC236}">
                      <a16:creationId xmlns:a16="http://schemas.microsoft.com/office/drawing/2014/main" id="{0CF128C2-09AA-7048-BF4A-CAD7299FDADA}"/>
                    </a:ext>
                  </a:extLst>
                </p:cNvPr>
                <p:cNvSpPr>
                  <a:spLocks noChangeShapeType="1"/>
                </p:cNvSpPr>
                <p:nvPr/>
              </p:nvSpPr>
              <p:spPr bwMode="auto">
                <a:xfrm flipH="1">
                  <a:off x="3130" y="3288"/>
                  <a:ext cx="205" cy="6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7" name="Line 271">
                  <a:extLst>
                    <a:ext uri="{FF2B5EF4-FFF2-40B4-BE49-F238E27FC236}">
                      <a16:creationId xmlns:a16="http://schemas.microsoft.com/office/drawing/2014/main" id="{353BD8ED-04F8-604B-9852-A4031B864CAB}"/>
                    </a:ext>
                  </a:extLst>
                </p:cNvPr>
                <p:cNvSpPr>
                  <a:spLocks noChangeShapeType="1"/>
                </p:cNvSpPr>
                <p:nvPr/>
              </p:nvSpPr>
              <p:spPr bwMode="auto">
                <a:xfrm>
                  <a:off x="3335" y="3288"/>
                  <a:ext cx="205" cy="6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8" name="Line 272">
                  <a:extLst>
                    <a:ext uri="{FF2B5EF4-FFF2-40B4-BE49-F238E27FC236}">
                      <a16:creationId xmlns:a16="http://schemas.microsoft.com/office/drawing/2014/main" id="{9BE7E3A0-CCBA-0B4D-8E2B-0A951A511788}"/>
                    </a:ext>
                  </a:extLst>
                </p:cNvPr>
                <p:cNvSpPr>
                  <a:spLocks noChangeShapeType="1"/>
                </p:cNvSpPr>
                <p:nvPr/>
              </p:nvSpPr>
              <p:spPr bwMode="auto">
                <a:xfrm>
                  <a:off x="3130"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9" name="Line 273">
                  <a:extLst>
                    <a:ext uri="{FF2B5EF4-FFF2-40B4-BE49-F238E27FC236}">
                      <a16:creationId xmlns:a16="http://schemas.microsoft.com/office/drawing/2014/main" id="{86C9D0F3-E069-8A49-A72E-CF4AF5BB18F5}"/>
                    </a:ext>
                  </a:extLst>
                </p:cNvPr>
                <p:cNvSpPr>
                  <a:spLocks noChangeShapeType="1"/>
                </p:cNvSpPr>
                <p:nvPr/>
              </p:nvSpPr>
              <p:spPr bwMode="auto">
                <a:xfrm flipH="1">
                  <a:off x="3335" y="3957"/>
                  <a:ext cx="205" cy="7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0" name="Line 274">
                  <a:extLst>
                    <a:ext uri="{FF2B5EF4-FFF2-40B4-BE49-F238E27FC236}">
                      <a16:creationId xmlns:a16="http://schemas.microsoft.com/office/drawing/2014/main" id="{D649354C-9195-7F49-BB05-EE2A053B5807}"/>
                    </a:ext>
                  </a:extLst>
                </p:cNvPr>
                <p:cNvSpPr>
                  <a:spLocks noChangeShapeType="1"/>
                </p:cNvSpPr>
                <p:nvPr/>
              </p:nvSpPr>
              <p:spPr bwMode="auto">
                <a:xfrm>
                  <a:off x="3335" y="3303"/>
                  <a:ext cx="0" cy="7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1" name="Line 275">
                  <a:extLst>
                    <a:ext uri="{FF2B5EF4-FFF2-40B4-BE49-F238E27FC236}">
                      <a16:creationId xmlns:a16="http://schemas.microsoft.com/office/drawing/2014/main" id="{7EBCC3C8-43FB-D746-AC83-38FDE50FFA1D}"/>
                    </a:ext>
                  </a:extLst>
                </p:cNvPr>
                <p:cNvSpPr>
                  <a:spLocks noChangeShapeType="1"/>
                </p:cNvSpPr>
                <p:nvPr/>
              </p:nvSpPr>
              <p:spPr bwMode="auto">
                <a:xfrm flipV="1">
                  <a:off x="3130" y="3888"/>
                  <a:ext cx="205" cy="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2" name="Line 276">
                  <a:extLst>
                    <a:ext uri="{FF2B5EF4-FFF2-40B4-BE49-F238E27FC236}">
                      <a16:creationId xmlns:a16="http://schemas.microsoft.com/office/drawing/2014/main" id="{72689539-26BE-064E-9437-B9456BEE7780}"/>
                    </a:ext>
                  </a:extLst>
                </p:cNvPr>
                <p:cNvSpPr>
                  <a:spLocks noChangeShapeType="1"/>
                </p:cNvSpPr>
                <p:nvPr/>
              </p:nvSpPr>
              <p:spPr bwMode="auto">
                <a:xfrm flipH="1" flipV="1">
                  <a:off x="3335" y="3888"/>
                  <a:ext cx="205" cy="69"/>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3" name="Line 277">
                  <a:extLst>
                    <a:ext uri="{FF2B5EF4-FFF2-40B4-BE49-F238E27FC236}">
                      <a16:creationId xmlns:a16="http://schemas.microsoft.com/office/drawing/2014/main" id="{EA7F379A-F606-D84A-B561-3DA5257E316A}"/>
                    </a:ext>
                  </a:extLst>
                </p:cNvPr>
                <p:cNvSpPr>
                  <a:spLocks noChangeShapeType="1"/>
                </p:cNvSpPr>
                <p:nvPr/>
              </p:nvSpPr>
              <p:spPr bwMode="auto">
                <a:xfrm>
                  <a:off x="3217" y="3668"/>
                  <a:ext cx="118"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4" name="Line 278">
                  <a:extLst>
                    <a:ext uri="{FF2B5EF4-FFF2-40B4-BE49-F238E27FC236}">
                      <a16:creationId xmlns:a16="http://schemas.microsoft.com/office/drawing/2014/main" id="{AD0E3F60-40A4-E249-9B7A-3F4C5CB08DE8}"/>
                    </a:ext>
                  </a:extLst>
                </p:cNvPr>
                <p:cNvSpPr>
                  <a:spLocks noChangeShapeType="1"/>
                </p:cNvSpPr>
                <p:nvPr/>
              </p:nvSpPr>
              <p:spPr bwMode="auto">
                <a:xfrm flipV="1">
                  <a:off x="3335" y="3668"/>
                  <a:ext cx="124" cy="5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5" name="Line 279">
                  <a:extLst>
                    <a:ext uri="{FF2B5EF4-FFF2-40B4-BE49-F238E27FC236}">
                      <a16:creationId xmlns:a16="http://schemas.microsoft.com/office/drawing/2014/main" id="{3A20EB55-5F53-8D4A-B15F-D4BDF5B95713}"/>
                    </a:ext>
                  </a:extLst>
                </p:cNvPr>
                <p:cNvSpPr>
                  <a:spLocks noChangeShapeType="1"/>
                </p:cNvSpPr>
                <p:nvPr/>
              </p:nvSpPr>
              <p:spPr bwMode="auto">
                <a:xfrm>
                  <a:off x="3178" y="3766"/>
                  <a:ext cx="152" cy="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6" name="Line 280">
                  <a:extLst>
                    <a:ext uri="{FF2B5EF4-FFF2-40B4-BE49-F238E27FC236}">
                      <a16:creationId xmlns:a16="http://schemas.microsoft.com/office/drawing/2014/main" id="{09B1AE77-ABC6-A543-9BD3-1B79AEE5485D}"/>
                    </a:ext>
                  </a:extLst>
                </p:cNvPr>
                <p:cNvSpPr>
                  <a:spLocks noChangeShapeType="1"/>
                </p:cNvSpPr>
                <p:nvPr/>
              </p:nvSpPr>
              <p:spPr bwMode="auto">
                <a:xfrm flipV="1">
                  <a:off x="3335" y="3781"/>
                  <a:ext cx="153" cy="6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7" name="Line 281">
                  <a:extLst>
                    <a:ext uri="{FF2B5EF4-FFF2-40B4-BE49-F238E27FC236}">
                      <a16:creationId xmlns:a16="http://schemas.microsoft.com/office/drawing/2014/main" id="{C9E2F43C-BF37-C043-9B9F-9B871CC21255}"/>
                    </a:ext>
                  </a:extLst>
                </p:cNvPr>
                <p:cNvSpPr>
                  <a:spLocks noChangeShapeType="1"/>
                </p:cNvSpPr>
                <p:nvPr/>
              </p:nvSpPr>
              <p:spPr bwMode="auto">
                <a:xfrm flipV="1">
                  <a:off x="3335" y="3567"/>
                  <a:ext cx="78" cy="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8" name="Line 282">
                  <a:extLst>
                    <a:ext uri="{FF2B5EF4-FFF2-40B4-BE49-F238E27FC236}">
                      <a16:creationId xmlns:a16="http://schemas.microsoft.com/office/drawing/2014/main" id="{5E154FF5-2885-3B45-AA84-B8A439A0494E}"/>
                    </a:ext>
                  </a:extLst>
                </p:cNvPr>
                <p:cNvSpPr>
                  <a:spLocks noChangeShapeType="1"/>
                </p:cNvSpPr>
                <p:nvPr/>
              </p:nvSpPr>
              <p:spPr bwMode="auto">
                <a:xfrm flipV="1">
                  <a:off x="3335" y="3428"/>
                  <a:ext cx="49" cy="2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99" name="Line 283">
                  <a:extLst>
                    <a:ext uri="{FF2B5EF4-FFF2-40B4-BE49-F238E27FC236}">
                      <a16:creationId xmlns:a16="http://schemas.microsoft.com/office/drawing/2014/main" id="{F5561895-586A-9C4D-B794-5F38CF92B592}"/>
                    </a:ext>
                  </a:extLst>
                </p:cNvPr>
                <p:cNvSpPr>
                  <a:spLocks noChangeShapeType="1"/>
                </p:cNvSpPr>
                <p:nvPr/>
              </p:nvSpPr>
              <p:spPr bwMode="auto">
                <a:xfrm>
                  <a:off x="3247" y="3558"/>
                  <a:ext cx="9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00" name="Line 284">
                  <a:extLst>
                    <a:ext uri="{FF2B5EF4-FFF2-40B4-BE49-F238E27FC236}">
                      <a16:creationId xmlns:a16="http://schemas.microsoft.com/office/drawing/2014/main" id="{530EB7CE-EDFC-7A4B-8A20-743CB2980406}"/>
                    </a:ext>
                  </a:extLst>
                </p:cNvPr>
                <p:cNvSpPr>
                  <a:spLocks noChangeShapeType="1"/>
                </p:cNvSpPr>
                <p:nvPr/>
              </p:nvSpPr>
              <p:spPr bwMode="auto">
                <a:xfrm>
                  <a:off x="3289" y="3422"/>
                  <a:ext cx="55" cy="3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2" name="Group 261">
              <a:extLst>
                <a:ext uri="{FF2B5EF4-FFF2-40B4-BE49-F238E27FC236}">
                  <a16:creationId xmlns:a16="http://schemas.microsoft.com/office/drawing/2014/main" id="{A75D495D-C255-814F-AC70-A857D9CADE9E}"/>
                </a:ext>
              </a:extLst>
            </p:cNvPr>
            <p:cNvGrpSpPr/>
            <p:nvPr/>
          </p:nvGrpSpPr>
          <p:grpSpPr>
            <a:xfrm>
              <a:off x="8405402" y="3099042"/>
              <a:ext cx="527285" cy="593983"/>
              <a:chOff x="8328836" y="2202873"/>
              <a:chExt cx="527285" cy="593983"/>
            </a:xfrm>
          </p:grpSpPr>
          <p:pic>
            <p:nvPicPr>
              <p:cNvPr id="575" name="Picture 653" descr="iphone_stylized_small">
                <a:extLst>
                  <a:ext uri="{FF2B5EF4-FFF2-40B4-BE49-F238E27FC236}">
                    <a16:creationId xmlns:a16="http://schemas.microsoft.com/office/drawing/2014/main" id="{26EE1846-03D3-3F42-8334-610B30AB2D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66432" y="2271663"/>
                <a:ext cx="180509" cy="52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76" name="Group 850">
                <a:extLst>
                  <a:ext uri="{FF2B5EF4-FFF2-40B4-BE49-F238E27FC236}">
                    <a16:creationId xmlns:a16="http://schemas.microsoft.com/office/drawing/2014/main" id="{866E8245-505E-3D4A-BEA8-C37EF27B338B}"/>
                  </a:ext>
                </a:extLst>
              </p:cNvPr>
              <p:cNvGrpSpPr>
                <a:grpSpLocks/>
              </p:cNvGrpSpPr>
              <p:nvPr/>
            </p:nvGrpSpPr>
            <p:grpSpPr bwMode="auto">
              <a:xfrm>
                <a:off x="8328836" y="2202873"/>
                <a:ext cx="527285" cy="118466"/>
                <a:chOff x="2199" y="955"/>
                <a:chExt cx="2547" cy="506"/>
              </a:xfrm>
            </p:grpSpPr>
            <p:sp>
              <p:nvSpPr>
                <p:cNvPr id="577" name="Freeform 851">
                  <a:extLst>
                    <a:ext uri="{FF2B5EF4-FFF2-40B4-BE49-F238E27FC236}">
                      <a16:creationId xmlns:a16="http://schemas.microsoft.com/office/drawing/2014/main" id="{43658B60-BEC0-2940-B4D2-1C6DF40A234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8" name="Freeform 852">
                  <a:extLst>
                    <a:ext uri="{FF2B5EF4-FFF2-40B4-BE49-F238E27FC236}">
                      <a16:creationId xmlns:a16="http://schemas.microsoft.com/office/drawing/2014/main" id="{57F7CCE4-09AA-0F4A-97AC-1F000557143E}"/>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9" name="Freeform 853">
                  <a:extLst>
                    <a:ext uri="{FF2B5EF4-FFF2-40B4-BE49-F238E27FC236}">
                      <a16:creationId xmlns:a16="http://schemas.microsoft.com/office/drawing/2014/main" id="{08300E6E-FB45-764B-92BB-C176A3322E60}"/>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0" name="Freeform 854">
                  <a:extLst>
                    <a:ext uri="{FF2B5EF4-FFF2-40B4-BE49-F238E27FC236}">
                      <a16:creationId xmlns:a16="http://schemas.microsoft.com/office/drawing/2014/main" id="{48F0C5EB-B463-1941-A973-B8AF6D57BF3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1" name="Freeform 855">
                  <a:extLst>
                    <a:ext uri="{FF2B5EF4-FFF2-40B4-BE49-F238E27FC236}">
                      <a16:creationId xmlns:a16="http://schemas.microsoft.com/office/drawing/2014/main" id="{D46B24E5-B89E-144F-BA23-B0F52882123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82" name="Freeform 856">
                  <a:extLst>
                    <a:ext uri="{FF2B5EF4-FFF2-40B4-BE49-F238E27FC236}">
                      <a16:creationId xmlns:a16="http://schemas.microsoft.com/office/drawing/2014/main" id="{4E35544A-3DDA-974E-9C4C-694B4E35FCE2}"/>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3" name="Group 262">
              <a:extLst>
                <a:ext uri="{FF2B5EF4-FFF2-40B4-BE49-F238E27FC236}">
                  <a16:creationId xmlns:a16="http://schemas.microsoft.com/office/drawing/2014/main" id="{32C545ED-43BF-7B4E-8160-E564ACA96044}"/>
                </a:ext>
              </a:extLst>
            </p:cNvPr>
            <p:cNvGrpSpPr/>
            <p:nvPr/>
          </p:nvGrpSpPr>
          <p:grpSpPr>
            <a:xfrm>
              <a:off x="7856376" y="3838205"/>
              <a:ext cx="1062340" cy="341909"/>
              <a:chOff x="9561515" y="2748013"/>
              <a:chExt cx="1120341" cy="347863"/>
            </a:xfrm>
          </p:grpSpPr>
          <p:pic>
            <p:nvPicPr>
              <p:cNvPr id="566" name="Picture 603" descr="car_icon_small">
                <a:extLst>
                  <a:ext uri="{FF2B5EF4-FFF2-40B4-BE49-F238E27FC236}">
                    <a16:creationId xmlns:a16="http://schemas.microsoft.com/office/drawing/2014/main" id="{9069160E-81B3-814E-BC7A-543EA448A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1515" y="2826814"/>
                <a:ext cx="1120341" cy="26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7" name="Group 850">
                <a:extLst>
                  <a:ext uri="{FF2B5EF4-FFF2-40B4-BE49-F238E27FC236}">
                    <a16:creationId xmlns:a16="http://schemas.microsoft.com/office/drawing/2014/main" id="{FDD85375-764E-1A4D-AAC3-B4572E6A466E}"/>
                  </a:ext>
                </a:extLst>
              </p:cNvPr>
              <p:cNvGrpSpPr>
                <a:grpSpLocks/>
              </p:cNvGrpSpPr>
              <p:nvPr/>
            </p:nvGrpSpPr>
            <p:grpSpPr bwMode="auto">
              <a:xfrm>
                <a:off x="9788587" y="2748013"/>
                <a:ext cx="527285" cy="118466"/>
                <a:chOff x="2199" y="955"/>
                <a:chExt cx="2547" cy="506"/>
              </a:xfrm>
            </p:grpSpPr>
            <p:sp>
              <p:nvSpPr>
                <p:cNvPr id="569" name="Freeform 851">
                  <a:extLst>
                    <a:ext uri="{FF2B5EF4-FFF2-40B4-BE49-F238E27FC236}">
                      <a16:creationId xmlns:a16="http://schemas.microsoft.com/office/drawing/2014/main" id="{A627EE87-50B4-EA4B-9EAF-9300F60936E6}"/>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0" name="Freeform 852">
                  <a:extLst>
                    <a:ext uri="{FF2B5EF4-FFF2-40B4-BE49-F238E27FC236}">
                      <a16:creationId xmlns:a16="http://schemas.microsoft.com/office/drawing/2014/main" id="{E110E52C-6DC7-D449-86DF-2909C92828FD}"/>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1" name="Freeform 853">
                  <a:extLst>
                    <a:ext uri="{FF2B5EF4-FFF2-40B4-BE49-F238E27FC236}">
                      <a16:creationId xmlns:a16="http://schemas.microsoft.com/office/drawing/2014/main" id="{1CBD7BA2-89D1-8D42-9BFD-5738BAD3AE1D}"/>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2" name="Freeform 854">
                  <a:extLst>
                    <a:ext uri="{FF2B5EF4-FFF2-40B4-BE49-F238E27FC236}">
                      <a16:creationId xmlns:a16="http://schemas.microsoft.com/office/drawing/2014/main" id="{73CEC12A-17BA-9F45-B7BF-12FFD0853639}"/>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3" name="Freeform 855">
                  <a:extLst>
                    <a:ext uri="{FF2B5EF4-FFF2-40B4-BE49-F238E27FC236}">
                      <a16:creationId xmlns:a16="http://schemas.microsoft.com/office/drawing/2014/main" id="{DCD2F1BD-FE5C-AA4E-9F72-36A5532E2EC8}"/>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74" name="Freeform 856">
                  <a:extLst>
                    <a:ext uri="{FF2B5EF4-FFF2-40B4-BE49-F238E27FC236}">
                      <a16:creationId xmlns:a16="http://schemas.microsoft.com/office/drawing/2014/main" id="{447254F4-B1F8-FF42-A10D-AD0109927774}"/>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68" name="Straight Connector 567">
                <a:extLst>
                  <a:ext uri="{FF2B5EF4-FFF2-40B4-BE49-F238E27FC236}">
                    <a16:creationId xmlns:a16="http://schemas.microsoft.com/office/drawing/2014/main" id="{A5FA3456-E7C2-5346-90DA-566DF6B7CE52}"/>
                  </a:ext>
                </a:extLst>
              </p:cNvPr>
              <p:cNvCxnSpPr/>
              <p:nvPr/>
            </p:nvCxnSpPr>
            <p:spPr>
              <a:xfrm>
                <a:off x="10032156" y="2798664"/>
                <a:ext cx="31623" cy="1368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4" name="Group 263">
              <a:extLst>
                <a:ext uri="{FF2B5EF4-FFF2-40B4-BE49-F238E27FC236}">
                  <a16:creationId xmlns:a16="http://schemas.microsoft.com/office/drawing/2014/main" id="{DE6D2425-80FB-B94E-B01C-00CDE34C0ABE}"/>
                </a:ext>
              </a:extLst>
            </p:cNvPr>
            <p:cNvGrpSpPr/>
            <p:nvPr/>
          </p:nvGrpSpPr>
          <p:grpSpPr>
            <a:xfrm>
              <a:off x="9731765" y="3463179"/>
              <a:ext cx="502369" cy="512348"/>
              <a:chOff x="7341491" y="2307905"/>
              <a:chExt cx="509280" cy="439573"/>
            </a:xfrm>
          </p:grpSpPr>
          <p:grpSp>
            <p:nvGrpSpPr>
              <p:cNvPr id="535" name="Group 534">
                <a:extLst>
                  <a:ext uri="{FF2B5EF4-FFF2-40B4-BE49-F238E27FC236}">
                    <a16:creationId xmlns:a16="http://schemas.microsoft.com/office/drawing/2014/main" id="{62E2EB96-BBDF-1B42-BD81-8F2EA9EEB029}"/>
                  </a:ext>
                </a:extLst>
              </p:cNvPr>
              <p:cNvGrpSpPr/>
              <p:nvPr/>
            </p:nvGrpSpPr>
            <p:grpSpPr>
              <a:xfrm>
                <a:off x="7341491" y="2426725"/>
                <a:ext cx="509280" cy="320753"/>
                <a:chOff x="7458407" y="2414528"/>
                <a:chExt cx="509280" cy="320753"/>
              </a:xfrm>
            </p:grpSpPr>
            <p:pic>
              <p:nvPicPr>
                <p:cNvPr id="544" name="Picture 1018" descr="laptop_keyboard">
                  <a:extLst>
                    <a:ext uri="{FF2B5EF4-FFF2-40B4-BE49-F238E27FC236}">
                      <a16:creationId xmlns:a16="http://schemas.microsoft.com/office/drawing/2014/main" id="{B26BC03B-36B5-C240-9509-5FC2687DAF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5" name="Freeform 1019">
                  <a:extLst>
                    <a:ext uri="{FF2B5EF4-FFF2-40B4-BE49-F238E27FC236}">
                      <a16:creationId xmlns:a16="http://schemas.microsoft.com/office/drawing/2014/main" id="{7184219E-4513-AD47-A6B5-6C820B45E6F4}"/>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46" name="Picture 1020" descr="screen">
                  <a:extLst>
                    <a:ext uri="{FF2B5EF4-FFF2-40B4-BE49-F238E27FC236}">
                      <a16:creationId xmlns:a16="http://schemas.microsoft.com/office/drawing/2014/main" id="{7C9A828A-3FA8-DA44-B0BB-660CED5B6C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7" name="Freeform 1021">
                  <a:extLst>
                    <a:ext uri="{FF2B5EF4-FFF2-40B4-BE49-F238E27FC236}">
                      <a16:creationId xmlns:a16="http://schemas.microsoft.com/office/drawing/2014/main" id="{360E1912-E990-EF4A-A168-97D62A042CC7}"/>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8" name="Freeform 1022">
                  <a:extLst>
                    <a:ext uri="{FF2B5EF4-FFF2-40B4-BE49-F238E27FC236}">
                      <a16:creationId xmlns:a16="http://schemas.microsoft.com/office/drawing/2014/main" id="{AB2F9DCB-7D0E-CF4F-B534-CD48B0FF5888}"/>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9" name="Freeform 1023">
                  <a:extLst>
                    <a:ext uri="{FF2B5EF4-FFF2-40B4-BE49-F238E27FC236}">
                      <a16:creationId xmlns:a16="http://schemas.microsoft.com/office/drawing/2014/main" id="{D2275662-6913-B342-8D4F-B54B1FD732B1}"/>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0" name="Freeform 1024">
                  <a:extLst>
                    <a:ext uri="{FF2B5EF4-FFF2-40B4-BE49-F238E27FC236}">
                      <a16:creationId xmlns:a16="http://schemas.microsoft.com/office/drawing/2014/main" id="{624D1F43-BEC1-0B42-B4B4-9C8B31E78295}"/>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1" name="Freeform 1025">
                  <a:extLst>
                    <a:ext uri="{FF2B5EF4-FFF2-40B4-BE49-F238E27FC236}">
                      <a16:creationId xmlns:a16="http://schemas.microsoft.com/office/drawing/2014/main" id="{4D03BFA9-5625-7048-80AD-E11761123C3A}"/>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2" name="Freeform 1026">
                  <a:extLst>
                    <a:ext uri="{FF2B5EF4-FFF2-40B4-BE49-F238E27FC236}">
                      <a16:creationId xmlns:a16="http://schemas.microsoft.com/office/drawing/2014/main" id="{CBA0000F-3C26-4F47-ADF0-3A42BEB73824}"/>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53" name="Group 1027">
                  <a:extLst>
                    <a:ext uri="{FF2B5EF4-FFF2-40B4-BE49-F238E27FC236}">
                      <a16:creationId xmlns:a16="http://schemas.microsoft.com/office/drawing/2014/main" id="{B7A6EF01-4E6C-7747-9568-00D99B7B7EE9}"/>
                    </a:ext>
                  </a:extLst>
                </p:cNvPr>
                <p:cNvGrpSpPr>
                  <a:grpSpLocks/>
                </p:cNvGrpSpPr>
                <p:nvPr/>
              </p:nvGrpSpPr>
              <p:grpSpPr bwMode="auto">
                <a:xfrm>
                  <a:off x="7594735" y="2642220"/>
                  <a:ext cx="98740" cy="36846"/>
                  <a:chOff x="1740" y="2642"/>
                  <a:chExt cx="752" cy="327"/>
                </a:xfrm>
              </p:grpSpPr>
              <p:sp>
                <p:nvSpPr>
                  <p:cNvPr id="560" name="Freeform 1028">
                    <a:extLst>
                      <a:ext uri="{FF2B5EF4-FFF2-40B4-BE49-F238E27FC236}">
                        <a16:creationId xmlns:a16="http://schemas.microsoft.com/office/drawing/2014/main" id="{3B534C3F-FFD2-AF49-A1B8-E3812FAAA7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1" name="Freeform 1029">
                    <a:extLst>
                      <a:ext uri="{FF2B5EF4-FFF2-40B4-BE49-F238E27FC236}">
                        <a16:creationId xmlns:a16="http://schemas.microsoft.com/office/drawing/2014/main" id="{9E7AA977-F639-2A46-8045-57318488DCE5}"/>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2" name="Freeform 1030">
                    <a:extLst>
                      <a:ext uri="{FF2B5EF4-FFF2-40B4-BE49-F238E27FC236}">
                        <a16:creationId xmlns:a16="http://schemas.microsoft.com/office/drawing/2014/main" id="{31170FBC-FBB9-9247-A3E8-2C725CFE0A2A}"/>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3" name="Freeform 1031">
                    <a:extLst>
                      <a:ext uri="{FF2B5EF4-FFF2-40B4-BE49-F238E27FC236}">
                        <a16:creationId xmlns:a16="http://schemas.microsoft.com/office/drawing/2014/main" id="{F2F08FC2-75AB-2044-AF2A-8DBF41C8914C}"/>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4" name="Freeform 1032">
                    <a:extLst>
                      <a:ext uri="{FF2B5EF4-FFF2-40B4-BE49-F238E27FC236}">
                        <a16:creationId xmlns:a16="http://schemas.microsoft.com/office/drawing/2014/main" id="{8A6DE604-E047-5745-BA1E-D445993F7357}"/>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65" name="Freeform 1033">
                    <a:extLst>
                      <a:ext uri="{FF2B5EF4-FFF2-40B4-BE49-F238E27FC236}">
                        <a16:creationId xmlns:a16="http://schemas.microsoft.com/office/drawing/2014/main" id="{9EC5A2BD-8AB7-CD4E-A1C6-691DC9E0B1BD}"/>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554" name="Freeform 1034">
                  <a:extLst>
                    <a:ext uri="{FF2B5EF4-FFF2-40B4-BE49-F238E27FC236}">
                      <a16:creationId xmlns:a16="http://schemas.microsoft.com/office/drawing/2014/main" id="{EDD0CD04-14F2-E64D-ADFB-1F9D962A8E7F}"/>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5" name="Freeform 1035">
                  <a:extLst>
                    <a:ext uri="{FF2B5EF4-FFF2-40B4-BE49-F238E27FC236}">
                      <a16:creationId xmlns:a16="http://schemas.microsoft.com/office/drawing/2014/main" id="{344BEA7E-1D99-474C-BA43-D36AFF0778B0}"/>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6" name="Freeform 1036">
                  <a:extLst>
                    <a:ext uri="{FF2B5EF4-FFF2-40B4-BE49-F238E27FC236}">
                      <a16:creationId xmlns:a16="http://schemas.microsoft.com/office/drawing/2014/main" id="{7D014298-3FAC-E74C-A3C6-FEF113FAB77A}"/>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7" name="Freeform 1037">
                  <a:extLst>
                    <a:ext uri="{FF2B5EF4-FFF2-40B4-BE49-F238E27FC236}">
                      <a16:creationId xmlns:a16="http://schemas.microsoft.com/office/drawing/2014/main" id="{AA24228A-3940-C047-9862-E4276C8F81E0}"/>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8" name="Freeform 1038">
                  <a:extLst>
                    <a:ext uri="{FF2B5EF4-FFF2-40B4-BE49-F238E27FC236}">
                      <a16:creationId xmlns:a16="http://schemas.microsoft.com/office/drawing/2014/main" id="{AC5F707D-F324-E146-9AAE-13C53B2E5546}"/>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59" name="Freeform 1039">
                  <a:extLst>
                    <a:ext uri="{FF2B5EF4-FFF2-40B4-BE49-F238E27FC236}">
                      <a16:creationId xmlns:a16="http://schemas.microsoft.com/office/drawing/2014/main" id="{DFBBB30B-9ADB-4B44-ACEE-D908F7C4BB2B}"/>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36" name="Group 850">
                <a:extLst>
                  <a:ext uri="{FF2B5EF4-FFF2-40B4-BE49-F238E27FC236}">
                    <a16:creationId xmlns:a16="http://schemas.microsoft.com/office/drawing/2014/main" id="{A1F9CDC2-7601-9A40-82D3-151D8B9396CA}"/>
                  </a:ext>
                </a:extLst>
              </p:cNvPr>
              <p:cNvGrpSpPr>
                <a:grpSpLocks/>
              </p:cNvGrpSpPr>
              <p:nvPr/>
            </p:nvGrpSpPr>
            <p:grpSpPr bwMode="auto">
              <a:xfrm>
                <a:off x="7408527" y="2307905"/>
                <a:ext cx="399726" cy="74090"/>
                <a:chOff x="2199" y="955"/>
                <a:chExt cx="2547" cy="506"/>
              </a:xfrm>
            </p:grpSpPr>
            <p:sp>
              <p:nvSpPr>
                <p:cNvPr id="538" name="Freeform 851">
                  <a:extLst>
                    <a:ext uri="{FF2B5EF4-FFF2-40B4-BE49-F238E27FC236}">
                      <a16:creationId xmlns:a16="http://schemas.microsoft.com/office/drawing/2014/main" id="{E3901ADE-3D2F-0F40-83EC-1E343D4A44D2}"/>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39" name="Freeform 852">
                  <a:extLst>
                    <a:ext uri="{FF2B5EF4-FFF2-40B4-BE49-F238E27FC236}">
                      <a16:creationId xmlns:a16="http://schemas.microsoft.com/office/drawing/2014/main" id="{1133C005-DAE0-2547-A349-A2A7FF6C1171}"/>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0" name="Freeform 853">
                  <a:extLst>
                    <a:ext uri="{FF2B5EF4-FFF2-40B4-BE49-F238E27FC236}">
                      <a16:creationId xmlns:a16="http://schemas.microsoft.com/office/drawing/2014/main" id="{2AD9129D-0B75-2846-BD83-FE4B88FD3564}"/>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1" name="Freeform 854">
                  <a:extLst>
                    <a:ext uri="{FF2B5EF4-FFF2-40B4-BE49-F238E27FC236}">
                      <a16:creationId xmlns:a16="http://schemas.microsoft.com/office/drawing/2014/main" id="{89EE6BAC-FF86-2E45-A4A6-6F964118A50A}"/>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2" name="Freeform 855">
                  <a:extLst>
                    <a:ext uri="{FF2B5EF4-FFF2-40B4-BE49-F238E27FC236}">
                      <a16:creationId xmlns:a16="http://schemas.microsoft.com/office/drawing/2014/main" id="{49C009EA-4F9B-6947-B5F3-9089B1E1159D}"/>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43" name="Freeform 856">
                  <a:extLst>
                    <a:ext uri="{FF2B5EF4-FFF2-40B4-BE49-F238E27FC236}">
                      <a16:creationId xmlns:a16="http://schemas.microsoft.com/office/drawing/2014/main" id="{D470AE7F-9904-7444-8C91-6124A0D96A7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537" name="Straight Connector 536">
                <a:extLst>
                  <a:ext uri="{FF2B5EF4-FFF2-40B4-BE49-F238E27FC236}">
                    <a16:creationId xmlns:a16="http://schemas.microsoft.com/office/drawing/2014/main" id="{B2CA645B-4B20-E445-A3FB-1A5DFFB64F6E}"/>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65" name="Group 264">
              <a:extLst>
                <a:ext uri="{FF2B5EF4-FFF2-40B4-BE49-F238E27FC236}">
                  <a16:creationId xmlns:a16="http://schemas.microsoft.com/office/drawing/2014/main" id="{420CA967-C6FF-AF49-B120-4A1B63029159}"/>
                </a:ext>
              </a:extLst>
            </p:cNvPr>
            <p:cNvGrpSpPr/>
            <p:nvPr/>
          </p:nvGrpSpPr>
          <p:grpSpPr>
            <a:xfrm>
              <a:off x="10268203" y="3452676"/>
              <a:ext cx="1415984" cy="1643535"/>
              <a:chOff x="10249542" y="3676610"/>
              <a:chExt cx="1415984" cy="1643535"/>
            </a:xfrm>
          </p:grpSpPr>
          <p:sp>
            <p:nvSpPr>
              <p:cNvPr id="506" name="Line 435">
                <a:extLst>
                  <a:ext uri="{FF2B5EF4-FFF2-40B4-BE49-F238E27FC236}">
                    <a16:creationId xmlns:a16="http://schemas.microsoft.com/office/drawing/2014/main" id="{45BD382F-8E79-AF42-8D83-102728C2DEB2}"/>
                  </a:ext>
                </a:extLst>
              </p:cNvPr>
              <p:cNvSpPr>
                <a:spLocks noChangeShapeType="1"/>
              </p:cNvSpPr>
              <p:nvPr/>
            </p:nvSpPr>
            <p:spPr bwMode="auto">
              <a:xfrm flipH="1">
                <a:off x="11319747" y="4049486"/>
                <a:ext cx="7615" cy="35608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7" name="Line 436">
                <a:extLst>
                  <a:ext uri="{FF2B5EF4-FFF2-40B4-BE49-F238E27FC236}">
                    <a16:creationId xmlns:a16="http://schemas.microsoft.com/office/drawing/2014/main" id="{36B815AF-C2C5-F142-8D82-327977AB2FAE}"/>
                  </a:ext>
                </a:extLst>
              </p:cNvPr>
              <p:cNvSpPr>
                <a:spLocks noChangeShapeType="1"/>
              </p:cNvSpPr>
              <p:nvPr/>
            </p:nvSpPr>
            <p:spPr bwMode="auto">
              <a:xfrm flipV="1">
                <a:off x="10658519" y="4487840"/>
                <a:ext cx="518620" cy="173119"/>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8" name="Line 439">
                <a:extLst>
                  <a:ext uri="{FF2B5EF4-FFF2-40B4-BE49-F238E27FC236}">
                    <a16:creationId xmlns:a16="http://schemas.microsoft.com/office/drawing/2014/main" id="{8CF8E9E2-D971-6849-8B2D-5DDA78B1E51C}"/>
                  </a:ext>
                </a:extLst>
              </p:cNvPr>
              <p:cNvSpPr>
                <a:spLocks noChangeShapeType="1"/>
              </p:cNvSpPr>
              <p:nvPr/>
            </p:nvSpPr>
            <p:spPr bwMode="auto">
              <a:xfrm flipH="1">
                <a:off x="11201006" y="4473187"/>
                <a:ext cx="127931" cy="524238"/>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509" name="Group 508">
                <a:extLst>
                  <a:ext uri="{FF2B5EF4-FFF2-40B4-BE49-F238E27FC236}">
                    <a16:creationId xmlns:a16="http://schemas.microsoft.com/office/drawing/2014/main" id="{1D2F9153-D8C3-0C4A-81B7-9BB2A5A7EECD}"/>
                  </a:ext>
                </a:extLst>
              </p:cNvPr>
              <p:cNvGrpSpPr/>
              <p:nvPr/>
            </p:nvGrpSpPr>
            <p:grpSpPr>
              <a:xfrm>
                <a:off x="11084522" y="4291738"/>
                <a:ext cx="581004" cy="299152"/>
                <a:chOff x="3668110" y="2448910"/>
                <a:chExt cx="3794234" cy="2165130"/>
              </a:xfrm>
            </p:grpSpPr>
            <p:sp>
              <p:nvSpPr>
                <p:cNvPr id="527" name="Rectangle 526">
                  <a:extLst>
                    <a:ext uri="{FF2B5EF4-FFF2-40B4-BE49-F238E27FC236}">
                      <a16:creationId xmlns:a16="http://schemas.microsoft.com/office/drawing/2014/main" id="{9107DBC8-859E-8D40-B5B6-C4AA2C8FB9B3}"/>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a:solidFill>
                    <a:srgbClr val="E4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29" name="Freeform 528">
                  <a:extLst>
                    <a:ext uri="{FF2B5EF4-FFF2-40B4-BE49-F238E27FC236}">
                      <a16:creationId xmlns:a16="http://schemas.microsoft.com/office/drawing/2014/main" id="{202521BE-D707-0F40-92B9-1CF932599427}"/>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30" name="Group 529">
                  <a:extLst>
                    <a:ext uri="{FF2B5EF4-FFF2-40B4-BE49-F238E27FC236}">
                      <a16:creationId xmlns:a16="http://schemas.microsoft.com/office/drawing/2014/main" id="{386B2BB7-4B70-9E41-90D4-D3BA3A243DE5}"/>
                    </a:ext>
                  </a:extLst>
                </p:cNvPr>
                <p:cNvGrpSpPr/>
                <p:nvPr/>
              </p:nvGrpSpPr>
              <p:grpSpPr>
                <a:xfrm>
                  <a:off x="3941378" y="2603243"/>
                  <a:ext cx="3202061" cy="1066110"/>
                  <a:chOff x="7939341" y="3037317"/>
                  <a:chExt cx="897649" cy="353919"/>
                </a:xfrm>
              </p:grpSpPr>
              <p:sp>
                <p:nvSpPr>
                  <p:cNvPr id="531" name="Freeform 530">
                    <a:extLst>
                      <a:ext uri="{FF2B5EF4-FFF2-40B4-BE49-F238E27FC236}">
                        <a16:creationId xmlns:a16="http://schemas.microsoft.com/office/drawing/2014/main" id="{D068C3A0-7999-2F4F-AD40-DCE41D95256F}"/>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2" name="Freeform 531">
                    <a:extLst>
                      <a:ext uri="{FF2B5EF4-FFF2-40B4-BE49-F238E27FC236}">
                        <a16:creationId xmlns:a16="http://schemas.microsoft.com/office/drawing/2014/main" id="{5639C0F5-5081-3B41-B9D2-1EEDEA67E903}"/>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3" name="Freeform 532">
                    <a:extLst>
                      <a:ext uri="{FF2B5EF4-FFF2-40B4-BE49-F238E27FC236}">
                        <a16:creationId xmlns:a16="http://schemas.microsoft.com/office/drawing/2014/main" id="{58E7AD86-18B1-D04C-A608-C2C2C32D302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C0000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34" name="Freeform 533">
                    <a:extLst>
                      <a:ext uri="{FF2B5EF4-FFF2-40B4-BE49-F238E27FC236}">
                        <a16:creationId xmlns:a16="http://schemas.microsoft.com/office/drawing/2014/main" id="{5F37FABE-0C5E-BE4B-816C-434CDEF518C7}"/>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EC86A6"/>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10" name="Group 590">
                <a:extLst>
                  <a:ext uri="{FF2B5EF4-FFF2-40B4-BE49-F238E27FC236}">
                    <a16:creationId xmlns:a16="http://schemas.microsoft.com/office/drawing/2014/main" id="{D433E483-6A63-3749-A0B5-CDE5F0937038}"/>
                  </a:ext>
                </a:extLst>
              </p:cNvPr>
              <p:cNvGrpSpPr>
                <a:grpSpLocks/>
              </p:cNvGrpSpPr>
              <p:nvPr/>
            </p:nvGrpSpPr>
            <p:grpSpPr bwMode="auto">
              <a:xfrm flipH="1">
                <a:off x="10917985" y="3676610"/>
                <a:ext cx="649485" cy="571200"/>
                <a:chOff x="2839" y="3501"/>
                <a:chExt cx="755" cy="803"/>
              </a:xfrm>
            </p:grpSpPr>
            <p:pic>
              <p:nvPicPr>
                <p:cNvPr id="519" name="Picture 591" descr="desktop_computer_stylized_medium">
                  <a:extLst>
                    <a:ext uri="{FF2B5EF4-FFF2-40B4-BE49-F238E27FC236}">
                      <a16:creationId xmlns:a16="http://schemas.microsoft.com/office/drawing/2014/main" id="{872C8DF8-FDD2-1F45-920A-9065DA104B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1" name="Freeform 592">
                  <a:extLst>
                    <a:ext uri="{FF2B5EF4-FFF2-40B4-BE49-F238E27FC236}">
                      <a16:creationId xmlns:a16="http://schemas.microsoft.com/office/drawing/2014/main" id="{B68FB3B0-1F09-9B49-ACA9-BE55166AFEE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11" name="Group 590">
                <a:extLst>
                  <a:ext uri="{FF2B5EF4-FFF2-40B4-BE49-F238E27FC236}">
                    <a16:creationId xmlns:a16="http://schemas.microsoft.com/office/drawing/2014/main" id="{E3C29E7E-5870-D04F-802F-276AABC35A7D}"/>
                  </a:ext>
                </a:extLst>
              </p:cNvPr>
              <p:cNvGrpSpPr>
                <a:grpSpLocks/>
              </p:cNvGrpSpPr>
              <p:nvPr/>
            </p:nvGrpSpPr>
            <p:grpSpPr bwMode="auto">
              <a:xfrm flipH="1">
                <a:off x="10249542" y="4410101"/>
                <a:ext cx="649485" cy="571200"/>
                <a:chOff x="2839" y="3501"/>
                <a:chExt cx="755" cy="803"/>
              </a:xfrm>
            </p:grpSpPr>
            <p:pic>
              <p:nvPicPr>
                <p:cNvPr id="516" name="Picture 591" descr="desktop_computer_stylized_medium">
                  <a:extLst>
                    <a:ext uri="{FF2B5EF4-FFF2-40B4-BE49-F238E27FC236}">
                      <a16:creationId xmlns:a16="http://schemas.microsoft.com/office/drawing/2014/main" id="{4E2E3CDB-8AAD-1C43-BC56-6710649783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8" name="Freeform 592">
                  <a:extLst>
                    <a:ext uri="{FF2B5EF4-FFF2-40B4-BE49-F238E27FC236}">
                      <a16:creationId xmlns:a16="http://schemas.microsoft.com/office/drawing/2014/main" id="{CED3A19C-2D17-F345-AF9E-396B480DA486}"/>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512" name="Group 590">
                <a:extLst>
                  <a:ext uri="{FF2B5EF4-FFF2-40B4-BE49-F238E27FC236}">
                    <a16:creationId xmlns:a16="http://schemas.microsoft.com/office/drawing/2014/main" id="{6F4F6FB6-D521-2547-A64E-23DBD821A6F5}"/>
                  </a:ext>
                </a:extLst>
              </p:cNvPr>
              <p:cNvGrpSpPr>
                <a:grpSpLocks/>
              </p:cNvGrpSpPr>
              <p:nvPr/>
            </p:nvGrpSpPr>
            <p:grpSpPr bwMode="auto">
              <a:xfrm flipH="1">
                <a:off x="10797829" y="4748945"/>
                <a:ext cx="649485" cy="571200"/>
                <a:chOff x="2839" y="3501"/>
                <a:chExt cx="755" cy="803"/>
              </a:xfrm>
            </p:grpSpPr>
            <p:pic>
              <p:nvPicPr>
                <p:cNvPr id="513" name="Picture 591" descr="desktop_computer_stylized_medium">
                  <a:extLst>
                    <a:ext uri="{FF2B5EF4-FFF2-40B4-BE49-F238E27FC236}">
                      <a16:creationId xmlns:a16="http://schemas.microsoft.com/office/drawing/2014/main" id="{259939A2-EF0D-0849-87E5-C30B512ABCC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39" y="3501"/>
                  <a:ext cx="755"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 name="Freeform 592">
                  <a:extLst>
                    <a:ext uri="{FF2B5EF4-FFF2-40B4-BE49-F238E27FC236}">
                      <a16:creationId xmlns:a16="http://schemas.microsoft.com/office/drawing/2014/main" id="{969549B6-E8D9-F346-B4D3-531B6A248E8C}"/>
                    </a:ext>
                  </a:extLst>
                </p:cNvPr>
                <p:cNvSpPr>
                  <a:spLocks/>
                </p:cNvSpPr>
                <p:nvPr/>
              </p:nvSpPr>
              <p:spPr bwMode="auto">
                <a:xfrm>
                  <a:off x="2916" y="3578"/>
                  <a:ext cx="356" cy="368"/>
                </a:xfrm>
                <a:custGeom>
                  <a:avLst/>
                  <a:gdLst>
                    <a:gd name="T0" fmla="*/ 0 w 356"/>
                    <a:gd name="T1" fmla="*/ 0 h 368"/>
                    <a:gd name="T2" fmla="*/ 300 w 356"/>
                    <a:gd name="T3" fmla="*/ 14 h 368"/>
                    <a:gd name="T4" fmla="*/ 356 w 356"/>
                    <a:gd name="T5" fmla="*/ 294 h 368"/>
                    <a:gd name="T6" fmla="*/ 78 w 356"/>
                    <a:gd name="T7" fmla="*/ 368 h 368"/>
                    <a:gd name="T8" fmla="*/ 0 w 356"/>
                    <a:gd name="T9" fmla="*/ 0 h 368"/>
                    <a:gd name="T10" fmla="*/ 0 60000 65536"/>
                    <a:gd name="T11" fmla="*/ 0 60000 65536"/>
                    <a:gd name="T12" fmla="*/ 0 60000 65536"/>
                    <a:gd name="T13" fmla="*/ 0 60000 65536"/>
                    <a:gd name="T14" fmla="*/ 0 60000 65536"/>
                    <a:gd name="T15" fmla="*/ 0 w 356"/>
                    <a:gd name="T16" fmla="*/ 0 h 368"/>
                    <a:gd name="T17" fmla="*/ 356 w 356"/>
                    <a:gd name="T18" fmla="*/ 368 h 368"/>
                  </a:gdLst>
                  <a:ahLst/>
                  <a:cxnLst>
                    <a:cxn ang="T10">
                      <a:pos x="T0" y="T1"/>
                    </a:cxn>
                    <a:cxn ang="T11">
                      <a:pos x="T2" y="T3"/>
                    </a:cxn>
                    <a:cxn ang="T12">
                      <a:pos x="T4" y="T5"/>
                    </a:cxn>
                    <a:cxn ang="T13">
                      <a:pos x="T6" y="T7"/>
                    </a:cxn>
                    <a:cxn ang="T14">
                      <a:pos x="T8" y="T9"/>
                    </a:cxn>
                  </a:cxnLst>
                  <a:rect l="T15" t="T16" r="T17" b="T18"/>
                  <a:pathLst>
                    <a:path w="356" h="368">
                      <a:moveTo>
                        <a:pt x="0" y="0"/>
                      </a:moveTo>
                      <a:lnTo>
                        <a:pt x="300" y="14"/>
                      </a:lnTo>
                      <a:lnTo>
                        <a:pt x="356" y="294"/>
                      </a:lnTo>
                      <a:lnTo>
                        <a:pt x="78" y="368"/>
                      </a:lnTo>
                      <a:lnTo>
                        <a:pt x="0" y="0"/>
                      </a:lnTo>
                      <a:close/>
                    </a:path>
                  </a:pathLst>
                </a:custGeom>
                <a:gradFill rotWithShape="1">
                  <a:gsLst>
                    <a:gs pos="0">
                      <a:srgbClr val="000099"/>
                    </a:gs>
                    <a:gs pos="100000">
                      <a:schemeClr val="bg1"/>
                    </a:gs>
                  </a:gsLst>
                  <a:lin ang="2700000" scaled="1"/>
                </a:gradFill>
                <a:ln>
                  <a:noFill/>
                </a:ln>
                <a:extLst>
                  <a:ext uri="{91240B29-F687-4F45-9708-019B960494DF}">
                    <a14:hiddenLine xmlns:a14="http://schemas.microsoft.com/office/drawing/2010/main" w="9525" cap="flat" cmpd="sng">
                      <a:solidFill>
                        <a:srgbClr val="000000"/>
                      </a:solidFill>
                      <a:prstDash val="solid"/>
                      <a:round/>
                      <a:headEnd/>
                      <a:tailEnd/>
                    </a14:hiddenLine>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grpSp>
          <p:nvGrpSpPr>
            <p:cNvPr id="266" name="Group 265">
              <a:extLst>
                <a:ext uri="{FF2B5EF4-FFF2-40B4-BE49-F238E27FC236}">
                  <a16:creationId xmlns:a16="http://schemas.microsoft.com/office/drawing/2014/main" id="{CED303F0-222E-5244-A993-7309936A6DDE}"/>
                </a:ext>
              </a:extLst>
            </p:cNvPr>
            <p:cNvGrpSpPr/>
            <p:nvPr/>
          </p:nvGrpSpPr>
          <p:grpSpPr>
            <a:xfrm>
              <a:off x="8229600" y="5199782"/>
              <a:ext cx="1923291" cy="1159453"/>
              <a:chOff x="9874069" y="4049856"/>
              <a:chExt cx="1165513" cy="683960"/>
            </a:xfrm>
          </p:grpSpPr>
          <p:pic>
            <p:nvPicPr>
              <p:cNvPr id="414" name="Picture 781" descr="antenna_radiation_stylized">
                <a:extLst>
                  <a:ext uri="{FF2B5EF4-FFF2-40B4-BE49-F238E27FC236}">
                    <a16:creationId xmlns:a16="http://schemas.microsoft.com/office/drawing/2014/main" id="{A7825C18-3A75-0543-A6DF-CD0EBCC8481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253455" y="4053920"/>
                <a:ext cx="452014" cy="95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4" name="Picture 780" descr="access_point_stylized_small">
                <a:extLst>
                  <a:ext uri="{FF2B5EF4-FFF2-40B4-BE49-F238E27FC236}">
                    <a16:creationId xmlns:a16="http://schemas.microsoft.com/office/drawing/2014/main" id="{00B2B9D6-136E-8F44-9D1F-73D9678EE5E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301992" y="4097214"/>
                <a:ext cx="380935" cy="317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35" name="Group 850">
                <a:extLst>
                  <a:ext uri="{FF2B5EF4-FFF2-40B4-BE49-F238E27FC236}">
                    <a16:creationId xmlns:a16="http://schemas.microsoft.com/office/drawing/2014/main" id="{55D7AFE3-491A-0F41-845E-73BE57A57999}"/>
                  </a:ext>
                </a:extLst>
              </p:cNvPr>
              <p:cNvGrpSpPr>
                <a:grpSpLocks/>
              </p:cNvGrpSpPr>
              <p:nvPr/>
            </p:nvGrpSpPr>
            <p:grpSpPr bwMode="auto">
              <a:xfrm>
                <a:off x="10257306" y="4049856"/>
                <a:ext cx="450526" cy="96315"/>
                <a:chOff x="2199" y="955"/>
                <a:chExt cx="2547" cy="506"/>
              </a:xfrm>
            </p:grpSpPr>
            <p:sp>
              <p:nvSpPr>
                <p:cNvPr id="500" name="Freeform 851">
                  <a:extLst>
                    <a:ext uri="{FF2B5EF4-FFF2-40B4-BE49-F238E27FC236}">
                      <a16:creationId xmlns:a16="http://schemas.microsoft.com/office/drawing/2014/main" id="{F966C65E-4602-0C4E-BE21-449A027F523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1" name="Freeform 852">
                  <a:extLst>
                    <a:ext uri="{FF2B5EF4-FFF2-40B4-BE49-F238E27FC236}">
                      <a16:creationId xmlns:a16="http://schemas.microsoft.com/office/drawing/2014/main" id="{F970640B-3A9E-5441-BC12-EE66BC8489A0}"/>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2" name="Freeform 853">
                  <a:extLst>
                    <a:ext uri="{FF2B5EF4-FFF2-40B4-BE49-F238E27FC236}">
                      <a16:creationId xmlns:a16="http://schemas.microsoft.com/office/drawing/2014/main" id="{4D1F8A5D-B984-3941-8162-CBC784976CF3}"/>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3" name="Freeform 854">
                  <a:extLst>
                    <a:ext uri="{FF2B5EF4-FFF2-40B4-BE49-F238E27FC236}">
                      <a16:creationId xmlns:a16="http://schemas.microsoft.com/office/drawing/2014/main" id="{81F815F2-BBBE-F048-946C-E2F160ACF985}"/>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4" name="Freeform 855">
                  <a:extLst>
                    <a:ext uri="{FF2B5EF4-FFF2-40B4-BE49-F238E27FC236}">
                      <a16:creationId xmlns:a16="http://schemas.microsoft.com/office/drawing/2014/main" id="{401DE888-B65E-C948-AFD1-FE211E0E5201}"/>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5" name="Freeform 856">
                  <a:extLst>
                    <a:ext uri="{FF2B5EF4-FFF2-40B4-BE49-F238E27FC236}">
                      <a16:creationId xmlns:a16="http://schemas.microsoft.com/office/drawing/2014/main" id="{0BF51E83-E31D-B44F-B45E-8F5E16572F58}"/>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12700"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6" name="Group 435">
                <a:extLst>
                  <a:ext uri="{FF2B5EF4-FFF2-40B4-BE49-F238E27FC236}">
                    <a16:creationId xmlns:a16="http://schemas.microsoft.com/office/drawing/2014/main" id="{D5751695-2861-FD47-8A0E-1F97388A9181}"/>
                  </a:ext>
                </a:extLst>
              </p:cNvPr>
              <p:cNvGrpSpPr/>
              <p:nvPr/>
            </p:nvGrpSpPr>
            <p:grpSpPr>
              <a:xfrm>
                <a:off x="9874069" y="4284324"/>
                <a:ext cx="406937" cy="372436"/>
                <a:chOff x="7341491" y="2307905"/>
                <a:chExt cx="509280" cy="439573"/>
              </a:xfrm>
            </p:grpSpPr>
            <p:grpSp>
              <p:nvGrpSpPr>
                <p:cNvPr id="469" name="Group 468">
                  <a:extLst>
                    <a:ext uri="{FF2B5EF4-FFF2-40B4-BE49-F238E27FC236}">
                      <a16:creationId xmlns:a16="http://schemas.microsoft.com/office/drawing/2014/main" id="{3E4EB07F-3B58-EF40-B44B-DA38BC38CDFE}"/>
                    </a:ext>
                  </a:extLst>
                </p:cNvPr>
                <p:cNvGrpSpPr/>
                <p:nvPr/>
              </p:nvGrpSpPr>
              <p:grpSpPr>
                <a:xfrm>
                  <a:off x="7341491" y="2426725"/>
                  <a:ext cx="509280" cy="320753"/>
                  <a:chOff x="7458407" y="2414528"/>
                  <a:chExt cx="509280" cy="320753"/>
                </a:xfrm>
              </p:grpSpPr>
              <p:pic>
                <p:nvPicPr>
                  <p:cNvPr id="478" name="Picture 1018" descr="laptop_keyboard">
                    <a:extLst>
                      <a:ext uri="{FF2B5EF4-FFF2-40B4-BE49-F238E27FC236}">
                        <a16:creationId xmlns:a16="http://schemas.microsoft.com/office/drawing/2014/main" id="{032DC61A-E49E-4941-A6AB-575FC7F2D3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9" name="Freeform 1019">
                    <a:extLst>
                      <a:ext uri="{FF2B5EF4-FFF2-40B4-BE49-F238E27FC236}">
                        <a16:creationId xmlns:a16="http://schemas.microsoft.com/office/drawing/2014/main" id="{741AEBEB-99B3-BB43-8D71-9C2929E135A6}"/>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80" name="Picture 1020" descr="screen">
                    <a:extLst>
                      <a:ext uri="{FF2B5EF4-FFF2-40B4-BE49-F238E27FC236}">
                        <a16:creationId xmlns:a16="http://schemas.microsoft.com/office/drawing/2014/main" id="{1B4123BB-C943-744C-8B67-89E26681824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 name="Freeform 1021">
                    <a:extLst>
                      <a:ext uri="{FF2B5EF4-FFF2-40B4-BE49-F238E27FC236}">
                        <a16:creationId xmlns:a16="http://schemas.microsoft.com/office/drawing/2014/main" id="{FF6D3575-1FD0-4546-8B92-CA8E53118260}"/>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2" name="Freeform 1022">
                    <a:extLst>
                      <a:ext uri="{FF2B5EF4-FFF2-40B4-BE49-F238E27FC236}">
                        <a16:creationId xmlns:a16="http://schemas.microsoft.com/office/drawing/2014/main" id="{B870A336-D5A4-2A40-9246-48263F1165FB}"/>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3" name="Freeform 1023">
                    <a:extLst>
                      <a:ext uri="{FF2B5EF4-FFF2-40B4-BE49-F238E27FC236}">
                        <a16:creationId xmlns:a16="http://schemas.microsoft.com/office/drawing/2014/main" id="{1422FA6F-B293-CC47-8035-BFAEE2036193}"/>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4" name="Freeform 1024">
                    <a:extLst>
                      <a:ext uri="{FF2B5EF4-FFF2-40B4-BE49-F238E27FC236}">
                        <a16:creationId xmlns:a16="http://schemas.microsoft.com/office/drawing/2014/main" id="{977DE91F-7E9A-CD4C-BBFE-1E362481F537}"/>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5" name="Freeform 1025">
                    <a:extLst>
                      <a:ext uri="{FF2B5EF4-FFF2-40B4-BE49-F238E27FC236}">
                        <a16:creationId xmlns:a16="http://schemas.microsoft.com/office/drawing/2014/main" id="{46DCAA87-03AE-994A-92BC-C124AFA107BF}"/>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6" name="Freeform 1026">
                    <a:extLst>
                      <a:ext uri="{FF2B5EF4-FFF2-40B4-BE49-F238E27FC236}">
                        <a16:creationId xmlns:a16="http://schemas.microsoft.com/office/drawing/2014/main" id="{DC0CE329-95EE-8144-9875-DA4FBB32ACFB}"/>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87" name="Group 1027">
                    <a:extLst>
                      <a:ext uri="{FF2B5EF4-FFF2-40B4-BE49-F238E27FC236}">
                        <a16:creationId xmlns:a16="http://schemas.microsoft.com/office/drawing/2014/main" id="{06F6AD5D-84F9-3648-9E54-96448E76BA13}"/>
                      </a:ext>
                    </a:extLst>
                  </p:cNvPr>
                  <p:cNvGrpSpPr>
                    <a:grpSpLocks/>
                  </p:cNvGrpSpPr>
                  <p:nvPr/>
                </p:nvGrpSpPr>
                <p:grpSpPr bwMode="auto">
                  <a:xfrm>
                    <a:off x="7594735" y="2642220"/>
                    <a:ext cx="98740" cy="36846"/>
                    <a:chOff x="1740" y="2642"/>
                    <a:chExt cx="752" cy="327"/>
                  </a:xfrm>
                </p:grpSpPr>
                <p:sp>
                  <p:nvSpPr>
                    <p:cNvPr id="494" name="Freeform 1028">
                      <a:extLst>
                        <a:ext uri="{FF2B5EF4-FFF2-40B4-BE49-F238E27FC236}">
                          <a16:creationId xmlns:a16="http://schemas.microsoft.com/office/drawing/2014/main" id="{0CBABEAE-3A8F-1E43-8427-3CE7367D0AA6}"/>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5" name="Freeform 1029">
                      <a:extLst>
                        <a:ext uri="{FF2B5EF4-FFF2-40B4-BE49-F238E27FC236}">
                          <a16:creationId xmlns:a16="http://schemas.microsoft.com/office/drawing/2014/main" id="{530EEDCA-EC9D-9E43-B7E2-EACE522D5320}"/>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6" name="Freeform 1030">
                      <a:extLst>
                        <a:ext uri="{FF2B5EF4-FFF2-40B4-BE49-F238E27FC236}">
                          <a16:creationId xmlns:a16="http://schemas.microsoft.com/office/drawing/2014/main" id="{F8981A58-6D1F-0A4D-8713-5E3C5AC2A4F8}"/>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7" name="Freeform 1031">
                      <a:extLst>
                        <a:ext uri="{FF2B5EF4-FFF2-40B4-BE49-F238E27FC236}">
                          <a16:creationId xmlns:a16="http://schemas.microsoft.com/office/drawing/2014/main" id="{DD0C1F2E-4615-CF43-A943-A9418DAC9F9D}"/>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8" name="Freeform 1032">
                      <a:extLst>
                        <a:ext uri="{FF2B5EF4-FFF2-40B4-BE49-F238E27FC236}">
                          <a16:creationId xmlns:a16="http://schemas.microsoft.com/office/drawing/2014/main" id="{808B9297-AFFC-984F-B0AC-13FB540AF556}"/>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9" name="Freeform 1033">
                      <a:extLst>
                        <a:ext uri="{FF2B5EF4-FFF2-40B4-BE49-F238E27FC236}">
                          <a16:creationId xmlns:a16="http://schemas.microsoft.com/office/drawing/2014/main" id="{6C71B69D-A351-8643-B6E6-F4536269D8F0}"/>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88" name="Freeform 1034">
                    <a:extLst>
                      <a:ext uri="{FF2B5EF4-FFF2-40B4-BE49-F238E27FC236}">
                        <a16:creationId xmlns:a16="http://schemas.microsoft.com/office/drawing/2014/main" id="{EE840DC1-0BE8-6646-8DEB-5C4EA94966F6}"/>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89" name="Freeform 1035">
                    <a:extLst>
                      <a:ext uri="{FF2B5EF4-FFF2-40B4-BE49-F238E27FC236}">
                        <a16:creationId xmlns:a16="http://schemas.microsoft.com/office/drawing/2014/main" id="{BABA7F00-DA52-2E49-BB76-B5A5F5595AC5}"/>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0" name="Freeform 1036">
                    <a:extLst>
                      <a:ext uri="{FF2B5EF4-FFF2-40B4-BE49-F238E27FC236}">
                        <a16:creationId xmlns:a16="http://schemas.microsoft.com/office/drawing/2014/main" id="{A21E46CA-0E1F-2E4E-8894-6A9675A749A6}"/>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1" name="Freeform 1037">
                    <a:extLst>
                      <a:ext uri="{FF2B5EF4-FFF2-40B4-BE49-F238E27FC236}">
                        <a16:creationId xmlns:a16="http://schemas.microsoft.com/office/drawing/2014/main" id="{F41B4260-C5B0-DC41-92A3-C9AABDF866F9}"/>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2" name="Freeform 1038">
                    <a:extLst>
                      <a:ext uri="{FF2B5EF4-FFF2-40B4-BE49-F238E27FC236}">
                        <a16:creationId xmlns:a16="http://schemas.microsoft.com/office/drawing/2014/main" id="{7BD35E16-08BD-5744-8C23-DC1C1F54C1E6}"/>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93" name="Freeform 1039">
                    <a:extLst>
                      <a:ext uri="{FF2B5EF4-FFF2-40B4-BE49-F238E27FC236}">
                        <a16:creationId xmlns:a16="http://schemas.microsoft.com/office/drawing/2014/main" id="{BE751657-56F1-4448-866D-BF6DD807075E}"/>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70" name="Group 850">
                  <a:extLst>
                    <a:ext uri="{FF2B5EF4-FFF2-40B4-BE49-F238E27FC236}">
                      <a16:creationId xmlns:a16="http://schemas.microsoft.com/office/drawing/2014/main" id="{41FF5206-8939-DB4A-AFCB-28FE4AFEC2A6}"/>
                    </a:ext>
                  </a:extLst>
                </p:cNvPr>
                <p:cNvGrpSpPr>
                  <a:grpSpLocks/>
                </p:cNvGrpSpPr>
                <p:nvPr/>
              </p:nvGrpSpPr>
              <p:grpSpPr bwMode="auto">
                <a:xfrm>
                  <a:off x="7408527" y="2307905"/>
                  <a:ext cx="399726" cy="74090"/>
                  <a:chOff x="2199" y="955"/>
                  <a:chExt cx="2547" cy="506"/>
                </a:xfrm>
              </p:grpSpPr>
              <p:sp>
                <p:nvSpPr>
                  <p:cNvPr id="472" name="Freeform 851">
                    <a:extLst>
                      <a:ext uri="{FF2B5EF4-FFF2-40B4-BE49-F238E27FC236}">
                        <a16:creationId xmlns:a16="http://schemas.microsoft.com/office/drawing/2014/main" id="{5806E134-9C32-BD43-BDEE-5A50AA482EB5}"/>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3" name="Freeform 852">
                    <a:extLst>
                      <a:ext uri="{FF2B5EF4-FFF2-40B4-BE49-F238E27FC236}">
                        <a16:creationId xmlns:a16="http://schemas.microsoft.com/office/drawing/2014/main" id="{E2541107-0F31-9F40-BEA1-F0066A998719}"/>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4" name="Freeform 853">
                    <a:extLst>
                      <a:ext uri="{FF2B5EF4-FFF2-40B4-BE49-F238E27FC236}">
                        <a16:creationId xmlns:a16="http://schemas.microsoft.com/office/drawing/2014/main" id="{1D6522D4-EE2C-4A4A-93B4-B2C4D1FCD6AA}"/>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5" name="Freeform 854">
                    <a:extLst>
                      <a:ext uri="{FF2B5EF4-FFF2-40B4-BE49-F238E27FC236}">
                        <a16:creationId xmlns:a16="http://schemas.microsoft.com/office/drawing/2014/main" id="{367EDD77-F978-3741-A187-EE6953F51E71}"/>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6" name="Freeform 855">
                    <a:extLst>
                      <a:ext uri="{FF2B5EF4-FFF2-40B4-BE49-F238E27FC236}">
                        <a16:creationId xmlns:a16="http://schemas.microsoft.com/office/drawing/2014/main" id="{2846515E-1CE9-AC41-8FE7-268F5CECE483}"/>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7" name="Freeform 856">
                    <a:extLst>
                      <a:ext uri="{FF2B5EF4-FFF2-40B4-BE49-F238E27FC236}">
                        <a16:creationId xmlns:a16="http://schemas.microsoft.com/office/drawing/2014/main" id="{33E043C0-9EF6-BE46-9846-4D601F5ADA73}"/>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71" name="Straight Connector 470">
                  <a:extLst>
                    <a:ext uri="{FF2B5EF4-FFF2-40B4-BE49-F238E27FC236}">
                      <a16:creationId xmlns:a16="http://schemas.microsoft.com/office/drawing/2014/main" id="{CB69F864-8FB5-E041-9129-AC195EDCC60C}"/>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7" name="Group 436">
                <a:extLst>
                  <a:ext uri="{FF2B5EF4-FFF2-40B4-BE49-F238E27FC236}">
                    <a16:creationId xmlns:a16="http://schemas.microsoft.com/office/drawing/2014/main" id="{C2AA1ADC-DA20-0446-A617-23E1618DB1E1}"/>
                  </a:ext>
                </a:extLst>
              </p:cNvPr>
              <p:cNvGrpSpPr/>
              <p:nvPr/>
            </p:nvGrpSpPr>
            <p:grpSpPr>
              <a:xfrm>
                <a:off x="10632645" y="4361380"/>
                <a:ext cx="406937" cy="372436"/>
                <a:chOff x="7341491" y="2307905"/>
                <a:chExt cx="509280" cy="439573"/>
              </a:xfrm>
            </p:grpSpPr>
            <p:grpSp>
              <p:nvGrpSpPr>
                <p:cNvPr id="438" name="Group 437">
                  <a:extLst>
                    <a:ext uri="{FF2B5EF4-FFF2-40B4-BE49-F238E27FC236}">
                      <a16:creationId xmlns:a16="http://schemas.microsoft.com/office/drawing/2014/main" id="{76BCDA8E-D15E-A74A-8ADE-A687CEE3E3C8}"/>
                    </a:ext>
                  </a:extLst>
                </p:cNvPr>
                <p:cNvGrpSpPr/>
                <p:nvPr/>
              </p:nvGrpSpPr>
              <p:grpSpPr>
                <a:xfrm>
                  <a:off x="7341491" y="2426725"/>
                  <a:ext cx="509280" cy="320753"/>
                  <a:chOff x="7458407" y="2414528"/>
                  <a:chExt cx="509280" cy="320753"/>
                </a:xfrm>
              </p:grpSpPr>
              <p:pic>
                <p:nvPicPr>
                  <p:cNvPr id="447" name="Picture 1018" descr="laptop_keyboard">
                    <a:extLst>
                      <a:ext uri="{FF2B5EF4-FFF2-40B4-BE49-F238E27FC236}">
                        <a16:creationId xmlns:a16="http://schemas.microsoft.com/office/drawing/2014/main" id="{8164BC6B-27AC-F543-BC9A-5144C3FE81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8" name="Freeform 1019">
                    <a:extLst>
                      <a:ext uri="{FF2B5EF4-FFF2-40B4-BE49-F238E27FC236}">
                        <a16:creationId xmlns:a16="http://schemas.microsoft.com/office/drawing/2014/main" id="{8CCC328C-1513-4C4F-BA81-A6778643676D}"/>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49" name="Picture 1020" descr="screen">
                    <a:extLst>
                      <a:ext uri="{FF2B5EF4-FFF2-40B4-BE49-F238E27FC236}">
                        <a16:creationId xmlns:a16="http://schemas.microsoft.com/office/drawing/2014/main" id="{DDA06ED4-53B0-1B48-9119-46F36D48C8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 name="Freeform 1021">
                    <a:extLst>
                      <a:ext uri="{FF2B5EF4-FFF2-40B4-BE49-F238E27FC236}">
                        <a16:creationId xmlns:a16="http://schemas.microsoft.com/office/drawing/2014/main" id="{BA9F220B-5659-2A42-847E-A563796C3192}"/>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1" name="Freeform 1022">
                    <a:extLst>
                      <a:ext uri="{FF2B5EF4-FFF2-40B4-BE49-F238E27FC236}">
                        <a16:creationId xmlns:a16="http://schemas.microsoft.com/office/drawing/2014/main" id="{7A53E173-94E0-9A45-A5EB-06BAE70B4597}"/>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2" name="Freeform 1023">
                    <a:extLst>
                      <a:ext uri="{FF2B5EF4-FFF2-40B4-BE49-F238E27FC236}">
                        <a16:creationId xmlns:a16="http://schemas.microsoft.com/office/drawing/2014/main" id="{1AE4308B-5274-7E4E-8319-3DCEAF641AA8}"/>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3" name="Freeform 1024">
                    <a:extLst>
                      <a:ext uri="{FF2B5EF4-FFF2-40B4-BE49-F238E27FC236}">
                        <a16:creationId xmlns:a16="http://schemas.microsoft.com/office/drawing/2014/main" id="{0AFBA2BB-6C86-F343-AEFA-24E9DAA9DA0B}"/>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4" name="Freeform 1025">
                    <a:extLst>
                      <a:ext uri="{FF2B5EF4-FFF2-40B4-BE49-F238E27FC236}">
                        <a16:creationId xmlns:a16="http://schemas.microsoft.com/office/drawing/2014/main" id="{30D94257-9C5E-3E45-9F36-5D972F3CA4F8}"/>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5" name="Freeform 1026">
                    <a:extLst>
                      <a:ext uri="{FF2B5EF4-FFF2-40B4-BE49-F238E27FC236}">
                        <a16:creationId xmlns:a16="http://schemas.microsoft.com/office/drawing/2014/main" id="{E9457D97-2948-DB40-A085-56B4906D1EA6}"/>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456" name="Group 1027">
                    <a:extLst>
                      <a:ext uri="{FF2B5EF4-FFF2-40B4-BE49-F238E27FC236}">
                        <a16:creationId xmlns:a16="http://schemas.microsoft.com/office/drawing/2014/main" id="{3D852EFB-5B6C-2344-BBE3-31D62F7A86BE}"/>
                      </a:ext>
                    </a:extLst>
                  </p:cNvPr>
                  <p:cNvGrpSpPr>
                    <a:grpSpLocks/>
                  </p:cNvGrpSpPr>
                  <p:nvPr/>
                </p:nvGrpSpPr>
                <p:grpSpPr bwMode="auto">
                  <a:xfrm>
                    <a:off x="7594735" y="2642220"/>
                    <a:ext cx="98740" cy="36846"/>
                    <a:chOff x="1740" y="2642"/>
                    <a:chExt cx="752" cy="327"/>
                  </a:xfrm>
                </p:grpSpPr>
                <p:sp>
                  <p:nvSpPr>
                    <p:cNvPr id="463" name="Freeform 1028">
                      <a:extLst>
                        <a:ext uri="{FF2B5EF4-FFF2-40B4-BE49-F238E27FC236}">
                          <a16:creationId xmlns:a16="http://schemas.microsoft.com/office/drawing/2014/main" id="{B9B98FA7-C99E-C74B-A8AB-A9637F89C8FE}"/>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4" name="Freeform 1029">
                      <a:extLst>
                        <a:ext uri="{FF2B5EF4-FFF2-40B4-BE49-F238E27FC236}">
                          <a16:creationId xmlns:a16="http://schemas.microsoft.com/office/drawing/2014/main" id="{F702DC6C-29FF-CF47-9F8F-0E0186426894}"/>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5" name="Freeform 1030">
                      <a:extLst>
                        <a:ext uri="{FF2B5EF4-FFF2-40B4-BE49-F238E27FC236}">
                          <a16:creationId xmlns:a16="http://schemas.microsoft.com/office/drawing/2014/main" id="{CBC32426-3508-7746-B721-84A333EF2949}"/>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6" name="Freeform 1031">
                      <a:extLst>
                        <a:ext uri="{FF2B5EF4-FFF2-40B4-BE49-F238E27FC236}">
                          <a16:creationId xmlns:a16="http://schemas.microsoft.com/office/drawing/2014/main" id="{A502E851-76CC-D944-B6BF-AEA62F4B7FA6}"/>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7" name="Freeform 1032">
                      <a:extLst>
                        <a:ext uri="{FF2B5EF4-FFF2-40B4-BE49-F238E27FC236}">
                          <a16:creationId xmlns:a16="http://schemas.microsoft.com/office/drawing/2014/main" id="{9EF53E4B-1A3E-B340-981B-10DCC78EDF0F}"/>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8" name="Freeform 1033">
                      <a:extLst>
                        <a:ext uri="{FF2B5EF4-FFF2-40B4-BE49-F238E27FC236}">
                          <a16:creationId xmlns:a16="http://schemas.microsoft.com/office/drawing/2014/main" id="{7AD8F7A7-416B-4E4B-B3E9-7BAB69D2CD36}"/>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457" name="Freeform 1034">
                    <a:extLst>
                      <a:ext uri="{FF2B5EF4-FFF2-40B4-BE49-F238E27FC236}">
                        <a16:creationId xmlns:a16="http://schemas.microsoft.com/office/drawing/2014/main" id="{AFB20872-AFCC-4D45-AFDB-876C97DAF0C7}"/>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8" name="Freeform 1035">
                    <a:extLst>
                      <a:ext uri="{FF2B5EF4-FFF2-40B4-BE49-F238E27FC236}">
                        <a16:creationId xmlns:a16="http://schemas.microsoft.com/office/drawing/2014/main" id="{884A6080-45F5-1D41-97E8-A1E4D9BD5AFD}"/>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59" name="Freeform 1036">
                    <a:extLst>
                      <a:ext uri="{FF2B5EF4-FFF2-40B4-BE49-F238E27FC236}">
                        <a16:creationId xmlns:a16="http://schemas.microsoft.com/office/drawing/2014/main" id="{D9AB2866-286A-324B-A617-3FD7D7A508AE}"/>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0" name="Freeform 1037">
                    <a:extLst>
                      <a:ext uri="{FF2B5EF4-FFF2-40B4-BE49-F238E27FC236}">
                        <a16:creationId xmlns:a16="http://schemas.microsoft.com/office/drawing/2014/main" id="{4F862B12-01C2-394B-BD64-EF5B294C927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1" name="Freeform 1038">
                    <a:extLst>
                      <a:ext uri="{FF2B5EF4-FFF2-40B4-BE49-F238E27FC236}">
                        <a16:creationId xmlns:a16="http://schemas.microsoft.com/office/drawing/2014/main" id="{9F56D63D-1051-4947-BFE8-AC99905DBF77}"/>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62" name="Freeform 1039">
                    <a:extLst>
                      <a:ext uri="{FF2B5EF4-FFF2-40B4-BE49-F238E27FC236}">
                        <a16:creationId xmlns:a16="http://schemas.microsoft.com/office/drawing/2014/main" id="{F5A7C9DF-5755-EF45-8744-FDD1C5EEB842}"/>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439" name="Group 850">
                  <a:extLst>
                    <a:ext uri="{FF2B5EF4-FFF2-40B4-BE49-F238E27FC236}">
                      <a16:creationId xmlns:a16="http://schemas.microsoft.com/office/drawing/2014/main" id="{0E19DCC2-5C17-114A-AA3B-AB1F761F3E07}"/>
                    </a:ext>
                  </a:extLst>
                </p:cNvPr>
                <p:cNvGrpSpPr>
                  <a:grpSpLocks/>
                </p:cNvGrpSpPr>
                <p:nvPr/>
              </p:nvGrpSpPr>
              <p:grpSpPr bwMode="auto">
                <a:xfrm>
                  <a:off x="7408527" y="2307905"/>
                  <a:ext cx="399726" cy="74090"/>
                  <a:chOff x="2199" y="955"/>
                  <a:chExt cx="2547" cy="506"/>
                </a:xfrm>
              </p:grpSpPr>
              <p:sp>
                <p:nvSpPr>
                  <p:cNvPr id="441" name="Freeform 851">
                    <a:extLst>
                      <a:ext uri="{FF2B5EF4-FFF2-40B4-BE49-F238E27FC236}">
                        <a16:creationId xmlns:a16="http://schemas.microsoft.com/office/drawing/2014/main" id="{BBA6444B-A512-F544-B52F-56EFEF8735D3}"/>
                      </a:ext>
                    </a:extLst>
                  </p:cNvPr>
                  <p:cNvSpPr>
                    <a:spLocks/>
                  </p:cNvSpPr>
                  <p:nvPr/>
                </p:nvSpPr>
                <p:spPr bwMode="auto">
                  <a:xfrm>
                    <a:off x="2199" y="1166"/>
                    <a:ext cx="260" cy="281"/>
                  </a:xfrm>
                  <a:custGeom>
                    <a:avLst/>
                    <a:gdLst>
                      <a:gd name="T0" fmla="*/ 260 w 260"/>
                      <a:gd name="T1" fmla="*/ 0 h 281"/>
                      <a:gd name="T2" fmla="*/ 42 w 260"/>
                      <a:gd name="T3" fmla="*/ 112 h 281"/>
                      <a:gd name="T4" fmla="*/ 35 w 260"/>
                      <a:gd name="T5" fmla="*/ 211 h 281"/>
                      <a:gd name="T6" fmla="*/ 253 w 260"/>
                      <a:gd name="T7" fmla="*/ 281 h 28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60" h="281">
                        <a:moveTo>
                          <a:pt x="260" y="0"/>
                        </a:moveTo>
                        <a:cubicBezTo>
                          <a:pt x="224" y="19"/>
                          <a:pt x="79" y="77"/>
                          <a:pt x="42" y="112"/>
                        </a:cubicBezTo>
                        <a:cubicBezTo>
                          <a:pt x="5" y="143"/>
                          <a:pt x="0" y="183"/>
                          <a:pt x="35" y="211"/>
                        </a:cubicBezTo>
                        <a:cubicBezTo>
                          <a:pt x="70" y="239"/>
                          <a:pt x="208" y="266"/>
                          <a:pt x="253" y="281"/>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2" name="Freeform 852">
                    <a:extLst>
                      <a:ext uri="{FF2B5EF4-FFF2-40B4-BE49-F238E27FC236}">
                        <a16:creationId xmlns:a16="http://schemas.microsoft.com/office/drawing/2014/main" id="{3C1ADE30-986F-D446-A0E8-E55FDC5C3637}"/>
                      </a:ext>
                    </a:extLst>
                  </p:cNvPr>
                  <p:cNvSpPr>
                    <a:spLocks/>
                  </p:cNvSpPr>
                  <p:nvPr/>
                </p:nvSpPr>
                <p:spPr bwMode="auto">
                  <a:xfrm>
                    <a:off x="2482" y="1040"/>
                    <a:ext cx="900" cy="421"/>
                  </a:xfrm>
                  <a:custGeom>
                    <a:avLst/>
                    <a:gdLst>
                      <a:gd name="T0" fmla="*/ 531 w 900"/>
                      <a:gd name="T1" fmla="*/ 0 h 421"/>
                      <a:gd name="T2" fmla="*/ 279 w 900"/>
                      <a:gd name="T3" fmla="*/ 77 h 421"/>
                      <a:gd name="T4" fmla="*/ 68 w 900"/>
                      <a:gd name="T5" fmla="*/ 182 h 421"/>
                      <a:gd name="T6" fmla="*/ 33 w 900"/>
                      <a:gd name="T7" fmla="*/ 323 h 421"/>
                      <a:gd name="T8" fmla="*/ 328 w 900"/>
                      <a:gd name="T9" fmla="*/ 400 h 421"/>
                      <a:gd name="T10" fmla="*/ 812 w 900"/>
                      <a:gd name="T11" fmla="*/ 421 h 421"/>
                      <a:gd name="T12" fmla="*/ 855 w 900"/>
                      <a:gd name="T13" fmla="*/ 400 h 42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900" h="421">
                        <a:moveTo>
                          <a:pt x="531" y="0"/>
                        </a:moveTo>
                        <a:cubicBezTo>
                          <a:pt x="489" y="13"/>
                          <a:pt x="356" y="47"/>
                          <a:pt x="279" y="77"/>
                        </a:cubicBezTo>
                        <a:cubicBezTo>
                          <a:pt x="202" y="107"/>
                          <a:pt x="109" y="141"/>
                          <a:pt x="68" y="182"/>
                        </a:cubicBezTo>
                        <a:cubicBezTo>
                          <a:pt x="31" y="213"/>
                          <a:pt x="0" y="292"/>
                          <a:pt x="33" y="323"/>
                        </a:cubicBezTo>
                        <a:cubicBezTo>
                          <a:pt x="76" y="359"/>
                          <a:pt x="198" y="384"/>
                          <a:pt x="328" y="400"/>
                        </a:cubicBezTo>
                        <a:cubicBezTo>
                          <a:pt x="458" y="416"/>
                          <a:pt x="724" y="421"/>
                          <a:pt x="812" y="421"/>
                        </a:cubicBezTo>
                        <a:cubicBezTo>
                          <a:pt x="900" y="421"/>
                          <a:pt x="846" y="404"/>
                          <a:pt x="855" y="40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3" name="Freeform 853">
                    <a:extLst>
                      <a:ext uri="{FF2B5EF4-FFF2-40B4-BE49-F238E27FC236}">
                        <a16:creationId xmlns:a16="http://schemas.microsoft.com/office/drawing/2014/main" id="{5421D839-7A32-BE47-B2AE-97D6E019C238}"/>
                      </a:ext>
                    </a:extLst>
                  </p:cNvPr>
                  <p:cNvSpPr>
                    <a:spLocks/>
                  </p:cNvSpPr>
                  <p:nvPr/>
                </p:nvSpPr>
                <p:spPr bwMode="auto">
                  <a:xfrm>
                    <a:off x="2782" y="1068"/>
                    <a:ext cx="428" cy="269"/>
                  </a:xfrm>
                  <a:custGeom>
                    <a:avLst/>
                    <a:gdLst>
                      <a:gd name="T0" fmla="*/ 428 w 428"/>
                      <a:gd name="T1" fmla="*/ 0 h 269"/>
                      <a:gd name="T2" fmla="*/ 217 w 428"/>
                      <a:gd name="T3" fmla="*/ 35 h 269"/>
                      <a:gd name="T4" fmla="*/ 21 w 428"/>
                      <a:gd name="T5" fmla="*/ 140 h 269"/>
                      <a:gd name="T6" fmla="*/ 91 w 428"/>
                      <a:gd name="T7" fmla="*/ 246 h 269"/>
                      <a:gd name="T8" fmla="*/ 231 w 428"/>
                      <a:gd name="T9" fmla="*/ 267 h 269"/>
                      <a:gd name="T10" fmla="*/ 414 w 428"/>
                      <a:gd name="T11" fmla="*/ 260 h 26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28" h="269">
                        <a:moveTo>
                          <a:pt x="428" y="0"/>
                        </a:moveTo>
                        <a:cubicBezTo>
                          <a:pt x="428" y="0"/>
                          <a:pt x="217" y="35"/>
                          <a:pt x="217" y="35"/>
                        </a:cubicBezTo>
                        <a:cubicBezTo>
                          <a:pt x="217" y="35"/>
                          <a:pt x="42" y="105"/>
                          <a:pt x="21" y="140"/>
                        </a:cubicBezTo>
                        <a:cubicBezTo>
                          <a:pt x="0" y="175"/>
                          <a:pt x="14" y="217"/>
                          <a:pt x="91" y="246"/>
                        </a:cubicBezTo>
                        <a:cubicBezTo>
                          <a:pt x="126" y="267"/>
                          <a:pt x="177" y="265"/>
                          <a:pt x="231" y="267"/>
                        </a:cubicBezTo>
                        <a:cubicBezTo>
                          <a:pt x="285" y="269"/>
                          <a:pt x="376" y="262"/>
                          <a:pt x="414" y="26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4" name="Freeform 854">
                    <a:extLst>
                      <a:ext uri="{FF2B5EF4-FFF2-40B4-BE49-F238E27FC236}">
                        <a16:creationId xmlns:a16="http://schemas.microsoft.com/office/drawing/2014/main" id="{6265BB06-F570-694B-835C-CBFAFCDB7333}"/>
                      </a:ext>
                    </a:extLst>
                  </p:cNvPr>
                  <p:cNvSpPr>
                    <a:spLocks/>
                  </p:cNvSpPr>
                  <p:nvPr/>
                </p:nvSpPr>
                <p:spPr bwMode="auto">
                  <a:xfrm>
                    <a:off x="3554" y="1075"/>
                    <a:ext cx="377" cy="239"/>
                  </a:xfrm>
                  <a:custGeom>
                    <a:avLst/>
                    <a:gdLst>
                      <a:gd name="T0" fmla="*/ 42 w 377"/>
                      <a:gd name="T1" fmla="*/ 239 h 239"/>
                      <a:gd name="T2" fmla="*/ 335 w 377"/>
                      <a:gd name="T3" fmla="*/ 146 h 239"/>
                      <a:gd name="T4" fmla="*/ 342 w 377"/>
                      <a:gd name="T5" fmla="*/ 47 h 239"/>
                      <a:gd name="T6" fmla="*/ 0 w 377"/>
                      <a:gd name="T7" fmla="*/ 0 h 2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7" h="239">
                        <a:moveTo>
                          <a:pt x="42" y="239"/>
                        </a:moveTo>
                        <a:cubicBezTo>
                          <a:pt x="89" y="224"/>
                          <a:pt x="285" y="178"/>
                          <a:pt x="335" y="146"/>
                        </a:cubicBezTo>
                        <a:cubicBezTo>
                          <a:pt x="372" y="115"/>
                          <a:pt x="377" y="75"/>
                          <a:pt x="342" y="47"/>
                        </a:cubicBezTo>
                        <a:cubicBezTo>
                          <a:pt x="286" y="23"/>
                          <a:pt x="71"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5" name="Freeform 855">
                    <a:extLst>
                      <a:ext uri="{FF2B5EF4-FFF2-40B4-BE49-F238E27FC236}">
                        <a16:creationId xmlns:a16="http://schemas.microsoft.com/office/drawing/2014/main" id="{80300F44-8884-9342-8458-52213EFA1F0A}"/>
                      </a:ext>
                    </a:extLst>
                  </p:cNvPr>
                  <p:cNvSpPr>
                    <a:spLocks/>
                  </p:cNvSpPr>
                  <p:nvPr/>
                </p:nvSpPr>
                <p:spPr bwMode="auto">
                  <a:xfrm>
                    <a:off x="3646" y="997"/>
                    <a:ext cx="660" cy="336"/>
                  </a:xfrm>
                  <a:custGeom>
                    <a:avLst/>
                    <a:gdLst>
                      <a:gd name="T0" fmla="*/ 390 w 646"/>
                      <a:gd name="T1" fmla="*/ 592 h 300"/>
                      <a:gd name="T2" fmla="*/ 555 w 646"/>
                      <a:gd name="T3" fmla="*/ 501 h 300"/>
                      <a:gd name="T4" fmla="*/ 690 w 646"/>
                      <a:gd name="T5" fmla="*/ 377 h 300"/>
                      <a:gd name="T6" fmla="*/ 713 w 646"/>
                      <a:gd name="T7" fmla="*/ 211 h 300"/>
                      <a:gd name="T8" fmla="*/ 522 w 646"/>
                      <a:gd name="T9" fmla="*/ 119 h 300"/>
                      <a:gd name="T10" fmla="*/ 0 w 646"/>
                      <a:gd name="T11" fmla="*/ 0 h 3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46" h="300">
                        <a:moveTo>
                          <a:pt x="343" y="300"/>
                        </a:moveTo>
                        <a:cubicBezTo>
                          <a:pt x="367" y="292"/>
                          <a:pt x="443" y="272"/>
                          <a:pt x="487" y="254"/>
                        </a:cubicBezTo>
                        <a:cubicBezTo>
                          <a:pt x="531" y="236"/>
                          <a:pt x="584" y="216"/>
                          <a:pt x="607" y="191"/>
                        </a:cubicBezTo>
                        <a:cubicBezTo>
                          <a:pt x="628" y="173"/>
                          <a:pt x="646" y="125"/>
                          <a:pt x="627" y="107"/>
                        </a:cubicBezTo>
                        <a:cubicBezTo>
                          <a:pt x="603" y="85"/>
                          <a:pt x="563" y="79"/>
                          <a:pt x="459" y="61"/>
                        </a:cubicBezTo>
                        <a:cubicBezTo>
                          <a:pt x="355" y="43"/>
                          <a:pt x="76" y="10"/>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46" name="Freeform 856">
                    <a:extLst>
                      <a:ext uri="{FF2B5EF4-FFF2-40B4-BE49-F238E27FC236}">
                        <a16:creationId xmlns:a16="http://schemas.microsoft.com/office/drawing/2014/main" id="{C20B7147-F177-2244-A300-85310EEFDE61}"/>
                      </a:ext>
                    </a:extLst>
                  </p:cNvPr>
                  <p:cNvSpPr>
                    <a:spLocks/>
                  </p:cNvSpPr>
                  <p:nvPr/>
                </p:nvSpPr>
                <p:spPr bwMode="auto">
                  <a:xfrm>
                    <a:off x="4116" y="955"/>
                    <a:ext cx="630" cy="397"/>
                  </a:xfrm>
                  <a:custGeom>
                    <a:avLst/>
                    <a:gdLst>
                      <a:gd name="T0" fmla="*/ 320 w 630"/>
                      <a:gd name="T1" fmla="*/ 397 h 397"/>
                      <a:gd name="T2" fmla="*/ 468 w 630"/>
                      <a:gd name="T3" fmla="*/ 345 h 397"/>
                      <a:gd name="T4" fmla="*/ 590 w 630"/>
                      <a:gd name="T5" fmla="*/ 275 h 397"/>
                      <a:gd name="T6" fmla="*/ 611 w 630"/>
                      <a:gd name="T7" fmla="*/ 181 h 397"/>
                      <a:gd name="T8" fmla="*/ 439 w 630"/>
                      <a:gd name="T9" fmla="*/ 129 h 397"/>
                      <a:gd name="T10" fmla="*/ 0 w 630"/>
                      <a:gd name="T11" fmla="*/ 0 h 39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30" h="397">
                        <a:moveTo>
                          <a:pt x="320" y="397"/>
                        </a:moveTo>
                        <a:cubicBezTo>
                          <a:pt x="345" y="388"/>
                          <a:pt x="423" y="366"/>
                          <a:pt x="468" y="345"/>
                        </a:cubicBezTo>
                        <a:cubicBezTo>
                          <a:pt x="513" y="325"/>
                          <a:pt x="567" y="303"/>
                          <a:pt x="590" y="275"/>
                        </a:cubicBezTo>
                        <a:cubicBezTo>
                          <a:pt x="612" y="255"/>
                          <a:pt x="630" y="201"/>
                          <a:pt x="611" y="181"/>
                        </a:cubicBezTo>
                        <a:cubicBezTo>
                          <a:pt x="586" y="156"/>
                          <a:pt x="541" y="159"/>
                          <a:pt x="439" y="129"/>
                        </a:cubicBezTo>
                        <a:cubicBezTo>
                          <a:pt x="337" y="99"/>
                          <a:pt x="91" y="27"/>
                          <a:pt x="0" y="0"/>
                        </a:cubicBezTo>
                      </a:path>
                    </a:pathLst>
                  </a:custGeom>
                  <a:noFill/>
                  <a:ln w="9525" cmpd="sng">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cxnSp>
              <p:nvCxnSpPr>
                <p:cNvPr id="440" name="Straight Connector 439">
                  <a:extLst>
                    <a:ext uri="{FF2B5EF4-FFF2-40B4-BE49-F238E27FC236}">
                      <a16:creationId xmlns:a16="http://schemas.microsoft.com/office/drawing/2014/main" id="{BC94D261-B269-5947-A948-0F102BE96F71}"/>
                    </a:ext>
                  </a:extLst>
                </p:cNvPr>
                <p:cNvCxnSpPr>
                  <a:cxnSpLocks/>
                </p:cNvCxnSpPr>
                <p:nvPr/>
              </p:nvCxnSpPr>
              <p:spPr>
                <a:xfrm flipH="1">
                  <a:off x="7594314" y="2366481"/>
                  <a:ext cx="39385" cy="7020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267" name="Group 266">
              <a:extLst>
                <a:ext uri="{FF2B5EF4-FFF2-40B4-BE49-F238E27FC236}">
                  <a16:creationId xmlns:a16="http://schemas.microsoft.com/office/drawing/2014/main" id="{61065D64-FFA0-D845-B229-AD586B66C3BA}"/>
                </a:ext>
              </a:extLst>
            </p:cNvPr>
            <p:cNvGrpSpPr/>
            <p:nvPr/>
          </p:nvGrpSpPr>
          <p:grpSpPr>
            <a:xfrm>
              <a:off x="7840518" y="1242873"/>
              <a:ext cx="4037013" cy="1377421"/>
              <a:chOff x="7785100" y="730250"/>
              <a:chExt cx="4037013" cy="1377421"/>
            </a:xfrm>
          </p:grpSpPr>
          <p:grpSp>
            <p:nvGrpSpPr>
              <p:cNvPr id="272" name="Group 117">
                <a:extLst>
                  <a:ext uri="{FF2B5EF4-FFF2-40B4-BE49-F238E27FC236}">
                    <a16:creationId xmlns:a16="http://schemas.microsoft.com/office/drawing/2014/main" id="{DA8F2ABF-024D-5644-A618-D1554772AAFE}"/>
                  </a:ext>
                </a:extLst>
              </p:cNvPr>
              <p:cNvGrpSpPr>
                <a:grpSpLocks/>
              </p:cNvGrpSpPr>
              <p:nvPr/>
            </p:nvGrpSpPr>
            <p:grpSpPr bwMode="auto">
              <a:xfrm>
                <a:off x="7785100" y="736600"/>
                <a:ext cx="850900" cy="527050"/>
                <a:chOff x="-490" y="1664"/>
                <a:chExt cx="1429" cy="842"/>
              </a:xfrm>
            </p:grpSpPr>
            <p:sp>
              <p:nvSpPr>
                <p:cNvPr id="382" name="AutoShape 111">
                  <a:extLst>
                    <a:ext uri="{FF2B5EF4-FFF2-40B4-BE49-F238E27FC236}">
                      <a16:creationId xmlns:a16="http://schemas.microsoft.com/office/drawing/2014/main" id="{4F7D0D8B-AE92-DF48-837E-38F90CA8909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83" name="Group 116">
                  <a:extLst>
                    <a:ext uri="{FF2B5EF4-FFF2-40B4-BE49-F238E27FC236}">
                      <a16:creationId xmlns:a16="http://schemas.microsoft.com/office/drawing/2014/main" id="{4A654723-8B5D-FE4C-BF2B-514CD235A1D6}"/>
                    </a:ext>
                  </a:extLst>
                </p:cNvPr>
                <p:cNvGrpSpPr>
                  <a:grpSpLocks/>
                </p:cNvGrpSpPr>
                <p:nvPr/>
              </p:nvGrpSpPr>
              <p:grpSpPr bwMode="auto">
                <a:xfrm>
                  <a:off x="-427" y="1737"/>
                  <a:ext cx="1217" cy="769"/>
                  <a:chOff x="-427" y="1737"/>
                  <a:chExt cx="1217" cy="769"/>
                </a:xfrm>
              </p:grpSpPr>
              <p:sp>
                <p:nvSpPr>
                  <p:cNvPr id="384" name="Rectangle 99">
                    <a:extLst>
                      <a:ext uri="{FF2B5EF4-FFF2-40B4-BE49-F238E27FC236}">
                        <a16:creationId xmlns:a16="http://schemas.microsoft.com/office/drawing/2014/main" id="{A4AFDABA-F0DD-F64F-8D40-C82C98855D26}"/>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5" name="Line 7">
                    <a:extLst>
                      <a:ext uri="{FF2B5EF4-FFF2-40B4-BE49-F238E27FC236}">
                        <a16:creationId xmlns:a16="http://schemas.microsoft.com/office/drawing/2014/main" id="{68D767C0-B1CD-734F-8B29-6BF22590B0B3}"/>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86" name="Group 103">
                    <a:extLst>
                      <a:ext uri="{FF2B5EF4-FFF2-40B4-BE49-F238E27FC236}">
                        <a16:creationId xmlns:a16="http://schemas.microsoft.com/office/drawing/2014/main" id="{97E7E30C-8EEE-5042-A3E2-1D8BBB9A553B}"/>
                      </a:ext>
                    </a:extLst>
                  </p:cNvPr>
                  <p:cNvGrpSpPr>
                    <a:grpSpLocks/>
                  </p:cNvGrpSpPr>
                  <p:nvPr/>
                </p:nvGrpSpPr>
                <p:grpSpPr bwMode="auto">
                  <a:xfrm>
                    <a:off x="68" y="2192"/>
                    <a:ext cx="387" cy="139"/>
                    <a:chOff x="322" y="890"/>
                    <a:chExt cx="872" cy="339"/>
                  </a:xfrm>
                </p:grpSpPr>
                <p:sp>
                  <p:nvSpPr>
                    <p:cNvPr id="391" name="Rectangle 104">
                      <a:extLst>
                        <a:ext uri="{FF2B5EF4-FFF2-40B4-BE49-F238E27FC236}">
                          <a16:creationId xmlns:a16="http://schemas.microsoft.com/office/drawing/2014/main" id="{843E43FE-69ED-704E-A9F4-273EFC499F32}"/>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92" name="Rectangle 105">
                      <a:extLst>
                        <a:ext uri="{FF2B5EF4-FFF2-40B4-BE49-F238E27FC236}">
                          <a16:creationId xmlns:a16="http://schemas.microsoft.com/office/drawing/2014/main" id="{670D1F7B-0520-4C41-B14C-44928D44AB53}"/>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09" name="Rectangle 106">
                      <a:extLst>
                        <a:ext uri="{FF2B5EF4-FFF2-40B4-BE49-F238E27FC236}">
                          <a16:creationId xmlns:a16="http://schemas.microsoft.com/office/drawing/2014/main" id="{6930B14E-463C-3148-9063-193BCF9C1DBE}"/>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0" name="Rectangle 107">
                      <a:extLst>
                        <a:ext uri="{FF2B5EF4-FFF2-40B4-BE49-F238E27FC236}">
                          <a16:creationId xmlns:a16="http://schemas.microsoft.com/office/drawing/2014/main" id="{E611E401-F46E-7546-90FD-D90E19B2D639}"/>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1" name="Rectangle 108">
                      <a:extLst>
                        <a:ext uri="{FF2B5EF4-FFF2-40B4-BE49-F238E27FC236}">
                          <a16:creationId xmlns:a16="http://schemas.microsoft.com/office/drawing/2014/main" id="{0AC6AB71-4D2D-914E-8DE4-E34FB6CE7211}"/>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413" name="AutoShape 109">
                      <a:extLst>
                        <a:ext uri="{FF2B5EF4-FFF2-40B4-BE49-F238E27FC236}">
                          <a16:creationId xmlns:a16="http://schemas.microsoft.com/office/drawing/2014/main" id="{C5E21FF9-2515-9749-8D1B-9918E78C4597}"/>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87" name="Picture 110" descr="desktop_computer_stylized_small">
                    <a:extLst>
                      <a:ext uri="{FF2B5EF4-FFF2-40B4-BE49-F238E27FC236}">
                        <a16:creationId xmlns:a16="http://schemas.microsoft.com/office/drawing/2014/main" id="{904301F2-7241-4647-A30F-B93D8AE8E0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8" name="Rectangle 112">
                    <a:extLst>
                      <a:ext uri="{FF2B5EF4-FFF2-40B4-BE49-F238E27FC236}">
                        <a16:creationId xmlns:a16="http://schemas.microsoft.com/office/drawing/2014/main" id="{E4B6BA92-C28D-DC47-9D36-BABDA3F6B6BA}"/>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9" name="Freeform 113">
                    <a:extLst>
                      <a:ext uri="{FF2B5EF4-FFF2-40B4-BE49-F238E27FC236}">
                        <a16:creationId xmlns:a16="http://schemas.microsoft.com/office/drawing/2014/main" id="{B4A54A71-C2C4-FD44-A968-22FCFF1C2CA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90" name="Picture 115" descr="tv">
                    <a:extLst>
                      <a:ext uri="{FF2B5EF4-FFF2-40B4-BE49-F238E27FC236}">
                        <a16:creationId xmlns:a16="http://schemas.microsoft.com/office/drawing/2014/main" id="{CB5F76B1-AA8E-F243-ACB3-EE63F5787A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82" name="Line 169">
                <a:extLst>
                  <a:ext uri="{FF2B5EF4-FFF2-40B4-BE49-F238E27FC236}">
                    <a16:creationId xmlns:a16="http://schemas.microsoft.com/office/drawing/2014/main" id="{683925C6-A420-AC4A-98EC-BC48D9B42EFB}"/>
                  </a:ext>
                </a:extLst>
              </p:cNvPr>
              <p:cNvSpPr>
                <a:spLocks noChangeShapeType="1"/>
              </p:cNvSpPr>
              <p:nvPr/>
            </p:nvSpPr>
            <p:spPr bwMode="auto">
              <a:xfrm>
                <a:off x="8423564" y="1479550"/>
                <a:ext cx="2593686" cy="0"/>
              </a:xfrm>
              <a:prstGeom prst="line">
                <a:avLst/>
              </a:prstGeom>
              <a:noFill/>
              <a:ln w="19050">
                <a:solidFill>
                  <a:srgbClr val="E4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0" name="Text Box 204">
                <a:extLst>
                  <a:ext uri="{FF2B5EF4-FFF2-40B4-BE49-F238E27FC236}">
                    <a16:creationId xmlns:a16="http://schemas.microsoft.com/office/drawing/2014/main" id="{606A13BF-006E-E64F-B419-78E6F90CC993}"/>
                  </a:ext>
                </a:extLst>
              </p:cNvPr>
              <p:cNvSpPr txBox="1">
                <a:spLocks noChangeArrowheads="1"/>
              </p:cNvSpPr>
              <p:nvPr/>
            </p:nvSpPr>
            <p:spPr bwMode="auto">
              <a:xfrm>
                <a:off x="9439275" y="8080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nvGrpSpPr>
              <p:cNvPr id="291" name="Group 290">
                <a:extLst>
                  <a:ext uri="{FF2B5EF4-FFF2-40B4-BE49-F238E27FC236}">
                    <a16:creationId xmlns:a16="http://schemas.microsoft.com/office/drawing/2014/main" id="{74823287-6077-6446-AF55-57CFE46FE077}"/>
                  </a:ext>
                </a:extLst>
              </p:cNvPr>
              <p:cNvGrpSpPr/>
              <p:nvPr/>
            </p:nvGrpSpPr>
            <p:grpSpPr>
              <a:xfrm>
                <a:off x="7872413" y="1479550"/>
                <a:ext cx="850900" cy="623888"/>
                <a:chOff x="7872413" y="1479550"/>
                <a:chExt cx="850900" cy="623888"/>
              </a:xfrm>
            </p:grpSpPr>
            <p:grpSp>
              <p:nvGrpSpPr>
                <p:cNvPr id="355" name="Group 135">
                  <a:extLst>
                    <a:ext uri="{FF2B5EF4-FFF2-40B4-BE49-F238E27FC236}">
                      <a16:creationId xmlns:a16="http://schemas.microsoft.com/office/drawing/2014/main" id="{8ADD54EE-7A0D-674F-A2BD-E5C03262C60C}"/>
                    </a:ext>
                  </a:extLst>
                </p:cNvPr>
                <p:cNvGrpSpPr>
                  <a:grpSpLocks/>
                </p:cNvGrpSpPr>
                <p:nvPr/>
              </p:nvGrpSpPr>
              <p:grpSpPr bwMode="auto">
                <a:xfrm>
                  <a:off x="7872413" y="1576388"/>
                  <a:ext cx="850900" cy="527050"/>
                  <a:chOff x="-490" y="1664"/>
                  <a:chExt cx="1429" cy="842"/>
                </a:xfrm>
              </p:grpSpPr>
              <p:sp>
                <p:nvSpPr>
                  <p:cNvPr id="357" name="AutoShape 136">
                    <a:extLst>
                      <a:ext uri="{FF2B5EF4-FFF2-40B4-BE49-F238E27FC236}">
                        <a16:creationId xmlns:a16="http://schemas.microsoft.com/office/drawing/2014/main" id="{0118FE48-1B9C-3C4A-9E1A-9DDFA75F5B21}"/>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58" name="Group 137">
                    <a:extLst>
                      <a:ext uri="{FF2B5EF4-FFF2-40B4-BE49-F238E27FC236}">
                        <a16:creationId xmlns:a16="http://schemas.microsoft.com/office/drawing/2014/main" id="{6B86DF99-CBED-144A-94EC-2756704E1A90}"/>
                      </a:ext>
                    </a:extLst>
                  </p:cNvPr>
                  <p:cNvGrpSpPr>
                    <a:grpSpLocks/>
                  </p:cNvGrpSpPr>
                  <p:nvPr/>
                </p:nvGrpSpPr>
                <p:grpSpPr bwMode="auto">
                  <a:xfrm>
                    <a:off x="-427" y="1737"/>
                    <a:ext cx="1217" cy="769"/>
                    <a:chOff x="-427" y="1737"/>
                    <a:chExt cx="1217" cy="769"/>
                  </a:xfrm>
                </p:grpSpPr>
                <p:sp>
                  <p:nvSpPr>
                    <p:cNvPr id="360" name="Rectangle 138">
                      <a:extLst>
                        <a:ext uri="{FF2B5EF4-FFF2-40B4-BE49-F238E27FC236}">
                          <a16:creationId xmlns:a16="http://schemas.microsoft.com/office/drawing/2014/main" id="{E2F83C1F-2DCD-404E-AE4F-63E99CDF36D8}"/>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61" name="Line 7">
                      <a:extLst>
                        <a:ext uri="{FF2B5EF4-FFF2-40B4-BE49-F238E27FC236}">
                          <a16:creationId xmlns:a16="http://schemas.microsoft.com/office/drawing/2014/main" id="{C055AFF3-0D0C-BC48-A997-2C34FB897E23}"/>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62" name="Group 140">
                      <a:extLst>
                        <a:ext uri="{FF2B5EF4-FFF2-40B4-BE49-F238E27FC236}">
                          <a16:creationId xmlns:a16="http://schemas.microsoft.com/office/drawing/2014/main" id="{7854FAEA-62F7-A14F-97B1-D2E9BCDE4C20}"/>
                        </a:ext>
                      </a:extLst>
                    </p:cNvPr>
                    <p:cNvGrpSpPr>
                      <a:grpSpLocks/>
                    </p:cNvGrpSpPr>
                    <p:nvPr/>
                  </p:nvGrpSpPr>
                  <p:grpSpPr bwMode="auto">
                    <a:xfrm>
                      <a:off x="68" y="2192"/>
                      <a:ext cx="387" cy="139"/>
                      <a:chOff x="322" y="890"/>
                      <a:chExt cx="872" cy="339"/>
                    </a:xfrm>
                  </p:grpSpPr>
                  <p:sp>
                    <p:nvSpPr>
                      <p:cNvPr id="376" name="Rectangle 141">
                        <a:extLst>
                          <a:ext uri="{FF2B5EF4-FFF2-40B4-BE49-F238E27FC236}">
                            <a16:creationId xmlns:a16="http://schemas.microsoft.com/office/drawing/2014/main" id="{8D61C38E-17AA-8B46-82C3-68045A533E8D}"/>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7" name="Rectangle 142">
                        <a:extLst>
                          <a:ext uri="{FF2B5EF4-FFF2-40B4-BE49-F238E27FC236}">
                            <a16:creationId xmlns:a16="http://schemas.microsoft.com/office/drawing/2014/main" id="{34E63E9C-CE7A-5740-9F5A-EBBD524BEC54}"/>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8" name="Rectangle 143">
                        <a:extLst>
                          <a:ext uri="{FF2B5EF4-FFF2-40B4-BE49-F238E27FC236}">
                            <a16:creationId xmlns:a16="http://schemas.microsoft.com/office/drawing/2014/main" id="{BF6F6A45-7BFD-4A43-A1FE-C35037B8B859}"/>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9" name="Rectangle 144">
                        <a:extLst>
                          <a:ext uri="{FF2B5EF4-FFF2-40B4-BE49-F238E27FC236}">
                            <a16:creationId xmlns:a16="http://schemas.microsoft.com/office/drawing/2014/main" id="{90500725-1B45-9C46-BC6F-F7ECDE38FA96}"/>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0" name="Rectangle 145">
                        <a:extLst>
                          <a:ext uri="{FF2B5EF4-FFF2-40B4-BE49-F238E27FC236}">
                            <a16:creationId xmlns:a16="http://schemas.microsoft.com/office/drawing/2014/main" id="{0AACC607-A52B-6045-BF20-AB80915FCA89}"/>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81" name="AutoShape 146">
                        <a:extLst>
                          <a:ext uri="{FF2B5EF4-FFF2-40B4-BE49-F238E27FC236}">
                            <a16:creationId xmlns:a16="http://schemas.microsoft.com/office/drawing/2014/main" id="{4C6EB161-0B24-DB45-ABCC-5C6B6893FAC2}"/>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rgbClr val="EC86A6"/>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63" name="Picture 147" descr="desktop_computer_stylized_small">
                      <a:extLst>
                        <a:ext uri="{FF2B5EF4-FFF2-40B4-BE49-F238E27FC236}">
                          <a16:creationId xmlns:a16="http://schemas.microsoft.com/office/drawing/2014/main" id="{F585443D-9525-E14B-8AA4-E5AE4121EC1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 name="Rectangle 148">
                      <a:extLst>
                        <a:ext uri="{FF2B5EF4-FFF2-40B4-BE49-F238E27FC236}">
                          <a16:creationId xmlns:a16="http://schemas.microsoft.com/office/drawing/2014/main" id="{CAA6C040-9D81-E941-9947-DDE3881D43CF}"/>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74" name="Freeform 149">
                      <a:extLst>
                        <a:ext uri="{FF2B5EF4-FFF2-40B4-BE49-F238E27FC236}">
                          <a16:creationId xmlns:a16="http://schemas.microsoft.com/office/drawing/2014/main" id="{1402F0C5-D459-E247-A664-0B7AB05001F0}"/>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75" name="Picture 151" descr="tv">
                      <a:extLst>
                        <a:ext uri="{FF2B5EF4-FFF2-40B4-BE49-F238E27FC236}">
                          <a16:creationId xmlns:a16="http://schemas.microsoft.com/office/drawing/2014/main" id="{C4452B7F-EFA4-E84E-842E-D50C26DBB49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56" name="Freeform 209">
                  <a:extLst>
                    <a:ext uri="{FF2B5EF4-FFF2-40B4-BE49-F238E27FC236}">
                      <a16:creationId xmlns:a16="http://schemas.microsoft.com/office/drawing/2014/main" id="{11B3A7AD-BBDA-7044-AF36-AB803F847905}"/>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292" name="Rectangle 44">
                <a:extLst>
                  <a:ext uri="{FF2B5EF4-FFF2-40B4-BE49-F238E27FC236}">
                    <a16:creationId xmlns:a16="http://schemas.microsoft.com/office/drawing/2014/main" id="{EDF3CEBF-6311-104C-B1C2-DDE49663E340}"/>
                  </a:ext>
                </a:extLst>
              </p:cNvPr>
              <p:cNvSpPr>
                <a:spLocks noChangeArrowheads="1"/>
              </p:cNvSpPr>
              <p:nvPr/>
            </p:nvSpPr>
            <p:spPr bwMode="auto">
              <a:xfrm>
                <a:off x="10755313" y="1054100"/>
                <a:ext cx="955675" cy="700088"/>
              </a:xfrm>
              <a:prstGeom prst="rect">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ＭＳ Ｐゴシック" panose="020B0600070205080204" pitchFamily="34" charset="-128"/>
                  <a:cs typeface="+mn-cs"/>
                </a:endParaRPr>
              </a:p>
            </p:txBody>
          </p:sp>
          <p:sp>
            <p:nvSpPr>
              <p:cNvPr id="293" name="Freeform 216">
                <a:extLst>
                  <a:ext uri="{FF2B5EF4-FFF2-40B4-BE49-F238E27FC236}">
                    <a16:creationId xmlns:a16="http://schemas.microsoft.com/office/drawing/2014/main" id="{568B9560-555E-104B-962D-8C1735FCC610}"/>
                  </a:ext>
                </a:extLst>
              </p:cNvPr>
              <p:cNvSpPr>
                <a:spLocks/>
              </p:cNvSpPr>
              <p:nvPr/>
            </p:nvSpPr>
            <p:spPr bwMode="auto">
              <a:xfrm>
                <a:off x="11012488" y="1236663"/>
                <a:ext cx="330200" cy="454025"/>
              </a:xfrm>
              <a:custGeom>
                <a:avLst/>
                <a:gdLst>
                  <a:gd name="T0" fmla="*/ 0 w 318"/>
                  <a:gd name="T1" fmla="*/ 2147483647 h 412"/>
                  <a:gd name="T2" fmla="*/ 2147483647 w 318"/>
                  <a:gd name="T3" fmla="*/ 2147483647 h 412"/>
                  <a:gd name="T4" fmla="*/ 2147483647 w 318"/>
                  <a:gd name="T5" fmla="*/ 0 h 412"/>
                  <a:gd name="T6" fmla="*/ 2147483647 w 318"/>
                  <a:gd name="T7" fmla="*/ 2147483647 h 412"/>
                  <a:gd name="T8" fmla="*/ 2147483647 w 318"/>
                  <a:gd name="T9" fmla="*/ 2147483647 h 412"/>
                  <a:gd name="T10" fmla="*/ 2147483647 w 318"/>
                  <a:gd name="T11" fmla="*/ 2147483647 h 412"/>
                  <a:gd name="T12" fmla="*/ 2147483647 w 318"/>
                  <a:gd name="T13" fmla="*/ 2147483647 h 412"/>
                  <a:gd name="T14" fmla="*/ 2147483647 w 318"/>
                  <a:gd name="T15" fmla="*/ 2147483647 h 412"/>
                  <a:gd name="T16" fmla="*/ 0 w 318"/>
                  <a:gd name="T17" fmla="*/ 2147483647 h 4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18"/>
                  <a:gd name="T28" fmla="*/ 0 h 412"/>
                  <a:gd name="T29" fmla="*/ 318 w 318"/>
                  <a:gd name="T30" fmla="*/ 412 h 41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18" h="412">
                    <a:moveTo>
                      <a:pt x="0" y="412"/>
                    </a:moveTo>
                    <a:lnTo>
                      <a:pt x="3" y="1"/>
                    </a:lnTo>
                    <a:lnTo>
                      <a:pt x="74" y="0"/>
                    </a:lnTo>
                    <a:lnTo>
                      <a:pt x="254" y="111"/>
                    </a:lnTo>
                    <a:lnTo>
                      <a:pt x="318" y="115"/>
                    </a:lnTo>
                    <a:lnTo>
                      <a:pt x="318" y="308"/>
                    </a:lnTo>
                    <a:lnTo>
                      <a:pt x="246" y="308"/>
                    </a:lnTo>
                    <a:lnTo>
                      <a:pt x="74" y="412"/>
                    </a:lnTo>
                    <a:lnTo>
                      <a:pt x="0" y="412"/>
                    </a:lnTo>
                    <a:close/>
                  </a:path>
                </a:pathLst>
              </a:custGeom>
              <a:gradFill rotWithShape="1">
                <a:gsLst>
                  <a:gs pos="0">
                    <a:schemeClr val="bg1"/>
                  </a:gs>
                  <a:gs pos="99000">
                    <a:srgbClr val="E40000"/>
                  </a:gs>
                </a:gsLst>
                <a:lin ang="0" scaled="1"/>
              </a:gra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4" name="Freeform 217">
                <a:extLst>
                  <a:ext uri="{FF2B5EF4-FFF2-40B4-BE49-F238E27FC236}">
                    <a16:creationId xmlns:a16="http://schemas.microsoft.com/office/drawing/2014/main" id="{DA2971D4-FEBA-E244-9839-37C7EE346C16}"/>
                  </a:ext>
                </a:extLst>
              </p:cNvPr>
              <p:cNvSpPr>
                <a:spLocks/>
              </p:cNvSpPr>
              <p:nvPr/>
            </p:nvSpPr>
            <p:spPr bwMode="auto">
              <a:xfrm>
                <a:off x="11009842" y="1167342"/>
                <a:ext cx="366713" cy="406400"/>
              </a:xfrm>
              <a:custGeom>
                <a:avLst/>
                <a:gdLst>
                  <a:gd name="T0" fmla="*/ 0 w 353"/>
                  <a:gd name="T1" fmla="*/ 2147483647 h 369"/>
                  <a:gd name="T2" fmla="*/ 2147483647 w 353"/>
                  <a:gd name="T3" fmla="*/ 0 h 369"/>
                  <a:gd name="T4" fmla="*/ 2147483647 w 353"/>
                  <a:gd name="T5" fmla="*/ 0 h 369"/>
                  <a:gd name="T6" fmla="*/ 2147483647 w 353"/>
                  <a:gd name="T7" fmla="*/ 2147483647 h 369"/>
                  <a:gd name="T8" fmla="*/ 2147483647 w 353"/>
                  <a:gd name="T9" fmla="*/ 2147483647 h 369"/>
                  <a:gd name="T10" fmla="*/ 2147483647 w 353"/>
                  <a:gd name="T11" fmla="*/ 2147483647 h 369"/>
                  <a:gd name="T12" fmla="*/ 2147483647 w 353"/>
                  <a:gd name="T13" fmla="*/ 2147483647 h 369"/>
                  <a:gd name="T14" fmla="*/ 2147483647 w 353"/>
                  <a:gd name="T15" fmla="*/ 2147483647 h 369"/>
                  <a:gd name="T16" fmla="*/ 2147483647 w 353"/>
                  <a:gd name="T17" fmla="*/ 2147483647 h 369"/>
                  <a:gd name="T18" fmla="*/ 2147483647 w 353"/>
                  <a:gd name="T19" fmla="*/ 2147483647 h 369"/>
                  <a:gd name="T20" fmla="*/ 0 w 353"/>
                  <a:gd name="T21" fmla="*/ 2147483647 h 36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3"/>
                  <a:gd name="T34" fmla="*/ 0 h 369"/>
                  <a:gd name="T35" fmla="*/ 353 w 353"/>
                  <a:gd name="T36" fmla="*/ 369 h 369"/>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3" h="369">
                    <a:moveTo>
                      <a:pt x="0" y="59"/>
                    </a:moveTo>
                    <a:lnTo>
                      <a:pt x="32" y="0"/>
                    </a:lnTo>
                    <a:lnTo>
                      <a:pt x="105" y="0"/>
                    </a:lnTo>
                    <a:lnTo>
                      <a:pt x="276" y="113"/>
                    </a:lnTo>
                    <a:lnTo>
                      <a:pt x="353" y="113"/>
                    </a:lnTo>
                    <a:lnTo>
                      <a:pt x="353" y="315"/>
                    </a:lnTo>
                    <a:lnTo>
                      <a:pt x="318" y="369"/>
                    </a:lnTo>
                    <a:lnTo>
                      <a:pt x="315" y="173"/>
                    </a:lnTo>
                    <a:lnTo>
                      <a:pt x="254" y="173"/>
                    </a:lnTo>
                    <a:lnTo>
                      <a:pt x="75" y="60"/>
                    </a:lnTo>
                    <a:lnTo>
                      <a:pt x="0" y="59"/>
                    </a:lnTo>
                    <a:close/>
                  </a:path>
                </a:pathLst>
              </a:custGeom>
              <a:solidFill>
                <a:srgbClr val="C00000"/>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5" name="Line 218">
                <a:extLst>
                  <a:ext uri="{FF2B5EF4-FFF2-40B4-BE49-F238E27FC236}">
                    <a16:creationId xmlns:a16="http://schemas.microsoft.com/office/drawing/2014/main" id="{1BD09D89-8D3D-0A4A-892A-15FDA5DBDCFD}"/>
                  </a:ext>
                </a:extLst>
              </p:cNvPr>
              <p:cNvSpPr>
                <a:spLocks noChangeShapeType="1"/>
              </p:cNvSpPr>
              <p:nvPr/>
            </p:nvSpPr>
            <p:spPr bwMode="auto">
              <a:xfrm flipH="1">
                <a:off x="11339513" y="1295400"/>
                <a:ext cx="34925" cy="682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6" name="Line 219">
                <a:extLst>
                  <a:ext uri="{FF2B5EF4-FFF2-40B4-BE49-F238E27FC236}">
                    <a16:creationId xmlns:a16="http://schemas.microsoft.com/office/drawing/2014/main" id="{135D1CBC-9B94-1746-A89B-2A44F9EF289C}"/>
                  </a:ext>
                </a:extLst>
              </p:cNvPr>
              <p:cNvSpPr>
                <a:spLocks noChangeShapeType="1"/>
              </p:cNvSpPr>
              <p:nvPr/>
            </p:nvSpPr>
            <p:spPr bwMode="auto">
              <a:xfrm>
                <a:off x="11041063" y="1466850"/>
                <a:ext cx="268287"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7" name="Freeform 220">
                <a:extLst>
                  <a:ext uri="{FF2B5EF4-FFF2-40B4-BE49-F238E27FC236}">
                    <a16:creationId xmlns:a16="http://schemas.microsoft.com/office/drawing/2014/main" id="{68BA57F7-BBEA-274C-9D12-9DD3172CB764}"/>
                  </a:ext>
                </a:extLst>
              </p:cNvPr>
              <p:cNvSpPr>
                <a:spLocks/>
              </p:cNvSpPr>
              <p:nvPr/>
            </p:nvSpPr>
            <p:spPr bwMode="auto">
              <a:xfrm>
                <a:off x="11034713" y="1290638"/>
                <a:ext cx="274637" cy="115887"/>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8" name="Freeform 221">
                <a:extLst>
                  <a:ext uri="{FF2B5EF4-FFF2-40B4-BE49-F238E27FC236}">
                    <a16:creationId xmlns:a16="http://schemas.microsoft.com/office/drawing/2014/main" id="{F332205B-8DCF-B445-AB10-02D71F7374E5}"/>
                  </a:ext>
                </a:extLst>
              </p:cNvPr>
              <p:cNvSpPr>
                <a:spLocks/>
              </p:cNvSpPr>
              <p:nvPr/>
            </p:nvSpPr>
            <p:spPr bwMode="auto">
              <a:xfrm flipV="1">
                <a:off x="11034713" y="1527175"/>
                <a:ext cx="274637" cy="114300"/>
              </a:xfrm>
              <a:custGeom>
                <a:avLst/>
                <a:gdLst>
                  <a:gd name="T0" fmla="*/ 0 w 264"/>
                  <a:gd name="T1" fmla="*/ 0 h 105"/>
                  <a:gd name="T2" fmla="*/ 2147483647 w 264"/>
                  <a:gd name="T3" fmla="*/ 0 h 105"/>
                  <a:gd name="T4" fmla="*/ 2147483647 w 264"/>
                  <a:gd name="T5" fmla="*/ 2147483647 h 105"/>
                  <a:gd name="T6" fmla="*/ 2147483647 w 264"/>
                  <a:gd name="T7" fmla="*/ 2147483647 h 105"/>
                  <a:gd name="T8" fmla="*/ 0 60000 65536"/>
                  <a:gd name="T9" fmla="*/ 0 60000 65536"/>
                  <a:gd name="T10" fmla="*/ 0 60000 65536"/>
                  <a:gd name="T11" fmla="*/ 0 60000 65536"/>
                  <a:gd name="T12" fmla="*/ 0 w 264"/>
                  <a:gd name="T13" fmla="*/ 0 h 105"/>
                  <a:gd name="T14" fmla="*/ 264 w 264"/>
                  <a:gd name="T15" fmla="*/ 105 h 105"/>
                </a:gdLst>
                <a:ahLst/>
                <a:cxnLst>
                  <a:cxn ang="T8">
                    <a:pos x="T0" y="T1"/>
                  </a:cxn>
                  <a:cxn ang="T9">
                    <a:pos x="T2" y="T3"/>
                  </a:cxn>
                  <a:cxn ang="T10">
                    <a:pos x="T4" y="T5"/>
                  </a:cxn>
                  <a:cxn ang="T11">
                    <a:pos x="T6" y="T7"/>
                  </a:cxn>
                </a:cxnLst>
                <a:rect l="T12" t="T13" r="T14" b="T15"/>
                <a:pathLst>
                  <a:path w="264" h="105">
                    <a:moveTo>
                      <a:pt x="0" y="0"/>
                    </a:moveTo>
                    <a:lnTo>
                      <a:pt x="52" y="0"/>
                    </a:lnTo>
                    <a:lnTo>
                      <a:pt x="207" y="105"/>
                    </a:lnTo>
                    <a:lnTo>
                      <a:pt x="264" y="105"/>
                    </a:lnTo>
                  </a:path>
                </a:pathLst>
              </a:custGeom>
              <a:noFill/>
              <a:ln w="9525">
                <a:solidFill>
                  <a:schemeClr val="tx1"/>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99" name="AutoShape 225">
                <a:extLst>
                  <a:ext uri="{FF2B5EF4-FFF2-40B4-BE49-F238E27FC236}">
                    <a16:creationId xmlns:a16="http://schemas.microsoft.com/office/drawing/2014/main" id="{CEA8A387-526F-5044-B9B1-E20B96341E65}"/>
                  </a:ext>
                </a:extLst>
              </p:cNvPr>
              <p:cNvSpPr>
                <a:spLocks noChangeArrowheads="1"/>
              </p:cNvSpPr>
              <p:nvPr/>
            </p:nvSpPr>
            <p:spPr bwMode="auto">
              <a:xfrm>
                <a:off x="10615613" y="790575"/>
                <a:ext cx="1206500" cy="261938"/>
              </a:xfrm>
              <a:prstGeom prst="triangle">
                <a:avLst>
                  <a:gd name="adj" fmla="val 50000"/>
                </a:avLst>
              </a:prstGeom>
              <a:noFill/>
              <a:ln w="9525">
                <a:solidFill>
                  <a:schemeClr val="tx1"/>
                </a:solidFill>
                <a:prstDash val="dash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00" name="Group 299">
                <a:extLst>
                  <a:ext uri="{FF2B5EF4-FFF2-40B4-BE49-F238E27FC236}">
                    <a16:creationId xmlns:a16="http://schemas.microsoft.com/office/drawing/2014/main" id="{E7752F08-A19A-8444-9EA8-BB81552EC212}"/>
                  </a:ext>
                </a:extLst>
              </p:cNvPr>
              <p:cNvGrpSpPr/>
              <p:nvPr/>
            </p:nvGrpSpPr>
            <p:grpSpPr>
              <a:xfrm>
                <a:off x="8699500" y="730250"/>
                <a:ext cx="850900" cy="755650"/>
                <a:chOff x="8699500" y="730250"/>
                <a:chExt cx="850900" cy="755650"/>
              </a:xfrm>
            </p:grpSpPr>
            <p:grpSp>
              <p:nvGrpSpPr>
                <p:cNvPr id="337" name="Group 117">
                  <a:extLst>
                    <a:ext uri="{FF2B5EF4-FFF2-40B4-BE49-F238E27FC236}">
                      <a16:creationId xmlns:a16="http://schemas.microsoft.com/office/drawing/2014/main" id="{D5D8D43D-BB3B-1E46-A705-D0683F8779EE}"/>
                    </a:ext>
                  </a:extLst>
                </p:cNvPr>
                <p:cNvGrpSpPr>
                  <a:grpSpLocks/>
                </p:cNvGrpSpPr>
                <p:nvPr/>
              </p:nvGrpSpPr>
              <p:grpSpPr bwMode="auto">
                <a:xfrm>
                  <a:off x="8699500" y="730250"/>
                  <a:ext cx="850900" cy="527050"/>
                  <a:chOff x="-490" y="1664"/>
                  <a:chExt cx="1429" cy="842"/>
                </a:xfrm>
              </p:grpSpPr>
              <p:sp>
                <p:nvSpPr>
                  <p:cNvPr id="339" name="AutoShape 111">
                    <a:extLst>
                      <a:ext uri="{FF2B5EF4-FFF2-40B4-BE49-F238E27FC236}">
                        <a16:creationId xmlns:a16="http://schemas.microsoft.com/office/drawing/2014/main" id="{4E171CC9-165E-404A-82A8-88DB35A3FCC6}"/>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40" name="Group 116">
                    <a:extLst>
                      <a:ext uri="{FF2B5EF4-FFF2-40B4-BE49-F238E27FC236}">
                        <a16:creationId xmlns:a16="http://schemas.microsoft.com/office/drawing/2014/main" id="{4731C3F0-ADAE-4F46-8E65-7A67411D05EC}"/>
                      </a:ext>
                    </a:extLst>
                  </p:cNvPr>
                  <p:cNvGrpSpPr>
                    <a:grpSpLocks/>
                  </p:cNvGrpSpPr>
                  <p:nvPr/>
                </p:nvGrpSpPr>
                <p:grpSpPr bwMode="auto">
                  <a:xfrm>
                    <a:off x="-427" y="1737"/>
                    <a:ext cx="1217" cy="769"/>
                    <a:chOff x="-427" y="1737"/>
                    <a:chExt cx="1217" cy="769"/>
                  </a:xfrm>
                </p:grpSpPr>
                <p:sp>
                  <p:nvSpPr>
                    <p:cNvPr id="342" name="Rectangle 99">
                      <a:extLst>
                        <a:ext uri="{FF2B5EF4-FFF2-40B4-BE49-F238E27FC236}">
                          <a16:creationId xmlns:a16="http://schemas.microsoft.com/office/drawing/2014/main" id="{6A738239-04CC-EA45-B43F-0D611B5F6B2F}"/>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3" name="Line 7">
                      <a:extLst>
                        <a:ext uri="{FF2B5EF4-FFF2-40B4-BE49-F238E27FC236}">
                          <a16:creationId xmlns:a16="http://schemas.microsoft.com/office/drawing/2014/main" id="{12D690B9-43E5-984D-AB1A-C277E3A92291}"/>
                        </a:ext>
                      </a:extLst>
                    </p:cNvPr>
                    <p:cNvSpPr>
                      <a:spLocks noChangeShapeType="1"/>
                    </p:cNvSpPr>
                    <p:nvPr/>
                  </p:nvSpPr>
                  <p:spPr bwMode="auto">
                    <a:xfrm>
                      <a:off x="-150" y="2271"/>
                      <a:ext cx="673" cy="7"/>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44" name="Group 103">
                      <a:extLst>
                        <a:ext uri="{FF2B5EF4-FFF2-40B4-BE49-F238E27FC236}">
                          <a16:creationId xmlns:a16="http://schemas.microsoft.com/office/drawing/2014/main" id="{76729020-C881-2043-AA09-0BACB55C063B}"/>
                        </a:ext>
                      </a:extLst>
                    </p:cNvPr>
                    <p:cNvGrpSpPr>
                      <a:grpSpLocks/>
                    </p:cNvGrpSpPr>
                    <p:nvPr/>
                  </p:nvGrpSpPr>
                  <p:grpSpPr bwMode="auto">
                    <a:xfrm>
                      <a:off x="68" y="2192"/>
                      <a:ext cx="387" cy="139"/>
                      <a:chOff x="322" y="890"/>
                      <a:chExt cx="872" cy="339"/>
                    </a:xfrm>
                  </p:grpSpPr>
                  <p:sp>
                    <p:nvSpPr>
                      <p:cNvPr id="349" name="Rectangle 104">
                        <a:extLst>
                          <a:ext uri="{FF2B5EF4-FFF2-40B4-BE49-F238E27FC236}">
                            <a16:creationId xmlns:a16="http://schemas.microsoft.com/office/drawing/2014/main" id="{948BF2D7-6F8B-D840-B1F5-D2DDF651756A}"/>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0" name="Rectangle 105">
                        <a:extLst>
                          <a:ext uri="{FF2B5EF4-FFF2-40B4-BE49-F238E27FC236}">
                            <a16:creationId xmlns:a16="http://schemas.microsoft.com/office/drawing/2014/main" id="{3A905019-5DD9-F745-A36A-1D482CD071E2}"/>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1" name="Rectangle 106">
                        <a:extLst>
                          <a:ext uri="{FF2B5EF4-FFF2-40B4-BE49-F238E27FC236}">
                            <a16:creationId xmlns:a16="http://schemas.microsoft.com/office/drawing/2014/main" id="{4C645A2A-31FB-1246-B39B-7B7919FC739F}"/>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2" name="Rectangle 107">
                        <a:extLst>
                          <a:ext uri="{FF2B5EF4-FFF2-40B4-BE49-F238E27FC236}">
                            <a16:creationId xmlns:a16="http://schemas.microsoft.com/office/drawing/2014/main" id="{1BA77B0A-5598-544E-B486-65012F7DAB64}"/>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3" name="Rectangle 108">
                        <a:extLst>
                          <a:ext uri="{FF2B5EF4-FFF2-40B4-BE49-F238E27FC236}">
                            <a16:creationId xmlns:a16="http://schemas.microsoft.com/office/drawing/2014/main" id="{195D0D72-2864-3B4F-AD0C-8D2AA5145DA2}"/>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54" name="AutoShape 109">
                        <a:extLst>
                          <a:ext uri="{FF2B5EF4-FFF2-40B4-BE49-F238E27FC236}">
                            <a16:creationId xmlns:a16="http://schemas.microsoft.com/office/drawing/2014/main" id="{E55B99DE-0597-3145-81BC-98E1EC4B3FD1}"/>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45" name="Picture 110" descr="desktop_computer_stylized_small">
                      <a:extLst>
                        <a:ext uri="{FF2B5EF4-FFF2-40B4-BE49-F238E27FC236}">
                          <a16:creationId xmlns:a16="http://schemas.microsoft.com/office/drawing/2014/main" id="{5FB8C145-7ACE-E648-BBB7-20201870A7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6" name="Rectangle 112">
                      <a:extLst>
                        <a:ext uri="{FF2B5EF4-FFF2-40B4-BE49-F238E27FC236}">
                          <a16:creationId xmlns:a16="http://schemas.microsoft.com/office/drawing/2014/main" id="{F2003DEA-0401-1F4E-AD90-AC69AA3E7E5B}"/>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47" name="Freeform 113">
                      <a:extLst>
                        <a:ext uri="{FF2B5EF4-FFF2-40B4-BE49-F238E27FC236}">
                          <a16:creationId xmlns:a16="http://schemas.microsoft.com/office/drawing/2014/main" id="{F3EA5308-B706-C143-97C3-FEBF11F1F8BB}"/>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48" name="Picture 115" descr="tv">
                      <a:extLst>
                        <a:ext uri="{FF2B5EF4-FFF2-40B4-BE49-F238E27FC236}">
                          <a16:creationId xmlns:a16="http://schemas.microsoft.com/office/drawing/2014/main" id="{EABA3C7B-C202-794D-A3FB-3B29837291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338" name="Straight Connector 337">
                  <a:extLst>
                    <a:ext uri="{FF2B5EF4-FFF2-40B4-BE49-F238E27FC236}">
                      <a16:creationId xmlns:a16="http://schemas.microsoft.com/office/drawing/2014/main" id="{74AF2BF7-B943-A746-B252-2B443091B823}"/>
                    </a:ext>
                  </a:extLst>
                </p:cNvPr>
                <p:cNvCxnSpPr/>
                <p:nvPr/>
              </p:nvCxnSpPr>
              <p:spPr>
                <a:xfrm>
                  <a:off x="9334500" y="1147233"/>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EE38AA63-EC11-9F42-9745-2278EB109853}"/>
                  </a:ext>
                </a:extLst>
              </p:cNvPr>
              <p:cNvCxnSpPr/>
              <p:nvPr/>
            </p:nvCxnSpPr>
            <p:spPr>
              <a:xfrm>
                <a:off x="8428567" y="1151466"/>
                <a:ext cx="0" cy="338667"/>
              </a:xfrm>
              <a:prstGeom prst="line">
                <a:avLst/>
              </a:prstGeom>
              <a:ln w="9525">
                <a:solidFill>
                  <a:srgbClr val="E40000"/>
                </a:solidFill>
              </a:ln>
            </p:spPr>
            <p:style>
              <a:lnRef idx="1">
                <a:schemeClr val="accent1"/>
              </a:lnRef>
              <a:fillRef idx="0">
                <a:schemeClr val="accent1"/>
              </a:fillRef>
              <a:effectRef idx="0">
                <a:schemeClr val="accent1"/>
              </a:effectRef>
              <a:fontRef idx="minor">
                <a:schemeClr val="tx1"/>
              </a:fontRef>
            </p:style>
          </p:cxnSp>
          <p:grpSp>
            <p:nvGrpSpPr>
              <p:cNvPr id="302" name="Group 301">
                <a:extLst>
                  <a:ext uri="{FF2B5EF4-FFF2-40B4-BE49-F238E27FC236}">
                    <a16:creationId xmlns:a16="http://schemas.microsoft.com/office/drawing/2014/main" id="{F319704F-B982-7B4D-9960-D57CBFDB553F}"/>
                  </a:ext>
                </a:extLst>
              </p:cNvPr>
              <p:cNvGrpSpPr/>
              <p:nvPr/>
            </p:nvGrpSpPr>
            <p:grpSpPr>
              <a:xfrm>
                <a:off x="8795279" y="1483783"/>
                <a:ext cx="850900" cy="623888"/>
                <a:chOff x="7872413" y="1479550"/>
                <a:chExt cx="850900" cy="623888"/>
              </a:xfrm>
            </p:grpSpPr>
            <p:grpSp>
              <p:nvGrpSpPr>
                <p:cNvPr id="304" name="Group 135">
                  <a:extLst>
                    <a:ext uri="{FF2B5EF4-FFF2-40B4-BE49-F238E27FC236}">
                      <a16:creationId xmlns:a16="http://schemas.microsoft.com/office/drawing/2014/main" id="{25279E9E-A15B-1F48-A106-9A2AB09A14BA}"/>
                    </a:ext>
                  </a:extLst>
                </p:cNvPr>
                <p:cNvGrpSpPr>
                  <a:grpSpLocks/>
                </p:cNvGrpSpPr>
                <p:nvPr/>
              </p:nvGrpSpPr>
              <p:grpSpPr bwMode="auto">
                <a:xfrm>
                  <a:off x="7872413" y="1576388"/>
                  <a:ext cx="850900" cy="527050"/>
                  <a:chOff x="-490" y="1664"/>
                  <a:chExt cx="1429" cy="842"/>
                </a:xfrm>
              </p:grpSpPr>
              <p:sp>
                <p:nvSpPr>
                  <p:cNvPr id="306" name="AutoShape 136">
                    <a:extLst>
                      <a:ext uri="{FF2B5EF4-FFF2-40B4-BE49-F238E27FC236}">
                        <a16:creationId xmlns:a16="http://schemas.microsoft.com/office/drawing/2014/main" id="{31F27311-5038-7743-9C67-00780D22F6CA}"/>
                      </a:ext>
                    </a:extLst>
                  </p:cNvPr>
                  <p:cNvSpPr>
                    <a:spLocks noChangeArrowheads="1"/>
                  </p:cNvSpPr>
                  <p:nvPr/>
                </p:nvSpPr>
                <p:spPr bwMode="auto">
                  <a:xfrm>
                    <a:off x="-490" y="1664"/>
                    <a:ext cx="1429" cy="294"/>
                  </a:xfrm>
                  <a:prstGeom prst="triangle">
                    <a:avLst>
                      <a:gd name="adj" fmla="val 50000"/>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grpSp>
                <p:nvGrpSpPr>
                  <p:cNvPr id="316" name="Group 137">
                    <a:extLst>
                      <a:ext uri="{FF2B5EF4-FFF2-40B4-BE49-F238E27FC236}">
                        <a16:creationId xmlns:a16="http://schemas.microsoft.com/office/drawing/2014/main" id="{0DC431F1-4E78-FF44-A0B3-E4CCCE9F61B3}"/>
                      </a:ext>
                    </a:extLst>
                  </p:cNvPr>
                  <p:cNvGrpSpPr>
                    <a:grpSpLocks/>
                  </p:cNvGrpSpPr>
                  <p:nvPr/>
                </p:nvGrpSpPr>
                <p:grpSpPr bwMode="auto">
                  <a:xfrm>
                    <a:off x="-427" y="1737"/>
                    <a:ext cx="1217" cy="769"/>
                    <a:chOff x="-427" y="1737"/>
                    <a:chExt cx="1217" cy="769"/>
                  </a:xfrm>
                </p:grpSpPr>
                <p:sp>
                  <p:nvSpPr>
                    <p:cNvPr id="324" name="Rectangle 138">
                      <a:extLst>
                        <a:ext uri="{FF2B5EF4-FFF2-40B4-BE49-F238E27FC236}">
                          <a16:creationId xmlns:a16="http://schemas.microsoft.com/office/drawing/2014/main" id="{B31BF9B4-3AD6-DB46-BEA2-A277446CE80D}"/>
                        </a:ext>
                      </a:extLst>
                    </p:cNvPr>
                    <p:cNvSpPr>
                      <a:spLocks noChangeArrowheads="1"/>
                    </p:cNvSpPr>
                    <p:nvPr/>
                  </p:nvSpPr>
                  <p:spPr bwMode="auto">
                    <a:xfrm>
                      <a:off x="-338" y="1923"/>
                      <a:ext cx="1128" cy="583"/>
                    </a:xfrm>
                    <a:prstGeom prst="rect">
                      <a:avLst/>
                    </a:prstGeom>
                    <a:solidFill>
                      <a:srgbClr val="DDDDD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5" name="Line 7">
                      <a:extLst>
                        <a:ext uri="{FF2B5EF4-FFF2-40B4-BE49-F238E27FC236}">
                          <a16:creationId xmlns:a16="http://schemas.microsoft.com/office/drawing/2014/main" id="{ED6DCD2B-F4B4-3346-9C82-FF6E1841BA88}"/>
                        </a:ext>
                      </a:extLst>
                    </p:cNvPr>
                    <p:cNvSpPr>
                      <a:spLocks noChangeShapeType="1"/>
                    </p:cNvSpPr>
                    <p:nvPr/>
                  </p:nvSpPr>
                  <p:spPr bwMode="auto">
                    <a:xfrm>
                      <a:off x="-150" y="2271"/>
                      <a:ext cx="676" cy="4"/>
                    </a:xfrm>
                    <a:prstGeom prst="line">
                      <a:avLst/>
                    </a:prstGeom>
                    <a:noFill/>
                    <a:ln w="9525">
                      <a:solidFill>
                        <a:srgbClr val="E40000"/>
                      </a:solidFill>
                      <a:round/>
                      <a:headEnd/>
                      <a:tailEnd/>
                    </a:ln>
                    <a:extLst>
                      <a:ext uri="{909E8E84-426E-40DD-AFC4-6F175D3DCCD1}">
                        <a14:hiddenFill xmlns:a14="http://schemas.microsoft.com/office/drawing/2010/main">
                          <a:noFill/>
                        </a14:hiddenFill>
                      </a:ext>
                    </a:extLst>
                  </p:spPr>
                  <p:txBody>
                    <a:bodyPr wrap="none"/>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326" name="Group 140">
                      <a:extLst>
                        <a:ext uri="{FF2B5EF4-FFF2-40B4-BE49-F238E27FC236}">
                          <a16:creationId xmlns:a16="http://schemas.microsoft.com/office/drawing/2014/main" id="{FE6AB543-1E1A-3F4E-BF6C-AB32B91A3EF9}"/>
                        </a:ext>
                      </a:extLst>
                    </p:cNvPr>
                    <p:cNvGrpSpPr>
                      <a:grpSpLocks/>
                    </p:cNvGrpSpPr>
                    <p:nvPr/>
                  </p:nvGrpSpPr>
                  <p:grpSpPr bwMode="auto">
                    <a:xfrm>
                      <a:off x="68" y="2192"/>
                      <a:ext cx="387" cy="139"/>
                      <a:chOff x="322" y="890"/>
                      <a:chExt cx="872" cy="339"/>
                    </a:xfrm>
                  </p:grpSpPr>
                  <p:sp>
                    <p:nvSpPr>
                      <p:cNvPr id="331" name="Rectangle 141">
                        <a:extLst>
                          <a:ext uri="{FF2B5EF4-FFF2-40B4-BE49-F238E27FC236}">
                            <a16:creationId xmlns:a16="http://schemas.microsoft.com/office/drawing/2014/main" id="{43F7A185-841B-254E-88BA-634FCF053371}"/>
                          </a:ext>
                        </a:extLst>
                      </p:cNvPr>
                      <p:cNvSpPr>
                        <a:spLocks noChangeArrowheads="1"/>
                      </p:cNvSpPr>
                      <p:nvPr/>
                    </p:nvSpPr>
                    <p:spPr bwMode="auto">
                      <a:xfrm>
                        <a:off x="320" y="1000"/>
                        <a:ext cx="871" cy="229"/>
                      </a:xfrm>
                      <a:prstGeom prst="rect">
                        <a:avLst/>
                      </a:prstGeom>
                      <a:solidFill>
                        <a:srgbClr val="EC86A6"/>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2" name="Rectangle 142">
                        <a:extLst>
                          <a:ext uri="{FF2B5EF4-FFF2-40B4-BE49-F238E27FC236}">
                            <a16:creationId xmlns:a16="http://schemas.microsoft.com/office/drawing/2014/main" id="{8A58443C-B792-E24E-AA24-833037BC1BB1}"/>
                          </a:ext>
                        </a:extLst>
                      </p:cNvPr>
                      <p:cNvSpPr>
                        <a:spLocks noChangeArrowheads="1"/>
                      </p:cNvSpPr>
                      <p:nvPr/>
                    </p:nvSpPr>
                    <p:spPr bwMode="auto">
                      <a:xfrm>
                        <a:off x="392" y="1074"/>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3" name="Rectangle 143">
                        <a:extLst>
                          <a:ext uri="{FF2B5EF4-FFF2-40B4-BE49-F238E27FC236}">
                            <a16:creationId xmlns:a16="http://schemas.microsoft.com/office/drawing/2014/main" id="{67841AAD-A67A-984C-890C-27238DC611E7}"/>
                          </a:ext>
                        </a:extLst>
                      </p:cNvPr>
                      <p:cNvSpPr>
                        <a:spLocks noChangeArrowheads="1"/>
                      </p:cNvSpPr>
                      <p:nvPr/>
                    </p:nvSpPr>
                    <p:spPr bwMode="auto">
                      <a:xfrm>
                        <a:off x="464" y="1074"/>
                        <a:ext cx="54" cy="56"/>
                      </a:xfrm>
                      <a:prstGeom prst="rect">
                        <a:avLst/>
                      </a:prstGeom>
                      <a:solidFill>
                        <a:srgbClr val="33CC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4" name="Rectangle 144">
                        <a:extLst>
                          <a:ext uri="{FF2B5EF4-FFF2-40B4-BE49-F238E27FC236}">
                            <a16:creationId xmlns:a16="http://schemas.microsoft.com/office/drawing/2014/main" id="{99B12CCF-6A8E-4C42-8428-5EC80E492DC0}"/>
                          </a:ext>
                        </a:extLst>
                      </p:cNvPr>
                      <p:cNvSpPr>
                        <a:spLocks noChangeArrowheads="1"/>
                      </p:cNvSpPr>
                      <p:nvPr/>
                    </p:nvSpPr>
                    <p:spPr bwMode="auto">
                      <a:xfrm>
                        <a:off x="536" y="1068"/>
                        <a:ext cx="60"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5" name="Rectangle 145">
                        <a:extLst>
                          <a:ext uri="{FF2B5EF4-FFF2-40B4-BE49-F238E27FC236}">
                            <a16:creationId xmlns:a16="http://schemas.microsoft.com/office/drawing/2014/main" id="{F9E3231A-CC81-7547-98A2-FE89100B475A}"/>
                          </a:ext>
                        </a:extLst>
                      </p:cNvPr>
                      <p:cNvSpPr>
                        <a:spLocks noChangeArrowheads="1"/>
                      </p:cNvSpPr>
                      <p:nvPr/>
                    </p:nvSpPr>
                    <p:spPr bwMode="auto">
                      <a:xfrm>
                        <a:off x="615" y="1068"/>
                        <a:ext cx="54" cy="56"/>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36" name="AutoShape 146">
                        <a:extLst>
                          <a:ext uri="{FF2B5EF4-FFF2-40B4-BE49-F238E27FC236}">
                            <a16:creationId xmlns:a16="http://schemas.microsoft.com/office/drawing/2014/main" id="{5B95490B-2DF2-6741-B079-E04BA01E8EF4}"/>
                          </a:ext>
                        </a:extLst>
                      </p:cNvPr>
                      <p:cNvSpPr>
                        <a:spLocks noChangeArrowheads="1"/>
                      </p:cNvSpPr>
                      <p:nvPr/>
                    </p:nvSpPr>
                    <p:spPr bwMode="auto">
                      <a:xfrm rot="10800000" flipH="1">
                        <a:off x="322" y="890"/>
                        <a:ext cx="859" cy="11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1 w 21600"/>
                          <a:gd name="T13" fmla="*/ 4516 h 21600"/>
                          <a:gd name="T14" fmla="*/ 17099 w 21600"/>
                          <a:gd name="T15" fmla="*/ 17084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bg1">
                          <a:lumMod val="75000"/>
                        </a:schemeClr>
                      </a:solidFill>
                      <a:ln w="9525">
                        <a:solidFill>
                          <a:schemeClr val="tx1"/>
                        </a:solidFill>
                        <a:miter lim="800000"/>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pic>
                  <p:nvPicPr>
                    <p:cNvPr id="327" name="Picture 147" descr="desktop_computer_stylized_small">
                      <a:extLst>
                        <a:ext uri="{FF2B5EF4-FFF2-40B4-BE49-F238E27FC236}">
                          <a16:creationId xmlns:a16="http://schemas.microsoft.com/office/drawing/2014/main" id="{16BF7DB0-B14B-734E-9E1E-81765A3EE20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7" y="2049"/>
                      <a:ext cx="447" cy="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 name="Rectangle 148">
                      <a:extLst>
                        <a:ext uri="{FF2B5EF4-FFF2-40B4-BE49-F238E27FC236}">
                          <a16:creationId xmlns:a16="http://schemas.microsoft.com/office/drawing/2014/main" id="{1D40FD0F-29C0-E047-B7D4-F8FE1FD0DD8A}"/>
                        </a:ext>
                      </a:extLst>
                    </p:cNvPr>
                    <p:cNvSpPr>
                      <a:spLocks noChangeArrowheads="1"/>
                    </p:cNvSpPr>
                    <p:nvPr/>
                  </p:nvSpPr>
                  <p:spPr bwMode="auto">
                    <a:xfrm>
                      <a:off x="528" y="2232"/>
                      <a:ext cx="104" cy="91"/>
                    </a:xfrm>
                    <a:prstGeom prst="rect">
                      <a:avLst/>
                    </a:prstGeom>
                    <a:solidFill>
                      <a:srgbClr val="E40000"/>
                    </a:solidFill>
                    <a:ln w="9525">
                      <a:solidFill>
                        <a:schemeClr val="tx1"/>
                      </a:solidFill>
                      <a:miter lim="800000"/>
                      <a:headEnd/>
                      <a:tailEnd/>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dirty="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
                  <p:nvSpPr>
                    <p:cNvPr id="329" name="Freeform 149">
                      <a:extLst>
                        <a:ext uri="{FF2B5EF4-FFF2-40B4-BE49-F238E27FC236}">
                          <a16:creationId xmlns:a16="http://schemas.microsoft.com/office/drawing/2014/main" id="{76837186-3492-A340-AA78-C880936144C4}"/>
                        </a:ext>
                      </a:extLst>
                    </p:cNvPr>
                    <p:cNvSpPr>
                      <a:spLocks/>
                    </p:cNvSpPr>
                    <p:nvPr/>
                  </p:nvSpPr>
                  <p:spPr bwMode="auto">
                    <a:xfrm>
                      <a:off x="282" y="1951"/>
                      <a:ext cx="302" cy="274"/>
                    </a:xfrm>
                    <a:custGeom>
                      <a:avLst/>
                      <a:gdLst>
                        <a:gd name="T0" fmla="*/ 14 w 381"/>
                        <a:gd name="T1" fmla="*/ 274 h 274"/>
                        <a:gd name="T2" fmla="*/ 14 w 381"/>
                        <a:gd name="T3" fmla="*/ 130 h 274"/>
                        <a:gd name="T4" fmla="*/ 0 w 381"/>
                        <a:gd name="T5" fmla="*/ 0 h 274"/>
                        <a:gd name="T6" fmla="*/ 0 60000 65536"/>
                        <a:gd name="T7" fmla="*/ 0 60000 65536"/>
                        <a:gd name="T8" fmla="*/ 0 60000 65536"/>
                        <a:gd name="T9" fmla="*/ 0 w 381"/>
                        <a:gd name="T10" fmla="*/ 0 h 274"/>
                        <a:gd name="T11" fmla="*/ 381 w 381"/>
                        <a:gd name="T12" fmla="*/ 274 h 274"/>
                      </a:gdLst>
                      <a:ahLst/>
                      <a:cxnLst>
                        <a:cxn ang="T6">
                          <a:pos x="T0" y="T1"/>
                        </a:cxn>
                        <a:cxn ang="T7">
                          <a:pos x="T2" y="T3"/>
                        </a:cxn>
                        <a:cxn ang="T8">
                          <a:pos x="T4" y="T5"/>
                        </a:cxn>
                      </a:cxnLst>
                      <a:rect l="T9" t="T10" r="T11" b="T12"/>
                      <a:pathLst>
                        <a:path w="381" h="274">
                          <a:moveTo>
                            <a:pt x="381" y="274"/>
                          </a:moveTo>
                          <a:lnTo>
                            <a:pt x="381" y="130"/>
                          </a:lnTo>
                          <a:lnTo>
                            <a:pt x="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330" name="Picture 151" descr="tv">
                      <a:extLst>
                        <a:ext uri="{FF2B5EF4-FFF2-40B4-BE49-F238E27FC236}">
                          <a16:creationId xmlns:a16="http://schemas.microsoft.com/office/drawing/2014/main" id="{188B66AB-AF8D-EE40-89A6-279EED0305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 y="1737"/>
                      <a:ext cx="476" cy="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05" name="Freeform 209">
                  <a:extLst>
                    <a:ext uri="{FF2B5EF4-FFF2-40B4-BE49-F238E27FC236}">
                      <a16:creationId xmlns:a16="http://schemas.microsoft.com/office/drawing/2014/main" id="{0379BC1E-CE8C-9E41-9C56-6EEF0F79BA85}"/>
                    </a:ext>
                  </a:extLst>
                </p:cNvPr>
                <p:cNvSpPr>
                  <a:spLocks/>
                </p:cNvSpPr>
                <p:nvPr/>
              </p:nvSpPr>
              <p:spPr bwMode="auto">
                <a:xfrm>
                  <a:off x="8543925" y="1479550"/>
                  <a:ext cx="127000" cy="476250"/>
                </a:xfrm>
                <a:custGeom>
                  <a:avLst/>
                  <a:gdLst>
                    <a:gd name="T0" fmla="*/ 0 w 80"/>
                    <a:gd name="T1" fmla="*/ 2147483647 h 300"/>
                    <a:gd name="T2" fmla="*/ 2147483647 w 80"/>
                    <a:gd name="T3" fmla="*/ 2147483647 h 300"/>
                    <a:gd name="T4" fmla="*/ 2147483647 w 80"/>
                    <a:gd name="T5" fmla="*/ 0 h 300"/>
                    <a:gd name="T6" fmla="*/ 0 60000 65536"/>
                    <a:gd name="T7" fmla="*/ 0 60000 65536"/>
                    <a:gd name="T8" fmla="*/ 0 60000 65536"/>
                    <a:gd name="T9" fmla="*/ 0 w 80"/>
                    <a:gd name="T10" fmla="*/ 0 h 300"/>
                    <a:gd name="T11" fmla="*/ 80 w 80"/>
                    <a:gd name="T12" fmla="*/ 300 h 300"/>
                  </a:gdLst>
                  <a:ahLst/>
                  <a:cxnLst>
                    <a:cxn ang="T6">
                      <a:pos x="T0" y="T1"/>
                    </a:cxn>
                    <a:cxn ang="T7">
                      <a:pos x="T2" y="T3"/>
                    </a:cxn>
                    <a:cxn ang="T8">
                      <a:pos x="T4" y="T5"/>
                    </a:cxn>
                  </a:cxnLst>
                  <a:rect l="T9" t="T10" r="T11" b="T12"/>
                  <a:pathLst>
                    <a:path w="80" h="300">
                      <a:moveTo>
                        <a:pt x="0" y="300"/>
                      </a:moveTo>
                      <a:lnTo>
                        <a:pt x="80" y="300"/>
                      </a:lnTo>
                      <a:lnTo>
                        <a:pt x="80" y="0"/>
                      </a:lnTo>
                    </a:path>
                  </a:pathLst>
                </a:custGeom>
                <a:noFill/>
                <a:ln w="9525">
                  <a:solidFill>
                    <a:srgbClr val="E40000"/>
                  </a:solidFill>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303" name="Text Box 204">
                <a:extLst>
                  <a:ext uri="{FF2B5EF4-FFF2-40B4-BE49-F238E27FC236}">
                    <a16:creationId xmlns:a16="http://schemas.microsoft.com/office/drawing/2014/main" id="{8B2B579D-D385-BD4B-A1C0-247155B70CCA}"/>
                  </a:ext>
                </a:extLst>
              </p:cNvPr>
              <p:cNvSpPr txBox="1">
                <a:spLocks noChangeArrowheads="1"/>
              </p:cNvSpPr>
              <p:nvPr/>
            </p:nvSpPr>
            <p:spPr bwMode="auto">
              <a:xfrm>
                <a:off x="9744075" y="1341438"/>
                <a:ext cx="488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2400" b="0" i="0" u="none" strike="noStrike" kern="1200" cap="none" spc="0" normalizeH="0" baseline="0" noProof="0" dirty="0">
                    <a:ln>
                      <a:noFill/>
                    </a:ln>
                    <a:solidFill>
                      <a:srgbClr val="969696"/>
                    </a:solidFill>
                    <a:effectLst/>
                    <a:uLnTx/>
                    <a:uFillTx/>
                    <a:latin typeface="Times New Roman" panose="02020603050405020304" pitchFamily="18" charset="0"/>
                    <a:ea typeface="ＭＳ Ｐゴシック" panose="020B0600070205080204" pitchFamily="34" charset="-128"/>
                    <a:cs typeface="+mn-cs"/>
                  </a:rPr>
                  <a:t>…</a:t>
                </a:r>
              </a:p>
            </p:txBody>
          </p:sp>
        </p:grpSp>
        <p:sp>
          <p:nvSpPr>
            <p:cNvPr id="268" name="Rectangle 267">
              <a:extLst>
                <a:ext uri="{FF2B5EF4-FFF2-40B4-BE49-F238E27FC236}">
                  <a16:creationId xmlns:a16="http://schemas.microsoft.com/office/drawing/2014/main" id="{090757EC-D70E-864B-8D4F-700F97AB7D0B}"/>
                </a:ext>
              </a:extLst>
            </p:cNvPr>
            <p:cNvSpPr/>
            <p:nvPr/>
          </p:nvSpPr>
          <p:spPr>
            <a:xfrm>
              <a:off x="9880298" y="2315290"/>
              <a:ext cx="1495922"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Cable access</a:t>
              </a:r>
            </a:p>
          </p:txBody>
        </p:sp>
        <p:sp>
          <p:nvSpPr>
            <p:cNvPr id="269" name="Rectangle 268">
              <a:extLst>
                <a:ext uri="{FF2B5EF4-FFF2-40B4-BE49-F238E27FC236}">
                  <a16:creationId xmlns:a16="http://schemas.microsoft.com/office/drawing/2014/main" id="{CF8093FE-FD2F-B44E-8C52-4793A76CE340}"/>
                </a:ext>
              </a:extLst>
            </p:cNvPr>
            <p:cNvSpPr/>
            <p:nvPr/>
          </p:nvSpPr>
          <p:spPr>
            <a:xfrm>
              <a:off x="8838380" y="4315152"/>
              <a:ext cx="94769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cellular</a:t>
              </a:r>
            </a:p>
          </p:txBody>
        </p:sp>
        <p:sp>
          <p:nvSpPr>
            <p:cNvPr id="270" name="Rectangle 269">
              <a:extLst>
                <a:ext uri="{FF2B5EF4-FFF2-40B4-BE49-F238E27FC236}">
                  <a16:creationId xmlns:a16="http://schemas.microsoft.com/office/drawing/2014/main" id="{E8BF0FE3-AED7-624C-818A-35B66237BBB1}"/>
                </a:ext>
              </a:extLst>
            </p:cNvPr>
            <p:cNvSpPr/>
            <p:nvPr/>
          </p:nvSpPr>
          <p:spPr>
            <a:xfrm>
              <a:off x="8860151" y="5885806"/>
              <a:ext cx="64953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WiFi</a:t>
              </a:r>
            </a:p>
          </p:txBody>
        </p:sp>
        <p:sp>
          <p:nvSpPr>
            <p:cNvPr id="271" name="Rectangle 270">
              <a:extLst>
                <a:ext uri="{FF2B5EF4-FFF2-40B4-BE49-F238E27FC236}">
                  <a16:creationId xmlns:a16="http://schemas.microsoft.com/office/drawing/2014/main" id="{E76A483E-074E-EF4A-8E9D-CA190F5929FE}"/>
                </a:ext>
              </a:extLst>
            </p:cNvPr>
            <p:cNvSpPr/>
            <p:nvPr/>
          </p:nvSpPr>
          <p:spPr>
            <a:xfrm>
              <a:off x="10374820" y="5030500"/>
              <a:ext cx="16743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Ethernet LANs</a:t>
              </a:r>
            </a:p>
          </p:txBody>
        </p:sp>
      </p:grpSp>
      <p:sp>
        <p:nvSpPr>
          <p:cNvPr id="7" name="Slide Number Placeholder 6">
            <a:extLst>
              <a:ext uri="{FF2B5EF4-FFF2-40B4-BE49-F238E27FC236}">
                <a16:creationId xmlns:a16="http://schemas.microsoft.com/office/drawing/2014/main" id="{0D4F203A-B923-5494-2493-49A90E8E97E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788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dissolve">
                                      <p:cBhvr>
                                        <p:cTn id="7" dur="500"/>
                                        <p:tgtEl>
                                          <p:spTgt spid="6">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6">
                                            <p:txEl>
                                              <p:pRg st="3" end="3"/>
                                            </p:txEl>
                                          </p:spTgt>
                                        </p:tgtEl>
                                        <p:attrNameLst>
                                          <p:attrName>style.visibility</p:attrName>
                                        </p:attrNameLst>
                                      </p:cBhvr>
                                      <p:to>
                                        <p:strVal val="visible"/>
                                      </p:to>
                                    </p:set>
                                    <p:animEffect transition="in" filter="dissolve">
                                      <p:cBhvr>
                                        <p:cTn id="10" dur="500"/>
                                        <p:tgtEl>
                                          <p:spTgt spid="6">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animEffect transition="in" filter="dissolve">
                                      <p:cBhvr>
                                        <p:cTn id="13" dur="500"/>
                                        <p:tgtEl>
                                          <p:spTgt spid="6">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xEl>
                                              <p:pRg st="5" end="5"/>
                                            </p:txEl>
                                          </p:spTgt>
                                        </p:tgtEl>
                                        <p:attrNameLst>
                                          <p:attrName>style.visibility</p:attrName>
                                        </p:attrNameLst>
                                      </p:cBhvr>
                                      <p:to>
                                        <p:strVal val="visible"/>
                                      </p:to>
                                    </p:set>
                                    <p:animEffect transition="in" filter="dissolve">
                                      <p:cBhvr>
                                        <p:cTn id="18" dur="500"/>
                                        <p:tgtEl>
                                          <p:spTgt spid="6">
                                            <p:txEl>
                                              <p:pRg st="5" end="5"/>
                                            </p:txEl>
                                          </p:spTgt>
                                        </p:tgtEl>
                                      </p:cBhvr>
                                    </p:animEffect>
                                  </p:childTnLst>
                                </p:cTn>
                              </p:par>
                              <p:par>
                                <p:cTn id="19" presetID="9"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animEffect transition="in" filter="dissolve">
                                      <p:cBhvr>
                                        <p:cTn id="21" dur="500"/>
                                        <p:tgtEl>
                                          <p:spTgt spid="6">
                                            <p:txEl>
                                              <p:pRg st="6" end="6"/>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
                                            <p:txEl>
                                              <p:pRg st="7" end="7"/>
                                            </p:txEl>
                                          </p:spTgt>
                                        </p:tgtEl>
                                        <p:attrNameLst>
                                          <p:attrName>style.visibility</p:attrName>
                                        </p:attrNameLst>
                                      </p:cBhvr>
                                      <p:to>
                                        <p:strVal val="visible"/>
                                      </p:to>
                                    </p:set>
                                    <p:animEffect transition="in" filter="dissolve">
                                      <p:cBhvr>
                                        <p:cTn id="26" dur="500"/>
                                        <p:tgtEl>
                                          <p:spTgt spid="6">
                                            <p:txEl>
                                              <p:pRg st="7" end="7"/>
                                            </p:txEl>
                                          </p:spTgt>
                                        </p:tgtEl>
                                      </p:cBhvr>
                                    </p:animEffect>
                                  </p:childTnLst>
                                </p:cTn>
                              </p:par>
                              <p:par>
                                <p:cTn id="27" presetID="9"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animEffect transition="in" filter="dissolve">
                                      <p:cBhvr>
                                        <p:cTn id="29" dur="5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Self-learning multi-switch example</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99" name="Rectangle 3">
            <a:extLst>
              <a:ext uri="{FF2B5EF4-FFF2-40B4-BE49-F238E27FC236}">
                <a16:creationId xmlns:a16="http://schemas.microsoft.com/office/drawing/2014/main" id="{568450DB-9CD6-EE43-953D-FA5EF552531B}"/>
              </a:ext>
            </a:extLst>
          </p:cNvPr>
          <p:cNvSpPr txBox="1">
            <a:spLocks noChangeArrowheads="1"/>
          </p:cNvSpPr>
          <p:nvPr/>
        </p:nvSpPr>
        <p:spPr>
          <a:xfrm>
            <a:off x="1060528" y="1364678"/>
            <a:ext cx="8743038" cy="808896"/>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22250" algn="l" defTabSz="914400" rtl="0" eaLnBrk="1" fontAlgn="auto" latinLnBrk="0" hangingPunct="1">
              <a:lnSpc>
                <a:spcPct val="9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Suppose C sends frame to I, I responds to C</a:t>
            </a:r>
            <a:endParaRPr kumimoji="0" lang="en-US" sz="3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0" name="Rectangle 5">
            <a:extLst>
              <a:ext uri="{FF2B5EF4-FFF2-40B4-BE49-F238E27FC236}">
                <a16:creationId xmlns:a16="http://schemas.microsoft.com/office/drawing/2014/main" id="{B511F9CE-E792-7F49-809B-1ABFB62EBF96}"/>
              </a:ext>
            </a:extLst>
          </p:cNvPr>
          <p:cNvSpPr>
            <a:spLocks noChangeArrowheads="1"/>
          </p:cNvSpPr>
          <p:nvPr/>
        </p:nvSpPr>
        <p:spPr bwMode="auto">
          <a:xfrm>
            <a:off x="1239030" y="4858947"/>
            <a:ext cx="10952969" cy="18430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1" fontAlgn="auto" latinLnBrk="0" hangingPunct="1">
              <a:lnSpc>
                <a:spcPct val="85000"/>
              </a:lnSpc>
              <a:spcBef>
                <a:spcPct val="20000"/>
              </a:spcBef>
              <a:spcAft>
                <a:spcPts val="0"/>
              </a:spcAft>
              <a:buClr>
                <a:srgbClr val="000099"/>
              </a:buClr>
              <a:buSzPct val="100000"/>
              <a:buFontTx/>
              <a:buNone/>
              <a:tabLst/>
              <a:defRPr/>
            </a:pPr>
            <a:r>
              <a:rPr kumimoji="0" lang="en-US" sz="3200" b="0" i="0" u="sng" strike="noStrike" kern="1200" cap="none" spc="0" normalizeH="0" baseline="0" noProof="0" dirty="0">
                <a:ln>
                  <a:noFill/>
                </a:ln>
                <a:solidFill>
                  <a:srgbClr val="CC0000"/>
                </a:solidFill>
                <a:effectLst/>
                <a:uLnTx/>
                <a:uFillTx/>
                <a:latin typeface="Calibri" panose="020F0502020204030204"/>
                <a:ea typeface="+mn-ea"/>
                <a:cs typeface="+mn-cs"/>
              </a:rPr>
              <a:t>Q:</a:t>
            </a:r>
            <a:r>
              <a:rPr kumimoji="0" lang="en-US" sz="3200" b="0" i="0" u="none" strike="noStrike" kern="1200" cap="none" spc="0" normalizeH="0" baseline="0" noProof="0" dirty="0">
                <a:ln>
                  <a:noFill/>
                </a:ln>
                <a:solidFill>
                  <a:srgbClr val="CC0000"/>
                </a:solidFill>
                <a:effectLst/>
                <a:uLnTx/>
                <a:uFillTx/>
                <a:latin typeface="Calibri" panose="020F0502020204030204"/>
                <a:ea typeface="+mn-ea"/>
                <a:cs typeface="+mn-cs"/>
              </a:rPr>
              <a:t> </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show switch tables and packet forwarding in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1</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2</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3</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S</a:t>
            </a:r>
            <a:r>
              <a:rPr kumimoji="0" lang="en-US" sz="3200" b="0" i="0" u="none" strike="noStrike" kern="1200" cap="none" spc="0" normalizeH="0" baseline="-25000" noProof="0" dirty="0">
                <a:ln>
                  <a:noFill/>
                </a:ln>
                <a:solidFill>
                  <a:srgbClr val="000000"/>
                </a:solidFill>
                <a:effectLst/>
                <a:uLnTx/>
                <a:uFillTx/>
                <a:latin typeface="Calibri" panose="020F0502020204030204"/>
                <a:ea typeface="+mn-ea"/>
                <a:cs typeface="+mn-cs"/>
              </a:rPr>
              <a:t>4</a:t>
            </a:r>
            <a:r>
              <a:rPr kumimoji="0" lang="en-US" sz="3200" b="0" i="0" u="none" strike="noStrike" kern="1200" cap="none" spc="0" normalizeH="0" baseline="0" noProof="0" dirty="0">
                <a:ln>
                  <a:noFill/>
                </a:ln>
                <a:solidFill>
                  <a:srgbClr val="000000"/>
                </a:solidFill>
                <a:effectLst/>
                <a:uLnTx/>
                <a:uFillTx/>
                <a:latin typeface="Calibri" panose="020F0502020204030204"/>
                <a:ea typeface="+mn-ea"/>
                <a:cs typeface="+mn-cs"/>
              </a:rPr>
              <a:t> </a:t>
            </a:r>
          </a:p>
        </p:txBody>
      </p:sp>
      <p:grpSp>
        <p:nvGrpSpPr>
          <p:cNvPr id="5" name="Group 4">
            <a:extLst>
              <a:ext uri="{FF2B5EF4-FFF2-40B4-BE49-F238E27FC236}">
                <a16:creationId xmlns:a16="http://schemas.microsoft.com/office/drawing/2014/main" id="{C21FFF95-C7EA-144E-84F5-63512E675D5A}"/>
              </a:ext>
            </a:extLst>
          </p:cNvPr>
          <p:cNvGrpSpPr/>
          <p:nvPr/>
        </p:nvGrpSpPr>
        <p:grpSpPr>
          <a:xfrm>
            <a:off x="2517827" y="2194237"/>
            <a:ext cx="6289087" cy="2044145"/>
            <a:chOff x="2517827" y="2194237"/>
            <a:chExt cx="6289087" cy="2044145"/>
          </a:xfrm>
        </p:grpSpPr>
        <p:grpSp>
          <p:nvGrpSpPr>
            <p:cNvPr id="101" name="Group 1">
              <a:extLst>
                <a:ext uri="{FF2B5EF4-FFF2-40B4-BE49-F238E27FC236}">
                  <a16:creationId xmlns:a16="http://schemas.microsoft.com/office/drawing/2014/main" id="{E174CED5-AC35-D54C-8BF6-1C9463848BEB}"/>
                </a:ext>
              </a:extLst>
            </p:cNvPr>
            <p:cNvGrpSpPr>
              <a:grpSpLocks/>
            </p:cNvGrpSpPr>
            <p:nvPr/>
          </p:nvGrpSpPr>
          <p:grpSpPr bwMode="auto">
            <a:xfrm>
              <a:off x="2517827" y="2654612"/>
              <a:ext cx="2005135" cy="1358900"/>
              <a:chOff x="958850" y="2444750"/>
              <a:chExt cx="2005665" cy="1358710"/>
            </a:xfrm>
          </p:grpSpPr>
          <p:sp>
            <p:nvSpPr>
              <p:cNvPr id="102" name="Line 20">
                <a:extLst>
                  <a:ext uri="{FF2B5EF4-FFF2-40B4-BE49-F238E27FC236}">
                    <a16:creationId xmlns:a16="http://schemas.microsoft.com/office/drawing/2014/main" id="{99456C36-8A4C-D04A-935F-F188E1160206}"/>
                  </a:ext>
                </a:extLst>
              </p:cNvPr>
              <p:cNvSpPr>
                <a:spLocks noChangeShapeType="1"/>
              </p:cNvSpPr>
              <p:nvPr/>
            </p:nvSpPr>
            <p:spPr bwMode="auto">
              <a:xfrm flipH="1">
                <a:off x="1582903" y="3030456"/>
                <a:ext cx="555772"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3" name="Line 21">
                <a:extLst>
                  <a:ext uri="{FF2B5EF4-FFF2-40B4-BE49-F238E27FC236}">
                    <a16:creationId xmlns:a16="http://schemas.microsoft.com/office/drawing/2014/main" id="{55CE708E-2A34-9F40-8A40-EC8F4808BABF}"/>
                  </a:ext>
                </a:extLst>
              </p:cNvPr>
              <p:cNvSpPr>
                <a:spLocks noChangeShapeType="1"/>
              </p:cNvSpPr>
              <p:nvPr/>
            </p:nvSpPr>
            <p:spPr bwMode="auto">
              <a:xfrm flipH="1">
                <a:off x="1970355" y="3078074"/>
                <a:ext cx="271534" cy="314281"/>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4" name="Line 22">
                <a:extLst>
                  <a:ext uri="{FF2B5EF4-FFF2-40B4-BE49-F238E27FC236}">
                    <a16:creationId xmlns:a16="http://schemas.microsoft.com/office/drawing/2014/main" id="{25CA20B9-2A94-684B-9200-B43A5DC1AD7A}"/>
                  </a:ext>
                </a:extLst>
              </p:cNvPr>
              <p:cNvSpPr>
                <a:spLocks noChangeShapeType="1"/>
              </p:cNvSpPr>
              <p:nvPr/>
            </p:nvSpPr>
            <p:spPr bwMode="auto">
              <a:xfrm>
                <a:off x="2389566" y="3106645"/>
                <a:ext cx="73044" cy="295234"/>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05" name="Text Box 64">
                <a:extLst>
                  <a:ext uri="{FF2B5EF4-FFF2-40B4-BE49-F238E27FC236}">
                    <a16:creationId xmlns:a16="http://schemas.microsoft.com/office/drawing/2014/main" id="{4DEB5825-2375-754E-8531-766CDA61CDCF}"/>
                  </a:ext>
                </a:extLst>
              </p:cNvPr>
              <p:cNvSpPr txBox="1">
                <a:spLocks noChangeArrowheads="1"/>
              </p:cNvSpPr>
              <p:nvPr/>
            </p:nvSpPr>
            <p:spPr bwMode="auto">
              <a:xfrm>
                <a:off x="958850" y="2844744"/>
                <a:ext cx="317800"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A</a:t>
                </a:r>
              </a:p>
            </p:txBody>
          </p:sp>
          <p:sp>
            <p:nvSpPr>
              <p:cNvPr id="106" name="Text Box 65">
                <a:extLst>
                  <a:ext uri="{FF2B5EF4-FFF2-40B4-BE49-F238E27FC236}">
                    <a16:creationId xmlns:a16="http://schemas.microsoft.com/office/drawing/2014/main" id="{799C545E-6574-C94C-A803-1B1F400DC0A5}"/>
                  </a:ext>
                </a:extLst>
              </p:cNvPr>
              <p:cNvSpPr txBox="1">
                <a:spLocks noChangeArrowheads="1"/>
              </p:cNvSpPr>
              <p:nvPr/>
            </p:nvSpPr>
            <p:spPr bwMode="auto">
              <a:xfrm>
                <a:off x="1408232" y="3306642"/>
                <a:ext cx="309782"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B</a:t>
                </a:r>
              </a:p>
            </p:txBody>
          </p:sp>
          <p:sp>
            <p:nvSpPr>
              <p:cNvPr id="107" name="Text Box 73">
                <a:extLst>
                  <a:ext uri="{FF2B5EF4-FFF2-40B4-BE49-F238E27FC236}">
                    <a16:creationId xmlns:a16="http://schemas.microsoft.com/office/drawing/2014/main" id="{0DF107CE-E588-A94A-88C7-2C3915755E9D}"/>
                  </a:ext>
                </a:extLst>
              </p:cNvPr>
              <p:cNvSpPr txBox="1">
                <a:spLocks noChangeArrowheads="1"/>
              </p:cNvSpPr>
              <p:nvPr/>
            </p:nvSpPr>
            <p:spPr bwMode="auto">
              <a:xfrm>
                <a:off x="2181548" y="2444750"/>
                <a:ext cx="369109"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1</a:t>
                </a:r>
              </a:p>
            </p:txBody>
          </p:sp>
          <p:sp>
            <p:nvSpPr>
              <p:cNvPr id="108" name="Text Box 66">
                <a:extLst>
                  <a:ext uri="{FF2B5EF4-FFF2-40B4-BE49-F238E27FC236}">
                    <a16:creationId xmlns:a16="http://schemas.microsoft.com/office/drawing/2014/main" id="{BFDB47B6-1E5E-BD42-AC91-800C3CCA6E13}"/>
                  </a:ext>
                </a:extLst>
              </p:cNvPr>
              <p:cNvSpPr txBox="1">
                <a:spLocks noChangeArrowheads="1"/>
              </p:cNvSpPr>
              <p:nvPr/>
            </p:nvSpPr>
            <p:spPr bwMode="auto">
              <a:xfrm>
                <a:off x="2656336" y="3298706"/>
                <a:ext cx="308179" cy="3692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C</a:t>
                </a:r>
              </a:p>
            </p:txBody>
          </p:sp>
          <p:grpSp>
            <p:nvGrpSpPr>
              <p:cNvPr id="109" name="Group 44">
                <a:extLst>
                  <a:ext uri="{FF2B5EF4-FFF2-40B4-BE49-F238E27FC236}">
                    <a16:creationId xmlns:a16="http://schemas.microsoft.com/office/drawing/2014/main" id="{DC837921-0D64-BD47-861E-F31CC635EE93}"/>
                  </a:ext>
                </a:extLst>
              </p:cNvPr>
              <p:cNvGrpSpPr>
                <a:grpSpLocks/>
              </p:cNvGrpSpPr>
              <p:nvPr/>
            </p:nvGrpSpPr>
            <p:grpSpPr bwMode="auto">
              <a:xfrm>
                <a:off x="1127760" y="2834640"/>
                <a:ext cx="568960" cy="481140"/>
                <a:chOff x="-44" y="1473"/>
                <a:chExt cx="981" cy="1105"/>
              </a:xfrm>
            </p:grpSpPr>
            <p:pic>
              <p:nvPicPr>
                <p:cNvPr id="117" name="Picture 45" descr="desktop_computer_stylized_medium">
                  <a:extLst>
                    <a:ext uri="{FF2B5EF4-FFF2-40B4-BE49-F238E27FC236}">
                      <a16:creationId xmlns:a16="http://schemas.microsoft.com/office/drawing/2014/main" id="{99A10DAA-F025-3840-A597-986C2A27A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8" name="Freeform 46">
                  <a:extLst>
                    <a:ext uri="{FF2B5EF4-FFF2-40B4-BE49-F238E27FC236}">
                      <a16:creationId xmlns:a16="http://schemas.microsoft.com/office/drawing/2014/main" id="{83738852-B2D6-8A45-99DE-7F2DF5918B9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10" name="Group 44">
                <a:extLst>
                  <a:ext uri="{FF2B5EF4-FFF2-40B4-BE49-F238E27FC236}">
                    <a16:creationId xmlns:a16="http://schemas.microsoft.com/office/drawing/2014/main" id="{A033586C-CAEE-E347-8D88-3B31D913E385}"/>
                  </a:ext>
                </a:extLst>
              </p:cNvPr>
              <p:cNvGrpSpPr>
                <a:grpSpLocks/>
              </p:cNvGrpSpPr>
              <p:nvPr/>
            </p:nvGrpSpPr>
            <p:grpSpPr bwMode="auto">
              <a:xfrm>
                <a:off x="1534160" y="3291840"/>
                <a:ext cx="568960" cy="481140"/>
                <a:chOff x="-44" y="1473"/>
                <a:chExt cx="981" cy="1105"/>
              </a:xfrm>
            </p:grpSpPr>
            <p:pic>
              <p:nvPicPr>
                <p:cNvPr id="115" name="Picture 45" descr="desktop_computer_stylized_medium">
                  <a:extLst>
                    <a:ext uri="{FF2B5EF4-FFF2-40B4-BE49-F238E27FC236}">
                      <a16:creationId xmlns:a16="http://schemas.microsoft.com/office/drawing/2014/main" id="{21CE84B5-06A2-D14C-AEBE-CFD46034D4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6" name="Freeform 46">
                  <a:extLst>
                    <a:ext uri="{FF2B5EF4-FFF2-40B4-BE49-F238E27FC236}">
                      <a16:creationId xmlns:a16="http://schemas.microsoft.com/office/drawing/2014/main" id="{5FD3094A-1859-F648-BB49-F2B23B15C5B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11" name="Group 44">
                <a:extLst>
                  <a:ext uri="{FF2B5EF4-FFF2-40B4-BE49-F238E27FC236}">
                    <a16:creationId xmlns:a16="http://schemas.microsoft.com/office/drawing/2014/main" id="{655FEA45-4989-2C4A-8309-EA2DBF28B5CB}"/>
                  </a:ext>
                </a:extLst>
              </p:cNvPr>
              <p:cNvGrpSpPr>
                <a:grpSpLocks/>
              </p:cNvGrpSpPr>
              <p:nvPr/>
            </p:nvGrpSpPr>
            <p:grpSpPr bwMode="auto">
              <a:xfrm>
                <a:off x="2062480" y="3322320"/>
                <a:ext cx="568960" cy="481140"/>
                <a:chOff x="-44" y="1473"/>
                <a:chExt cx="981" cy="1105"/>
              </a:xfrm>
            </p:grpSpPr>
            <p:pic>
              <p:nvPicPr>
                <p:cNvPr id="113" name="Picture 45" descr="desktop_computer_stylized_medium">
                  <a:extLst>
                    <a:ext uri="{FF2B5EF4-FFF2-40B4-BE49-F238E27FC236}">
                      <a16:creationId xmlns:a16="http://schemas.microsoft.com/office/drawing/2014/main" id="{C2B6BF88-F812-964A-96C8-B3552CB52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 name="Freeform 46">
                  <a:extLst>
                    <a:ext uri="{FF2B5EF4-FFF2-40B4-BE49-F238E27FC236}">
                      <a16:creationId xmlns:a16="http://schemas.microsoft.com/office/drawing/2014/main" id="{C7D61B70-C386-EB44-94E6-4FCDCA9CCD70}"/>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112" name="Picture 3">
                <a:extLst>
                  <a:ext uri="{FF2B5EF4-FFF2-40B4-BE49-F238E27FC236}">
                    <a16:creationId xmlns:a16="http://schemas.microsoft.com/office/drawing/2014/main" id="{B5A71CE8-50DE-B246-AE60-22D59D7124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4817" y="2879664"/>
                <a:ext cx="678041" cy="2999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19" name="Group 118">
              <a:extLst>
                <a:ext uri="{FF2B5EF4-FFF2-40B4-BE49-F238E27FC236}">
                  <a16:creationId xmlns:a16="http://schemas.microsoft.com/office/drawing/2014/main" id="{2816478B-C7BF-3A4B-9910-57E846BFA2AE}"/>
                </a:ext>
              </a:extLst>
            </p:cNvPr>
            <p:cNvGrpSpPr/>
            <p:nvPr/>
          </p:nvGrpSpPr>
          <p:grpSpPr>
            <a:xfrm>
              <a:off x="3950752" y="2194237"/>
              <a:ext cx="4856162" cy="2044145"/>
              <a:chOff x="3950752" y="2194237"/>
              <a:chExt cx="4856162" cy="2044145"/>
            </a:xfrm>
          </p:grpSpPr>
          <p:grpSp>
            <p:nvGrpSpPr>
              <p:cNvPr id="120" name="Group 119">
                <a:extLst>
                  <a:ext uri="{FF2B5EF4-FFF2-40B4-BE49-F238E27FC236}">
                    <a16:creationId xmlns:a16="http://schemas.microsoft.com/office/drawing/2014/main" id="{ABDB365C-75DD-BA4C-8483-F86287AD44AA}"/>
                  </a:ext>
                </a:extLst>
              </p:cNvPr>
              <p:cNvGrpSpPr>
                <a:grpSpLocks/>
              </p:cNvGrpSpPr>
              <p:nvPr/>
            </p:nvGrpSpPr>
            <p:grpSpPr bwMode="auto">
              <a:xfrm>
                <a:off x="3950752" y="2194237"/>
                <a:ext cx="4856162" cy="2044145"/>
                <a:chOff x="2379663" y="1984375"/>
                <a:chExt cx="4855711" cy="2043590"/>
              </a:xfrm>
            </p:grpSpPr>
            <p:sp>
              <p:nvSpPr>
                <p:cNvPr id="145" name="Line 23">
                  <a:extLst>
                    <a:ext uri="{FF2B5EF4-FFF2-40B4-BE49-F238E27FC236}">
                      <a16:creationId xmlns:a16="http://schemas.microsoft.com/office/drawing/2014/main" id="{68A6B2AD-4A9F-214F-BE1D-B7DF7E1C6E9D}"/>
                    </a:ext>
                  </a:extLst>
                </p:cNvPr>
                <p:cNvSpPr>
                  <a:spLocks noChangeShapeType="1"/>
                </p:cNvSpPr>
                <p:nvPr/>
              </p:nvSpPr>
              <p:spPr bwMode="auto">
                <a:xfrm flipH="1">
                  <a:off x="3635258" y="3068344"/>
                  <a:ext cx="346043" cy="215841"/>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6" name="Line 24">
                  <a:extLst>
                    <a:ext uri="{FF2B5EF4-FFF2-40B4-BE49-F238E27FC236}">
                      <a16:creationId xmlns:a16="http://schemas.microsoft.com/office/drawing/2014/main" id="{D84ED115-8A00-2C43-AB0E-B0231CCF940E}"/>
                    </a:ext>
                  </a:extLst>
                </p:cNvPr>
                <p:cNvSpPr>
                  <a:spLocks noChangeShapeType="1"/>
                </p:cNvSpPr>
                <p:nvPr/>
              </p:nvSpPr>
              <p:spPr bwMode="auto">
                <a:xfrm flipH="1">
                  <a:off x="3949554" y="3087389"/>
                  <a:ext cx="125401" cy="58721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7" name="Line 25">
                  <a:extLst>
                    <a:ext uri="{FF2B5EF4-FFF2-40B4-BE49-F238E27FC236}">
                      <a16:creationId xmlns:a16="http://schemas.microsoft.com/office/drawing/2014/main" id="{B1AA3E0A-B9A5-294C-A748-5E42A95E375C}"/>
                    </a:ext>
                  </a:extLst>
                </p:cNvPr>
                <p:cNvSpPr>
                  <a:spLocks noChangeShapeType="1"/>
                </p:cNvSpPr>
                <p:nvPr/>
              </p:nvSpPr>
              <p:spPr bwMode="auto">
                <a:xfrm>
                  <a:off x="4254326" y="3030254"/>
                  <a:ext cx="230167" cy="36185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8" name="Line 26">
                  <a:extLst>
                    <a:ext uri="{FF2B5EF4-FFF2-40B4-BE49-F238E27FC236}">
                      <a16:creationId xmlns:a16="http://schemas.microsoft.com/office/drawing/2014/main" id="{CC0F30F5-BEDC-5D4D-B554-BBE6A2062FD2}"/>
                    </a:ext>
                  </a:extLst>
                </p:cNvPr>
                <p:cNvSpPr>
                  <a:spLocks noChangeShapeType="1"/>
                </p:cNvSpPr>
                <p:nvPr/>
              </p:nvSpPr>
              <p:spPr bwMode="auto">
                <a:xfrm flipH="1">
                  <a:off x="5532145" y="3106433"/>
                  <a:ext cx="428585" cy="24440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49" name="Line 27">
                  <a:extLst>
                    <a:ext uri="{FF2B5EF4-FFF2-40B4-BE49-F238E27FC236}">
                      <a16:creationId xmlns:a16="http://schemas.microsoft.com/office/drawing/2014/main" id="{306D12EE-4853-A448-A0E4-6AA00BE66B29}"/>
                    </a:ext>
                  </a:extLst>
                </p:cNvPr>
                <p:cNvSpPr>
                  <a:spLocks noChangeShapeType="1"/>
                </p:cNvSpPr>
                <p:nvPr/>
              </p:nvSpPr>
              <p:spPr bwMode="auto">
                <a:xfrm flipH="1">
                  <a:off x="6035335" y="3077866"/>
                  <a:ext cx="9524" cy="46977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0" name="Line 35">
                  <a:extLst>
                    <a:ext uri="{FF2B5EF4-FFF2-40B4-BE49-F238E27FC236}">
                      <a16:creationId xmlns:a16="http://schemas.microsoft.com/office/drawing/2014/main" id="{2F390777-5412-4D49-92B7-E21F0873BF21}"/>
                    </a:ext>
                  </a:extLst>
                </p:cNvPr>
                <p:cNvSpPr>
                  <a:spLocks noChangeShapeType="1"/>
                </p:cNvSpPr>
                <p:nvPr/>
              </p:nvSpPr>
              <p:spPr bwMode="auto">
                <a:xfrm flipH="1">
                  <a:off x="2379663" y="2355749"/>
                  <a:ext cx="1517509" cy="536429"/>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1" name="Line 36">
                  <a:extLst>
                    <a:ext uri="{FF2B5EF4-FFF2-40B4-BE49-F238E27FC236}">
                      <a16:creationId xmlns:a16="http://schemas.microsoft.com/office/drawing/2014/main" id="{2A8B696B-9EF3-6144-9251-35E77662F2DA}"/>
                    </a:ext>
                  </a:extLst>
                </p:cNvPr>
                <p:cNvSpPr>
                  <a:spLocks noChangeShapeType="1"/>
                </p:cNvSpPr>
                <p:nvPr/>
              </p:nvSpPr>
              <p:spPr bwMode="auto">
                <a:xfrm>
                  <a:off x="4200356" y="2322421"/>
                  <a:ext cx="0" cy="59991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2" name="Line 37">
                  <a:extLst>
                    <a:ext uri="{FF2B5EF4-FFF2-40B4-BE49-F238E27FC236}">
                      <a16:creationId xmlns:a16="http://schemas.microsoft.com/office/drawing/2014/main" id="{EE382A21-6506-2149-B95A-87DC8F5C2605}"/>
                    </a:ext>
                  </a:extLst>
                </p:cNvPr>
                <p:cNvSpPr>
                  <a:spLocks noChangeShapeType="1"/>
                </p:cNvSpPr>
                <p:nvPr/>
              </p:nvSpPr>
              <p:spPr bwMode="auto">
                <a:xfrm flipH="1" flipV="1">
                  <a:off x="4449571" y="2306551"/>
                  <a:ext cx="1406394" cy="684026"/>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3" name="Line 63">
                  <a:extLst>
                    <a:ext uri="{FF2B5EF4-FFF2-40B4-BE49-F238E27FC236}">
                      <a16:creationId xmlns:a16="http://schemas.microsoft.com/office/drawing/2014/main" id="{BDF97CF4-DC42-E04A-B487-6437DFE7CE6A}"/>
                    </a:ext>
                  </a:extLst>
                </p:cNvPr>
                <p:cNvSpPr>
                  <a:spLocks noChangeShapeType="1"/>
                </p:cNvSpPr>
                <p:nvPr/>
              </p:nvSpPr>
              <p:spPr bwMode="auto">
                <a:xfrm>
                  <a:off x="6411539" y="3131826"/>
                  <a:ext cx="285723" cy="15870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154" name="Text Box 67">
                  <a:extLst>
                    <a:ext uri="{FF2B5EF4-FFF2-40B4-BE49-F238E27FC236}">
                      <a16:creationId xmlns:a16="http://schemas.microsoft.com/office/drawing/2014/main" id="{2188C4D3-BD36-E047-9559-CABADC9F0FB0}"/>
                    </a:ext>
                  </a:extLst>
                </p:cNvPr>
                <p:cNvSpPr txBox="1">
                  <a:spLocks noChangeArrowheads="1"/>
                </p:cNvSpPr>
                <p:nvPr/>
              </p:nvSpPr>
              <p:spPr bwMode="auto">
                <a:xfrm>
                  <a:off x="3620973" y="3222289"/>
                  <a:ext cx="327304"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D</a:t>
                  </a:r>
                </a:p>
              </p:txBody>
            </p:sp>
            <p:sp>
              <p:nvSpPr>
                <p:cNvPr id="155" name="Text Box 68">
                  <a:extLst>
                    <a:ext uri="{FF2B5EF4-FFF2-40B4-BE49-F238E27FC236}">
                      <a16:creationId xmlns:a16="http://schemas.microsoft.com/office/drawing/2014/main" id="{D377AFD9-065B-0D42-89D3-C837E5B12519}"/>
                    </a:ext>
                  </a:extLst>
                </p:cNvPr>
                <p:cNvSpPr txBox="1">
                  <a:spLocks noChangeArrowheads="1"/>
                </p:cNvSpPr>
                <p:nvPr/>
              </p:nvSpPr>
              <p:spPr bwMode="auto">
                <a:xfrm>
                  <a:off x="4094004" y="3658733"/>
                  <a:ext cx="29684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E</a:t>
                  </a:r>
                </a:p>
              </p:txBody>
            </p:sp>
            <p:sp>
              <p:nvSpPr>
                <p:cNvPr id="156" name="Text Box 69">
                  <a:extLst>
                    <a:ext uri="{FF2B5EF4-FFF2-40B4-BE49-F238E27FC236}">
                      <a16:creationId xmlns:a16="http://schemas.microsoft.com/office/drawing/2014/main" id="{0CFCAF43-7430-1543-B71F-013915B7D59C}"/>
                    </a:ext>
                  </a:extLst>
                </p:cNvPr>
                <p:cNvSpPr txBox="1">
                  <a:spLocks noChangeArrowheads="1"/>
                </p:cNvSpPr>
                <p:nvPr/>
              </p:nvSpPr>
              <p:spPr bwMode="auto">
                <a:xfrm>
                  <a:off x="4567035" y="3057234"/>
                  <a:ext cx="290437"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F</a:t>
                  </a:r>
                </a:p>
              </p:txBody>
            </p:sp>
            <p:sp>
              <p:nvSpPr>
                <p:cNvPr id="157" name="Text Box 74">
                  <a:extLst>
                    <a:ext uri="{FF2B5EF4-FFF2-40B4-BE49-F238E27FC236}">
                      <a16:creationId xmlns:a16="http://schemas.microsoft.com/office/drawing/2014/main" id="{09D60F24-0E65-E540-A132-B2087CA454F1}"/>
                    </a:ext>
                  </a:extLst>
                </p:cNvPr>
                <p:cNvSpPr txBox="1">
                  <a:spLocks noChangeArrowheads="1"/>
                </p:cNvSpPr>
                <p:nvPr/>
              </p:nvSpPr>
              <p:spPr bwMode="auto">
                <a:xfrm>
                  <a:off x="3408267" y="2768387"/>
                  <a:ext cx="36897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2</a:t>
                  </a:r>
                </a:p>
              </p:txBody>
            </p:sp>
            <p:sp>
              <p:nvSpPr>
                <p:cNvPr id="158" name="Text Box 75">
                  <a:extLst>
                    <a:ext uri="{FF2B5EF4-FFF2-40B4-BE49-F238E27FC236}">
                      <a16:creationId xmlns:a16="http://schemas.microsoft.com/office/drawing/2014/main" id="{61B735CA-251A-CF4F-988F-56BD7EB99128}"/>
                    </a:ext>
                  </a:extLst>
                </p:cNvPr>
                <p:cNvSpPr txBox="1">
                  <a:spLocks noChangeArrowheads="1"/>
                </p:cNvSpPr>
                <p:nvPr/>
              </p:nvSpPr>
              <p:spPr bwMode="auto">
                <a:xfrm>
                  <a:off x="4635290" y="1984375"/>
                  <a:ext cx="36897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4</a:t>
                  </a:r>
                </a:p>
              </p:txBody>
            </p:sp>
            <p:sp>
              <p:nvSpPr>
                <p:cNvPr id="159" name="Text Box 76">
                  <a:extLst>
                    <a:ext uri="{FF2B5EF4-FFF2-40B4-BE49-F238E27FC236}">
                      <a16:creationId xmlns:a16="http://schemas.microsoft.com/office/drawing/2014/main" id="{5684E9B9-6F8F-9B49-87D7-884038727FB1}"/>
                    </a:ext>
                  </a:extLst>
                </p:cNvPr>
                <p:cNvSpPr txBox="1">
                  <a:spLocks noChangeArrowheads="1"/>
                </p:cNvSpPr>
                <p:nvPr/>
              </p:nvSpPr>
              <p:spPr bwMode="auto">
                <a:xfrm>
                  <a:off x="6009938" y="2570004"/>
                  <a:ext cx="368978"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S</a:t>
                  </a:r>
                  <a:r>
                    <a:rPr kumimoji="0" lang="en-US" sz="1800" b="0" i="0" u="none" strike="noStrike" kern="0" cap="none" spc="0" normalizeH="0" baseline="-25000" noProof="0" dirty="0">
                      <a:ln>
                        <a:noFill/>
                      </a:ln>
                      <a:solidFill>
                        <a:srgbClr val="000000"/>
                      </a:solidFill>
                      <a:effectLst/>
                      <a:uLnTx/>
                      <a:uFillTx/>
                      <a:latin typeface="Calibri" panose="020F0502020204030204"/>
                      <a:ea typeface="ＭＳ Ｐゴシック" charset="0"/>
                      <a:cs typeface="Arial" charset="0"/>
                    </a:rPr>
                    <a:t>3</a:t>
                  </a:r>
                </a:p>
              </p:txBody>
            </p:sp>
            <p:sp>
              <p:nvSpPr>
                <p:cNvPr id="160" name="Text Box 78">
                  <a:extLst>
                    <a:ext uri="{FF2B5EF4-FFF2-40B4-BE49-F238E27FC236}">
                      <a16:creationId xmlns:a16="http://schemas.microsoft.com/office/drawing/2014/main" id="{811B64AB-D4E5-1E43-81FE-A68C071F635D}"/>
                    </a:ext>
                  </a:extLst>
                </p:cNvPr>
                <p:cNvSpPr txBox="1">
                  <a:spLocks noChangeArrowheads="1"/>
                </p:cNvSpPr>
                <p:nvPr/>
              </p:nvSpPr>
              <p:spPr bwMode="auto">
                <a:xfrm>
                  <a:off x="6240104" y="3541290"/>
                  <a:ext cx="328905"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H</a:t>
                  </a:r>
                </a:p>
              </p:txBody>
            </p:sp>
            <p:sp>
              <p:nvSpPr>
                <p:cNvPr id="161" name="Text Box 79">
                  <a:extLst>
                    <a:ext uri="{FF2B5EF4-FFF2-40B4-BE49-F238E27FC236}">
                      <a16:creationId xmlns:a16="http://schemas.microsoft.com/office/drawing/2014/main" id="{5D07C5EE-CF96-1441-A8A4-14B2C1E5BC6A}"/>
                    </a:ext>
                  </a:extLst>
                </p:cNvPr>
                <p:cNvSpPr txBox="1">
                  <a:spLocks noChangeArrowheads="1"/>
                </p:cNvSpPr>
                <p:nvPr/>
              </p:nvSpPr>
              <p:spPr bwMode="auto">
                <a:xfrm>
                  <a:off x="6986160" y="3179439"/>
                  <a:ext cx="249214" cy="3697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I</a:t>
                  </a:r>
                </a:p>
              </p:txBody>
            </p:sp>
            <p:sp>
              <p:nvSpPr>
                <p:cNvPr id="162" name="Text Box 80">
                  <a:extLst>
                    <a:ext uri="{FF2B5EF4-FFF2-40B4-BE49-F238E27FC236}">
                      <a16:creationId xmlns:a16="http://schemas.microsoft.com/office/drawing/2014/main" id="{76121A31-0CF9-CD4B-AE69-015165CDB9E5}"/>
                    </a:ext>
                  </a:extLst>
                </p:cNvPr>
                <p:cNvSpPr txBox="1">
                  <a:spLocks noChangeArrowheads="1"/>
                </p:cNvSpPr>
                <p:nvPr/>
              </p:nvSpPr>
              <p:spPr bwMode="auto">
                <a:xfrm>
                  <a:off x="5103560" y="3595251"/>
                  <a:ext cx="330509" cy="36923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G</a:t>
                  </a:r>
                </a:p>
              </p:txBody>
            </p:sp>
            <p:pic>
              <p:nvPicPr>
                <p:cNvPr id="163" name="Picture 3">
                  <a:extLst>
                    <a:ext uri="{FF2B5EF4-FFF2-40B4-BE49-F238E27FC236}">
                      <a16:creationId xmlns:a16="http://schemas.microsoft.com/office/drawing/2014/main" id="{A60EFC24-CD1C-1840-BFF1-506A513FE7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3899" y="2930268"/>
                  <a:ext cx="677799" cy="2999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164" name="Group 44">
                  <a:extLst>
                    <a:ext uri="{FF2B5EF4-FFF2-40B4-BE49-F238E27FC236}">
                      <a16:creationId xmlns:a16="http://schemas.microsoft.com/office/drawing/2014/main" id="{72C50D88-FE1C-914B-9179-8D1F978E03DC}"/>
                    </a:ext>
                  </a:extLst>
                </p:cNvPr>
                <p:cNvGrpSpPr>
                  <a:grpSpLocks/>
                </p:cNvGrpSpPr>
                <p:nvPr/>
              </p:nvGrpSpPr>
              <p:grpSpPr bwMode="auto">
                <a:xfrm>
                  <a:off x="3139440" y="3180080"/>
                  <a:ext cx="568960" cy="481140"/>
                  <a:chOff x="-44" y="1473"/>
                  <a:chExt cx="981" cy="1105"/>
                </a:xfrm>
              </p:grpSpPr>
              <p:pic>
                <p:nvPicPr>
                  <p:cNvPr id="186" name="Picture 45" descr="desktop_computer_stylized_medium">
                    <a:extLst>
                      <a:ext uri="{FF2B5EF4-FFF2-40B4-BE49-F238E27FC236}">
                        <a16:creationId xmlns:a16="http://schemas.microsoft.com/office/drawing/2014/main" id="{6B6B128B-F962-F94D-9DF1-5108488503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7" name="Freeform 46">
                    <a:extLst>
                      <a:ext uri="{FF2B5EF4-FFF2-40B4-BE49-F238E27FC236}">
                        <a16:creationId xmlns:a16="http://schemas.microsoft.com/office/drawing/2014/main" id="{C0150CF8-A697-CE42-940C-37756D41BFE1}"/>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5" name="Group 44">
                  <a:extLst>
                    <a:ext uri="{FF2B5EF4-FFF2-40B4-BE49-F238E27FC236}">
                      <a16:creationId xmlns:a16="http://schemas.microsoft.com/office/drawing/2014/main" id="{3070217F-553E-764A-99FA-E2DA6A9B3DEB}"/>
                    </a:ext>
                  </a:extLst>
                </p:cNvPr>
                <p:cNvGrpSpPr>
                  <a:grpSpLocks/>
                </p:cNvGrpSpPr>
                <p:nvPr/>
              </p:nvGrpSpPr>
              <p:grpSpPr bwMode="auto">
                <a:xfrm>
                  <a:off x="3576320" y="3525520"/>
                  <a:ext cx="568960" cy="481140"/>
                  <a:chOff x="-44" y="1473"/>
                  <a:chExt cx="981" cy="1105"/>
                </a:xfrm>
              </p:grpSpPr>
              <p:pic>
                <p:nvPicPr>
                  <p:cNvPr id="184" name="Picture 45" descr="desktop_computer_stylized_medium">
                    <a:extLst>
                      <a:ext uri="{FF2B5EF4-FFF2-40B4-BE49-F238E27FC236}">
                        <a16:creationId xmlns:a16="http://schemas.microsoft.com/office/drawing/2014/main" id="{A7C73311-AB56-AB43-AD0E-BECBF1D54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5" name="Freeform 46">
                    <a:extLst>
                      <a:ext uri="{FF2B5EF4-FFF2-40B4-BE49-F238E27FC236}">
                        <a16:creationId xmlns:a16="http://schemas.microsoft.com/office/drawing/2014/main" id="{52C81438-9114-5446-B747-FBE54C66010B}"/>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6" name="Group 44">
                  <a:extLst>
                    <a:ext uri="{FF2B5EF4-FFF2-40B4-BE49-F238E27FC236}">
                      <a16:creationId xmlns:a16="http://schemas.microsoft.com/office/drawing/2014/main" id="{4533CD9B-FBCF-5447-8350-43CE87CD637B}"/>
                    </a:ext>
                  </a:extLst>
                </p:cNvPr>
                <p:cNvGrpSpPr>
                  <a:grpSpLocks/>
                </p:cNvGrpSpPr>
                <p:nvPr/>
              </p:nvGrpSpPr>
              <p:grpSpPr bwMode="auto">
                <a:xfrm>
                  <a:off x="4135120" y="3281680"/>
                  <a:ext cx="568960" cy="481140"/>
                  <a:chOff x="-44" y="1473"/>
                  <a:chExt cx="981" cy="1105"/>
                </a:xfrm>
              </p:grpSpPr>
              <p:pic>
                <p:nvPicPr>
                  <p:cNvPr id="182" name="Picture 45" descr="desktop_computer_stylized_medium">
                    <a:extLst>
                      <a:ext uri="{FF2B5EF4-FFF2-40B4-BE49-F238E27FC236}">
                        <a16:creationId xmlns:a16="http://schemas.microsoft.com/office/drawing/2014/main" id="{B2D533C9-2A78-B940-8439-12C55294CF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3" name="Freeform 46">
                    <a:extLst>
                      <a:ext uri="{FF2B5EF4-FFF2-40B4-BE49-F238E27FC236}">
                        <a16:creationId xmlns:a16="http://schemas.microsoft.com/office/drawing/2014/main" id="{57FD2025-5E4C-8743-B974-760B98881339}"/>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7" name="Group 44">
                  <a:extLst>
                    <a:ext uri="{FF2B5EF4-FFF2-40B4-BE49-F238E27FC236}">
                      <a16:creationId xmlns:a16="http://schemas.microsoft.com/office/drawing/2014/main" id="{39417816-E3DF-9944-8BB2-9ECAEA935586}"/>
                    </a:ext>
                  </a:extLst>
                </p:cNvPr>
                <p:cNvGrpSpPr>
                  <a:grpSpLocks/>
                </p:cNvGrpSpPr>
                <p:nvPr/>
              </p:nvGrpSpPr>
              <p:grpSpPr bwMode="auto">
                <a:xfrm>
                  <a:off x="5049520" y="3261360"/>
                  <a:ext cx="568960" cy="481140"/>
                  <a:chOff x="-44" y="1473"/>
                  <a:chExt cx="981" cy="1105"/>
                </a:xfrm>
              </p:grpSpPr>
              <p:pic>
                <p:nvPicPr>
                  <p:cNvPr id="180" name="Picture 45" descr="desktop_computer_stylized_medium">
                    <a:extLst>
                      <a:ext uri="{FF2B5EF4-FFF2-40B4-BE49-F238E27FC236}">
                        <a16:creationId xmlns:a16="http://schemas.microsoft.com/office/drawing/2014/main" id="{DB414230-1306-5F4E-A458-0537D0528C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1" name="Freeform 46">
                    <a:extLst>
                      <a:ext uri="{FF2B5EF4-FFF2-40B4-BE49-F238E27FC236}">
                        <a16:creationId xmlns:a16="http://schemas.microsoft.com/office/drawing/2014/main" id="{309159E7-31D8-234D-93D0-BE8C00415702}"/>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8" name="Group 44">
                  <a:extLst>
                    <a:ext uri="{FF2B5EF4-FFF2-40B4-BE49-F238E27FC236}">
                      <a16:creationId xmlns:a16="http://schemas.microsoft.com/office/drawing/2014/main" id="{4E2C6A6D-6868-344A-8B6D-7879FC94C520}"/>
                    </a:ext>
                  </a:extLst>
                </p:cNvPr>
                <p:cNvGrpSpPr>
                  <a:grpSpLocks/>
                </p:cNvGrpSpPr>
                <p:nvPr/>
              </p:nvGrpSpPr>
              <p:grpSpPr bwMode="auto">
                <a:xfrm>
                  <a:off x="5588000" y="3434080"/>
                  <a:ext cx="568960" cy="481140"/>
                  <a:chOff x="-44" y="1473"/>
                  <a:chExt cx="981" cy="1105"/>
                </a:xfrm>
              </p:grpSpPr>
              <p:pic>
                <p:nvPicPr>
                  <p:cNvPr id="178" name="Picture 45" descr="desktop_computer_stylized_medium">
                    <a:extLst>
                      <a:ext uri="{FF2B5EF4-FFF2-40B4-BE49-F238E27FC236}">
                        <a16:creationId xmlns:a16="http://schemas.microsoft.com/office/drawing/2014/main" id="{241FED28-3695-BF44-9514-315EAD5328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9" name="Freeform 46">
                    <a:extLst>
                      <a:ext uri="{FF2B5EF4-FFF2-40B4-BE49-F238E27FC236}">
                        <a16:creationId xmlns:a16="http://schemas.microsoft.com/office/drawing/2014/main" id="{2B011CDD-EC17-8A46-97F7-9084D9FC850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169" name="Group 44">
                  <a:extLst>
                    <a:ext uri="{FF2B5EF4-FFF2-40B4-BE49-F238E27FC236}">
                      <a16:creationId xmlns:a16="http://schemas.microsoft.com/office/drawing/2014/main" id="{7F3E3005-6E4C-2E48-BEB0-D7DCE47F5BA3}"/>
                    </a:ext>
                  </a:extLst>
                </p:cNvPr>
                <p:cNvGrpSpPr>
                  <a:grpSpLocks/>
                </p:cNvGrpSpPr>
                <p:nvPr/>
              </p:nvGrpSpPr>
              <p:grpSpPr bwMode="auto">
                <a:xfrm>
                  <a:off x="6380480" y="3149600"/>
                  <a:ext cx="568960" cy="481140"/>
                  <a:chOff x="-44" y="1473"/>
                  <a:chExt cx="981" cy="1105"/>
                </a:xfrm>
              </p:grpSpPr>
              <p:pic>
                <p:nvPicPr>
                  <p:cNvPr id="176" name="Picture 45" descr="desktop_computer_stylized_medium">
                    <a:extLst>
                      <a:ext uri="{FF2B5EF4-FFF2-40B4-BE49-F238E27FC236}">
                        <a16:creationId xmlns:a16="http://schemas.microsoft.com/office/drawing/2014/main" id="{2F69E930-531C-CC49-9369-A6258D2C3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77" name="Freeform 46">
                    <a:extLst>
                      <a:ext uri="{FF2B5EF4-FFF2-40B4-BE49-F238E27FC236}">
                        <a16:creationId xmlns:a16="http://schemas.microsoft.com/office/drawing/2014/main" id="{275B5DF6-0840-1741-A596-61D1E7D339A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pic>
              <p:nvPicPr>
                <p:cNvPr id="174" name="Picture 3">
                  <a:extLst>
                    <a:ext uri="{FF2B5EF4-FFF2-40B4-BE49-F238E27FC236}">
                      <a16:creationId xmlns:a16="http://schemas.microsoft.com/office/drawing/2014/main" id="{99A8D395-2415-D740-B879-CB64DE3E7C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4313" y="2847741"/>
                  <a:ext cx="677800"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75" name="Picture 3">
                  <a:extLst>
                    <a:ext uri="{FF2B5EF4-FFF2-40B4-BE49-F238E27FC236}">
                      <a16:creationId xmlns:a16="http://schemas.microsoft.com/office/drawing/2014/main" id="{7E37AF4C-6642-944F-893E-8F764A201E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4949" y="2116102"/>
                  <a:ext cx="676212" cy="30154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grpSp>
            <p:nvGrpSpPr>
              <p:cNvPr id="121" name="Group 120">
                <a:extLst>
                  <a:ext uri="{FF2B5EF4-FFF2-40B4-BE49-F238E27FC236}">
                    <a16:creationId xmlns:a16="http://schemas.microsoft.com/office/drawing/2014/main" id="{BC8817A8-53E1-E640-9C0B-D148675E84B3}"/>
                  </a:ext>
                </a:extLst>
              </p:cNvPr>
              <p:cNvGrpSpPr/>
              <p:nvPr/>
            </p:nvGrpSpPr>
            <p:grpSpPr>
              <a:xfrm>
                <a:off x="5398824" y="2310984"/>
                <a:ext cx="746763" cy="344773"/>
                <a:chOff x="3668110" y="2448910"/>
                <a:chExt cx="3794234" cy="2165130"/>
              </a:xfrm>
            </p:grpSpPr>
            <p:sp>
              <p:nvSpPr>
                <p:cNvPr id="138" name="Rectangle 137">
                  <a:extLst>
                    <a:ext uri="{FF2B5EF4-FFF2-40B4-BE49-F238E27FC236}">
                      <a16:creationId xmlns:a16="http://schemas.microsoft.com/office/drawing/2014/main" id="{3B86E610-C8E9-A14E-BADA-D521477BFA53}"/>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9" name="Freeform 138">
                  <a:extLst>
                    <a:ext uri="{FF2B5EF4-FFF2-40B4-BE49-F238E27FC236}">
                      <a16:creationId xmlns:a16="http://schemas.microsoft.com/office/drawing/2014/main" id="{09BCF10E-F11E-0940-9427-2C52D3A04423}"/>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74F91BDF-2C7D-004F-9F7E-3424FDD7E858}"/>
                    </a:ext>
                  </a:extLst>
                </p:cNvPr>
                <p:cNvGrpSpPr/>
                <p:nvPr/>
              </p:nvGrpSpPr>
              <p:grpSpPr>
                <a:xfrm>
                  <a:off x="3941378" y="2603243"/>
                  <a:ext cx="3202061" cy="1066110"/>
                  <a:chOff x="7939341" y="3037317"/>
                  <a:chExt cx="897649" cy="353919"/>
                </a:xfrm>
              </p:grpSpPr>
              <p:sp>
                <p:nvSpPr>
                  <p:cNvPr id="141" name="Freeform 140">
                    <a:extLst>
                      <a:ext uri="{FF2B5EF4-FFF2-40B4-BE49-F238E27FC236}">
                        <a16:creationId xmlns:a16="http://schemas.microsoft.com/office/drawing/2014/main" id="{866D5738-B1DB-A64F-B2FF-D00B6DCAFBC8}"/>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2" name="Freeform 141">
                    <a:extLst>
                      <a:ext uri="{FF2B5EF4-FFF2-40B4-BE49-F238E27FC236}">
                        <a16:creationId xmlns:a16="http://schemas.microsoft.com/office/drawing/2014/main" id="{8F3D5853-4CB9-3346-8B27-854B90D8207B}"/>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114FA665-825C-3446-AE24-97A1A9B094B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CF92E888-6087-BF4C-9FD9-B93CB8E3684F}"/>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2" name="Group 121">
                <a:extLst>
                  <a:ext uri="{FF2B5EF4-FFF2-40B4-BE49-F238E27FC236}">
                    <a16:creationId xmlns:a16="http://schemas.microsoft.com/office/drawing/2014/main" id="{4DD0CB96-FF06-0747-8D6C-17B6E3D64A00}"/>
                  </a:ext>
                </a:extLst>
              </p:cNvPr>
              <p:cNvGrpSpPr/>
              <p:nvPr/>
            </p:nvGrpSpPr>
            <p:grpSpPr>
              <a:xfrm>
                <a:off x="7290083" y="3122951"/>
                <a:ext cx="746763" cy="344773"/>
                <a:chOff x="3668110" y="2448910"/>
                <a:chExt cx="3794234" cy="2165130"/>
              </a:xfrm>
            </p:grpSpPr>
            <p:sp>
              <p:nvSpPr>
                <p:cNvPr id="131" name="Rectangle 130">
                  <a:extLst>
                    <a:ext uri="{FF2B5EF4-FFF2-40B4-BE49-F238E27FC236}">
                      <a16:creationId xmlns:a16="http://schemas.microsoft.com/office/drawing/2014/main" id="{BBE4C02F-92B5-E34A-8A31-6DCFE62E955D}"/>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2" name="Freeform 131">
                  <a:extLst>
                    <a:ext uri="{FF2B5EF4-FFF2-40B4-BE49-F238E27FC236}">
                      <a16:creationId xmlns:a16="http://schemas.microsoft.com/office/drawing/2014/main" id="{FC68E576-D54E-734B-8697-D893832C877A}"/>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3" name="Group 132">
                  <a:extLst>
                    <a:ext uri="{FF2B5EF4-FFF2-40B4-BE49-F238E27FC236}">
                      <a16:creationId xmlns:a16="http://schemas.microsoft.com/office/drawing/2014/main" id="{B96132C5-D867-5746-8DB9-936FC4CA34AB}"/>
                    </a:ext>
                  </a:extLst>
                </p:cNvPr>
                <p:cNvGrpSpPr/>
                <p:nvPr/>
              </p:nvGrpSpPr>
              <p:grpSpPr>
                <a:xfrm>
                  <a:off x="3941378" y="2603243"/>
                  <a:ext cx="3202061" cy="1066110"/>
                  <a:chOff x="7939341" y="3037317"/>
                  <a:chExt cx="897649" cy="353919"/>
                </a:xfrm>
              </p:grpSpPr>
              <p:sp>
                <p:nvSpPr>
                  <p:cNvPr id="134" name="Freeform 133">
                    <a:extLst>
                      <a:ext uri="{FF2B5EF4-FFF2-40B4-BE49-F238E27FC236}">
                        <a16:creationId xmlns:a16="http://schemas.microsoft.com/office/drawing/2014/main" id="{F331719B-2E38-6C46-8045-A59B4810FCF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0FAF6128-2431-6D43-969E-D212F938549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105D7E56-FF41-A349-A7F2-51A25370D45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406FE8BF-E5DA-3A43-8C2C-0214135AEF6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3" name="Group 122">
                <a:extLst>
                  <a:ext uri="{FF2B5EF4-FFF2-40B4-BE49-F238E27FC236}">
                    <a16:creationId xmlns:a16="http://schemas.microsoft.com/office/drawing/2014/main" id="{61382BC6-B124-C34A-AF5F-106CD750D54D}"/>
                  </a:ext>
                </a:extLst>
              </p:cNvPr>
              <p:cNvGrpSpPr/>
              <p:nvPr/>
            </p:nvGrpSpPr>
            <p:grpSpPr>
              <a:xfrm>
                <a:off x="5371262" y="3020518"/>
                <a:ext cx="746763" cy="344773"/>
                <a:chOff x="3668110" y="2448910"/>
                <a:chExt cx="3794234" cy="2165130"/>
              </a:xfrm>
            </p:grpSpPr>
            <p:sp>
              <p:nvSpPr>
                <p:cNvPr id="124" name="Rectangle 123">
                  <a:extLst>
                    <a:ext uri="{FF2B5EF4-FFF2-40B4-BE49-F238E27FC236}">
                      <a16:creationId xmlns:a16="http://schemas.microsoft.com/office/drawing/2014/main" id="{F54875C8-3537-534D-8699-79202C6EF3CC}"/>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5" name="Freeform 124">
                  <a:extLst>
                    <a:ext uri="{FF2B5EF4-FFF2-40B4-BE49-F238E27FC236}">
                      <a16:creationId xmlns:a16="http://schemas.microsoft.com/office/drawing/2014/main" id="{37C804ED-78E1-0B43-8D28-3CBDFC6F9751}"/>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26" name="Group 125">
                  <a:extLst>
                    <a:ext uri="{FF2B5EF4-FFF2-40B4-BE49-F238E27FC236}">
                      <a16:creationId xmlns:a16="http://schemas.microsoft.com/office/drawing/2014/main" id="{029B3492-B39F-9C4E-9E12-23A21BE7194F}"/>
                    </a:ext>
                  </a:extLst>
                </p:cNvPr>
                <p:cNvGrpSpPr/>
                <p:nvPr/>
              </p:nvGrpSpPr>
              <p:grpSpPr>
                <a:xfrm>
                  <a:off x="3941378" y="2603243"/>
                  <a:ext cx="3202061" cy="1066110"/>
                  <a:chOff x="7939341" y="3037317"/>
                  <a:chExt cx="897649" cy="353919"/>
                </a:xfrm>
              </p:grpSpPr>
              <p:sp>
                <p:nvSpPr>
                  <p:cNvPr id="127" name="Freeform 126">
                    <a:extLst>
                      <a:ext uri="{FF2B5EF4-FFF2-40B4-BE49-F238E27FC236}">
                        <a16:creationId xmlns:a16="http://schemas.microsoft.com/office/drawing/2014/main" id="{3146775C-54FD-D548-A314-3302205C36E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7C1051E3-E4D3-EA4F-B5CF-25F7520318D1}"/>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06D6E15E-1DE1-A94F-AE8B-1AB24533AFE8}"/>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0" name="Freeform 129">
                    <a:extLst>
                      <a:ext uri="{FF2B5EF4-FFF2-40B4-BE49-F238E27FC236}">
                        <a16:creationId xmlns:a16="http://schemas.microsoft.com/office/drawing/2014/main" id="{68FA2054-559F-3D4E-8F12-33A0DEB0D2B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grpSp>
          <p:nvGrpSpPr>
            <p:cNvPr id="188" name="Group 187">
              <a:extLst>
                <a:ext uri="{FF2B5EF4-FFF2-40B4-BE49-F238E27FC236}">
                  <a16:creationId xmlns:a16="http://schemas.microsoft.com/office/drawing/2014/main" id="{88092B4B-73A7-B84A-B44A-87B3F8EE42A7}"/>
                </a:ext>
              </a:extLst>
            </p:cNvPr>
            <p:cNvGrpSpPr/>
            <p:nvPr/>
          </p:nvGrpSpPr>
          <p:grpSpPr>
            <a:xfrm>
              <a:off x="3510443" y="3070406"/>
              <a:ext cx="746763" cy="344773"/>
              <a:chOff x="3668110" y="2448910"/>
              <a:chExt cx="3794234" cy="2165130"/>
            </a:xfrm>
          </p:grpSpPr>
          <p:sp>
            <p:nvSpPr>
              <p:cNvPr id="189" name="Rectangle 188">
                <a:extLst>
                  <a:ext uri="{FF2B5EF4-FFF2-40B4-BE49-F238E27FC236}">
                    <a16:creationId xmlns:a16="http://schemas.microsoft.com/office/drawing/2014/main" id="{200081AD-DFBF-1947-B539-A661D799E72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0" name="Freeform 189">
                <a:extLst>
                  <a:ext uri="{FF2B5EF4-FFF2-40B4-BE49-F238E27FC236}">
                    <a16:creationId xmlns:a16="http://schemas.microsoft.com/office/drawing/2014/main" id="{DFB88302-207F-7041-A836-DBC7ED27F4DD}"/>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91" name="Group 190">
                <a:extLst>
                  <a:ext uri="{FF2B5EF4-FFF2-40B4-BE49-F238E27FC236}">
                    <a16:creationId xmlns:a16="http://schemas.microsoft.com/office/drawing/2014/main" id="{5A1C7D64-8BED-D44B-9F41-2A71D08A3062}"/>
                  </a:ext>
                </a:extLst>
              </p:cNvPr>
              <p:cNvGrpSpPr/>
              <p:nvPr/>
            </p:nvGrpSpPr>
            <p:grpSpPr>
              <a:xfrm>
                <a:off x="3941378" y="2603243"/>
                <a:ext cx="3202061" cy="1066110"/>
                <a:chOff x="7939341" y="3037317"/>
                <a:chExt cx="897649" cy="353919"/>
              </a:xfrm>
            </p:grpSpPr>
            <p:sp>
              <p:nvSpPr>
                <p:cNvPr id="192" name="Freeform 191">
                  <a:extLst>
                    <a:ext uri="{FF2B5EF4-FFF2-40B4-BE49-F238E27FC236}">
                      <a16:creationId xmlns:a16="http://schemas.microsoft.com/office/drawing/2014/main" id="{AC3DE160-A795-FB4B-AEE9-AB6FD5F7BAB7}"/>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3" name="Freeform 192">
                  <a:extLst>
                    <a:ext uri="{FF2B5EF4-FFF2-40B4-BE49-F238E27FC236}">
                      <a16:creationId xmlns:a16="http://schemas.microsoft.com/office/drawing/2014/main" id="{0795C6B9-582B-1C4C-94D8-E6BE17D986CC}"/>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4" name="Freeform 193">
                  <a:extLst>
                    <a:ext uri="{FF2B5EF4-FFF2-40B4-BE49-F238E27FC236}">
                      <a16:creationId xmlns:a16="http://schemas.microsoft.com/office/drawing/2014/main" id="{D9D86823-997E-6E44-B47F-086D7D2EDA66}"/>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5" name="Freeform 194">
                  <a:extLst>
                    <a:ext uri="{FF2B5EF4-FFF2-40B4-BE49-F238E27FC236}">
                      <a16:creationId xmlns:a16="http://schemas.microsoft.com/office/drawing/2014/main" id="{BF0DBBF3-4106-7A4E-9218-F47B958ADE7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spTree>
    <p:extLst>
      <p:ext uri="{BB962C8B-B14F-4D97-AF65-F5344CB8AC3E}">
        <p14:creationId xmlns:p14="http://schemas.microsoft.com/office/powerpoint/2010/main" val="3922888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roup 398">
            <a:extLst>
              <a:ext uri="{FF2B5EF4-FFF2-40B4-BE49-F238E27FC236}">
                <a16:creationId xmlns:a16="http://schemas.microsoft.com/office/drawing/2014/main" id="{A7589D5C-20FC-3B4E-9734-23F42D15D8EB}"/>
              </a:ext>
            </a:extLst>
          </p:cNvPr>
          <p:cNvGrpSpPr/>
          <p:nvPr/>
        </p:nvGrpSpPr>
        <p:grpSpPr>
          <a:xfrm>
            <a:off x="2229684" y="4923248"/>
            <a:ext cx="597740" cy="722787"/>
            <a:chOff x="2529721" y="5066123"/>
            <a:chExt cx="597740" cy="722787"/>
          </a:xfrm>
        </p:grpSpPr>
        <p:sp>
          <p:nvSpPr>
            <p:cNvPr id="386" name="TextBox 385">
              <a:extLst>
                <a:ext uri="{FF2B5EF4-FFF2-40B4-BE49-F238E27FC236}">
                  <a16:creationId xmlns:a16="http://schemas.microsoft.com/office/drawing/2014/main" id="{CA2335C2-2D31-194B-A0A8-F94BDB96702B}"/>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388" name="Straight Connector 387">
              <a:extLst>
                <a:ext uri="{FF2B5EF4-FFF2-40B4-BE49-F238E27FC236}">
                  <a16:creationId xmlns:a16="http://schemas.microsoft.com/office/drawing/2014/main" id="{A0EB26A0-EC22-F241-9F67-38D8D62906F3}"/>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389" name="TextBox 388">
              <a:extLst>
                <a:ext uri="{FF2B5EF4-FFF2-40B4-BE49-F238E27FC236}">
                  <a16:creationId xmlns:a16="http://schemas.microsoft.com/office/drawing/2014/main" id="{FE0384EB-B5D4-DA42-A129-64B29D2143BB}"/>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Agg2</a:t>
              </a:r>
            </a:p>
          </p:txBody>
        </p:sp>
        <p:cxnSp>
          <p:nvCxnSpPr>
            <p:cNvPr id="395" name="Straight Connector 394">
              <a:extLst>
                <a:ext uri="{FF2B5EF4-FFF2-40B4-BE49-F238E27FC236}">
                  <a16:creationId xmlns:a16="http://schemas.microsoft.com/office/drawing/2014/main" id="{8C785359-B90E-534A-8A84-57F07A0F0D59}"/>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grpSp>
        <p:nvGrpSpPr>
          <p:cNvPr id="384" name="Group 383">
            <a:extLst>
              <a:ext uri="{FF2B5EF4-FFF2-40B4-BE49-F238E27FC236}">
                <a16:creationId xmlns:a16="http://schemas.microsoft.com/office/drawing/2014/main" id="{C06FCB5F-5477-C143-89A2-9BFAF5E701D3}"/>
              </a:ext>
            </a:extLst>
          </p:cNvPr>
          <p:cNvGrpSpPr/>
          <p:nvPr/>
        </p:nvGrpSpPr>
        <p:grpSpPr>
          <a:xfrm>
            <a:off x="127745" y="4925055"/>
            <a:ext cx="1786006" cy="1242986"/>
            <a:chOff x="127745" y="4410705"/>
            <a:chExt cx="1786006" cy="1242986"/>
          </a:xfrm>
        </p:grpSpPr>
        <p:sp>
          <p:nvSpPr>
            <p:cNvPr id="253" name="TextBox 252">
              <a:extLst>
                <a:ext uri="{FF2B5EF4-FFF2-40B4-BE49-F238E27FC236}">
                  <a16:creationId xmlns:a16="http://schemas.microsoft.com/office/drawing/2014/main" id="{53FC705F-2AA7-7A4D-82C4-AFD32E1CEFD6}"/>
                </a:ext>
              </a:extLst>
            </p:cNvPr>
            <p:cNvSpPr txBox="1"/>
            <p:nvPr/>
          </p:nvSpPr>
          <p:spPr>
            <a:xfrm>
              <a:off x="1279483" y="4774241"/>
              <a:ext cx="377026" cy="369332"/>
            </a:xfrm>
            <a:prstGeom prst="rect">
              <a:avLst/>
            </a:prstGeom>
            <a:noFill/>
          </p:spPr>
          <p:txBody>
            <a:bodyPr wrap="none" rtlCol="0">
              <a:spAutoFit/>
            </a:bodyPr>
            <a:lstStyle/>
            <a:p>
              <a:r>
                <a:rPr lang="en-US" dirty="0"/>
                <a:t>...</a:t>
              </a:r>
            </a:p>
          </p:txBody>
        </p:sp>
        <p:cxnSp>
          <p:nvCxnSpPr>
            <p:cNvPr id="255" name="Straight Connector 254">
              <a:extLst>
                <a:ext uri="{FF2B5EF4-FFF2-40B4-BE49-F238E27FC236}">
                  <a16:creationId xmlns:a16="http://schemas.microsoft.com/office/drawing/2014/main" id="{27FA309F-D230-644D-8FFC-D3E067D1A8F7}"/>
                </a:ext>
              </a:extLst>
            </p:cNvPr>
            <p:cNvCxnSpPr>
              <a:cxnSpLocks/>
              <a:stCxn id="95" idx="9"/>
            </p:cNvCxnSpPr>
            <p:nvPr/>
          </p:nvCxnSpPr>
          <p:spPr>
            <a:xfrm flipH="1">
              <a:off x="1084729" y="4931982"/>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C4C7EDD1-6743-084B-967A-92EC981FE624}"/>
                </a:ext>
              </a:extLst>
            </p:cNvPr>
            <p:cNvCxnSpPr>
              <a:cxnSpLocks/>
            </p:cNvCxnSpPr>
            <p:nvPr/>
          </p:nvCxnSpPr>
          <p:spPr>
            <a:xfrm>
              <a:off x="1493439" y="4410705"/>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383" name="TextBox 382">
              <a:extLst>
                <a:ext uri="{FF2B5EF4-FFF2-40B4-BE49-F238E27FC236}">
                  <a16:creationId xmlns:a16="http://schemas.microsoft.com/office/drawing/2014/main" id="{57266D85-3C8B-5E45-B489-E390D2E3E2F7}"/>
                </a:ext>
              </a:extLst>
            </p:cNvPr>
            <p:cNvSpPr txBox="1"/>
            <p:nvPr/>
          </p:nvSpPr>
          <p:spPr>
            <a:xfrm>
              <a:off x="1232645" y="4645679"/>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Agg1</a:t>
              </a:r>
            </a:p>
          </p:txBody>
        </p:sp>
        <p:sp>
          <p:nvSpPr>
            <p:cNvPr id="412" name="TextBox 411">
              <a:extLst>
                <a:ext uri="{FF2B5EF4-FFF2-40B4-BE49-F238E27FC236}">
                  <a16:creationId xmlns:a16="http://schemas.microsoft.com/office/drawing/2014/main" id="{4863700E-69EE-0F45-AA7F-320423822983}"/>
                </a:ext>
              </a:extLst>
            </p:cNvPr>
            <p:cNvSpPr txBox="1"/>
            <p:nvPr/>
          </p:nvSpPr>
          <p:spPr>
            <a:xfrm>
              <a:off x="127745" y="5212416"/>
              <a:ext cx="772969" cy="441275"/>
            </a:xfrm>
            <a:prstGeom prst="rect">
              <a:avLst/>
            </a:prstGeom>
            <a:noFill/>
          </p:spPr>
          <p:txBody>
            <a:bodyPr wrap="none" rtlCol="0">
              <a:spAutoFit/>
            </a:bodyPr>
            <a:lstStyle/>
            <a:p>
              <a:pPr algn="r">
                <a:lnSpc>
                  <a:spcPct val="80000"/>
                </a:lnSpc>
              </a:pPr>
              <a:r>
                <a:rPr lang="en-US" sz="1400" dirty="0">
                  <a:latin typeface="Calibri" panose="020F0502020204030204" pitchFamily="34" charset="0"/>
                  <a:cs typeface="Calibri" panose="020F0502020204030204" pitchFamily="34" charset="0"/>
                </a:rPr>
                <a:t>building</a:t>
              </a:r>
            </a:p>
            <a:p>
              <a:pPr algn="r">
                <a:lnSpc>
                  <a:spcPct val="80000"/>
                </a:lnSpc>
              </a:pPr>
              <a:r>
                <a:rPr lang="en-US" sz="1400" dirty="0">
                  <a:latin typeface="Calibri" panose="020F0502020204030204" pitchFamily="34" charset="0"/>
                  <a:cs typeface="Calibri" panose="020F0502020204030204" pitchFamily="34" charset="0"/>
                </a:rPr>
                <a:t>closets</a:t>
              </a:r>
            </a:p>
          </p:txBody>
        </p:sp>
      </p:grpSp>
      <p:sp>
        <p:nvSpPr>
          <p:cNvPr id="4" name="Title 3"/>
          <p:cNvSpPr>
            <a:spLocks noGrp="1"/>
          </p:cNvSpPr>
          <p:nvPr>
            <p:ph type="ctrTitle"/>
          </p:nvPr>
        </p:nvSpPr>
        <p:spPr>
          <a:xfrm>
            <a:off x="497079" y="321546"/>
            <a:ext cx="7258049" cy="811078"/>
          </a:xfrm>
        </p:spPr>
        <p:txBody>
          <a:bodyPr>
            <a:normAutofit/>
          </a:bodyPr>
          <a:lstStyle/>
          <a:p>
            <a:pPr algn="l"/>
            <a:r>
              <a:rPr lang="en-US" sz="4000" dirty="0">
                <a:solidFill>
                  <a:srgbClr val="0013A3"/>
                </a:solidFill>
              </a:rPr>
              <a:t>UMass Campus Network - Detail</a:t>
            </a:r>
          </a:p>
        </p:txBody>
      </p:sp>
      <p:sp>
        <p:nvSpPr>
          <p:cNvPr id="5" name="Subtitle 4"/>
          <p:cNvSpPr>
            <a:spLocks noGrp="1"/>
          </p:cNvSpPr>
          <p:nvPr>
            <p:ph type="subTitle" idx="1"/>
          </p:nvPr>
        </p:nvSpPr>
        <p:spPr>
          <a:xfrm>
            <a:off x="1828800" y="2518797"/>
            <a:ext cx="8534400" cy="3634353"/>
          </a:xfrm>
        </p:spPr>
        <p:txBody>
          <a:bodyPr>
            <a:normAutofit/>
          </a:bodyPr>
          <a:lstStyle/>
          <a:p>
            <a:endParaRPr lang="en-US" dirty="0"/>
          </a:p>
          <a:p>
            <a:endParaRPr lang="en-US" dirty="0"/>
          </a:p>
        </p:txBody>
      </p:sp>
      <p:grpSp>
        <p:nvGrpSpPr>
          <p:cNvPr id="191" name="Group 190">
            <a:extLst>
              <a:ext uri="{FF2B5EF4-FFF2-40B4-BE49-F238E27FC236}">
                <a16:creationId xmlns:a16="http://schemas.microsoft.com/office/drawing/2014/main" id="{0D78B448-DE92-4F4B-8831-5DFF62D8A3E1}"/>
              </a:ext>
            </a:extLst>
          </p:cNvPr>
          <p:cNvGrpSpPr/>
          <p:nvPr/>
        </p:nvGrpSpPr>
        <p:grpSpPr>
          <a:xfrm>
            <a:off x="1502802" y="3526491"/>
            <a:ext cx="6143962" cy="1903073"/>
            <a:chOff x="2323073" y="2687162"/>
            <a:chExt cx="6143962" cy="2753819"/>
          </a:xfrm>
        </p:grpSpPr>
        <p:cxnSp>
          <p:nvCxnSpPr>
            <p:cNvPr id="80" name="Straight Connector 79">
              <a:extLst>
                <a:ext uri="{FF2B5EF4-FFF2-40B4-BE49-F238E27FC236}">
                  <a16:creationId xmlns:a16="http://schemas.microsoft.com/office/drawing/2014/main" id="{B7B92C28-E21A-2641-A0A6-5DCB896E6F2B}"/>
                </a:ext>
              </a:extLst>
            </p:cNvPr>
            <p:cNvCxnSpPr>
              <a:cxnSpLocks/>
              <a:stCxn id="92" idx="4"/>
            </p:cNvCxnSpPr>
            <p:nvPr/>
          </p:nvCxnSpPr>
          <p:spPr>
            <a:xfrm flipV="1">
              <a:off x="2323073" y="3487841"/>
              <a:ext cx="2243570" cy="195314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4812F084-D334-854D-A2BD-FFF13EB59498}"/>
                </a:ext>
              </a:extLst>
            </p:cNvPr>
            <p:cNvCxnSpPr>
              <a:cxnSpLocks/>
            </p:cNvCxnSpPr>
            <p:nvPr/>
          </p:nvCxnSpPr>
          <p:spPr>
            <a:xfrm flipV="1">
              <a:off x="3361634" y="2743558"/>
              <a:ext cx="1205009" cy="19280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3E9C441-60DF-1946-B732-2D7C54C4AF9F}"/>
                </a:ext>
              </a:extLst>
            </p:cNvPr>
            <p:cNvCxnSpPr>
              <a:cxnSpLocks/>
            </p:cNvCxnSpPr>
            <p:nvPr/>
          </p:nvCxnSpPr>
          <p:spPr>
            <a:xfrm flipV="1">
              <a:off x="4359854" y="2760506"/>
              <a:ext cx="207979" cy="19110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2893F2-2635-7840-8E72-209564F5CBB4}"/>
                </a:ext>
              </a:extLst>
            </p:cNvPr>
            <p:cNvCxnSpPr>
              <a:cxnSpLocks/>
            </p:cNvCxnSpPr>
            <p:nvPr/>
          </p:nvCxnSpPr>
          <p:spPr>
            <a:xfrm flipH="1" flipV="1">
              <a:off x="4566643" y="2743558"/>
              <a:ext cx="837152" cy="192212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EF896D37-AD5A-E447-83D9-85D80B9B6CDB}"/>
                </a:ext>
              </a:extLst>
            </p:cNvPr>
            <p:cNvCxnSpPr>
              <a:cxnSpLocks/>
            </p:cNvCxnSpPr>
            <p:nvPr/>
          </p:nvCxnSpPr>
          <p:spPr>
            <a:xfrm flipH="1" flipV="1">
              <a:off x="4565594" y="2743733"/>
              <a:ext cx="1833660" cy="19278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CD4B0149-D1BB-824D-A741-0EF80DE794A4}"/>
                </a:ext>
              </a:extLst>
            </p:cNvPr>
            <p:cNvCxnSpPr>
              <a:cxnSpLocks/>
            </p:cNvCxnSpPr>
            <p:nvPr/>
          </p:nvCxnSpPr>
          <p:spPr>
            <a:xfrm flipH="1" flipV="1">
              <a:off x="4566643" y="2743558"/>
              <a:ext cx="3900392" cy="193964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4D5CC879-3D00-DE47-8F23-603F640561BE}"/>
                </a:ext>
              </a:extLst>
            </p:cNvPr>
            <p:cNvCxnSpPr>
              <a:cxnSpLocks/>
            </p:cNvCxnSpPr>
            <p:nvPr/>
          </p:nvCxnSpPr>
          <p:spPr>
            <a:xfrm flipH="1" flipV="1">
              <a:off x="4566643" y="2743558"/>
              <a:ext cx="2870644" cy="19283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F52D96-34C6-0F4C-8528-9B36AB8D2843}"/>
                </a:ext>
              </a:extLst>
            </p:cNvPr>
            <p:cNvCxnSpPr>
              <a:cxnSpLocks/>
              <a:stCxn id="95" idx="5"/>
            </p:cNvCxnSpPr>
            <p:nvPr/>
          </p:nvCxnSpPr>
          <p:spPr>
            <a:xfrm flipV="1">
              <a:off x="2402834" y="3486274"/>
              <a:ext cx="3693188" cy="193887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AEC42FF1-EC94-8F4C-92E9-59C74E298A56}"/>
                </a:ext>
              </a:extLst>
            </p:cNvPr>
            <p:cNvCxnSpPr>
              <a:cxnSpLocks/>
            </p:cNvCxnSpPr>
            <p:nvPr/>
          </p:nvCxnSpPr>
          <p:spPr>
            <a:xfrm flipV="1">
              <a:off x="3357326" y="2719235"/>
              <a:ext cx="2682827" cy="19479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71F47FCA-A2A9-9E4E-A87E-0861D83F3D4C}"/>
                </a:ext>
              </a:extLst>
            </p:cNvPr>
            <p:cNvCxnSpPr>
              <a:cxnSpLocks/>
            </p:cNvCxnSpPr>
            <p:nvPr/>
          </p:nvCxnSpPr>
          <p:spPr>
            <a:xfrm flipV="1">
              <a:off x="4362917" y="2719235"/>
              <a:ext cx="1677236" cy="19426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FE03958-D299-1448-A7F0-BAA762668232}"/>
                </a:ext>
              </a:extLst>
            </p:cNvPr>
            <p:cNvCxnSpPr>
              <a:cxnSpLocks/>
            </p:cNvCxnSpPr>
            <p:nvPr/>
          </p:nvCxnSpPr>
          <p:spPr>
            <a:xfrm flipV="1">
              <a:off x="5402798" y="2734727"/>
              <a:ext cx="712081" cy="19043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E462B01C-AFA2-1148-A431-A11A817BD38E}"/>
                </a:ext>
              </a:extLst>
            </p:cNvPr>
            <p:cNvCxnSpPr>
              <a:cxnSpLocks/>
            </p:cNvCxnSpPr>
            <p:nvPr/>
          </p:nvCxnSpPr>
          <p:spPr>
            <a:xfrm flipH="1" flipV="1">
              <a:off x="6115928" y="2734552"/>
              <a:ext cx="326752" cy="192000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49BF82C-2E34-6E48-A5E5-E38F254A0E52}"/>
                </a:ext>
              </a:extLst>
            </p:cNvPr>
            <p:cNvCxnSpPr>
              <a:cxnSpLocks/>
            </p:cNvCxnSpPr>
            <p:nvPr/>
          </p:nvCxnSpPr>
          <p:spPr>
            <a:xfrm flipH="1" flipV="1">
              <a:off x="6115928" y="2734552"/>
              <a:ext cx="1302772" cy="194269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9C29998-DAAE-4741-B2E3-B9D4FFB7AAF1}"/>
                </a:ext>
              </a:extLst>
            </p:cNvPr>
            <p:cNvCxnSpPr>
              <a:cxnSpLocks/>
            </p:cNvCxnSpPr>
            <p:nvPr/>
          </p:nvCxnSpPr>
          <p:spPr>
            <a:xfrm flipH="1" flipV="1">
              <a:off x="6117237" y="2687162"/>
              <a:ext cx="2318734" cy="199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2" name="Up Arrow 191">
            <a:extLst>
              <a:ext uri="{FF2B5EF4-FFF2-40B4-BE49-F238E27FC236}">
                <a16:creationId xmlns:a16="http://schemas.microsoft.com/office/drawing/2014/main" id="{A41B73DA-84BB-834C-A9D7-48554F1F4C46}"/>
              </a:ext>
            </a:extLst>
          </p:cNvPr>
          <p:cNvSpPr/>
          <p:nvPr/>
        </p:nvSpPr>
        <p:spPr>
          <a:xfrm>
            <a:off x="4259524" y="1657349"/>
            <a:ext cx="484632" cy="516165"/>
          </a:xfrm>
          <a:prstGeom prst="upArrow">
            <a:avLst/>
          </a:prstGeom>
          <a:gradFill>
            <a:gsLst>
              <a:gs pos="0">
                <a:srgbClr val="0000A8"/>
              </a:gs>
              <a:gs pos="100000">
                <a:schemeClr val="tx2">
                  <a:lumMod val="25000"/>
                  <a:lumOff val="75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ADD0EF11-6987-4A41-839F-FC77386DF607}"/>
              </a:ext>
            </a:extLst>
          </p:cNvPr>
          <p:cNvSpPr txBox="1"/>
          <p:nvPr/>
        </p:nvSpPr>
        <p:spPr>
          <a:xfrm>
            <a:off x="4692182" y="1661554"/>
            <a:ext cx="1415259" cy="338554"/>
          </a:xfrm>
          <a:prstGeom prst="rect">
            <a:avLst/>
          </a:prstGeom>
          <a:noFill/>
        </p:spPr>
        <p:txBody>
          <a:bodyPr wrap="none" rtlCol="0">
            <a:spAutoFit/>
          </a:bodyPr>
          <a:lstStyle/>
          <a:p>
            <a:r>
              <a:rPr lang="en-US" sz="1600" dirty="0"/>
              <a:t>to off campus</a:t>
            </a:r>
          </a:p>
        </p:txBody>
      </p:sp>
      <p:grpSp>
        <p:nvGrpSpPr>
          <p:cNvPr id="224" name="Group 223">
            <a:extLst>
              <a:ext uri="{FF2B5EF4-FFF2-40B4-BE49-F238E27FC236}">
                <a16:creationId xmlns:a16="http://schemas.microsoft.com/office/drawing/2014/main" id="{8DE83BB7-C61E-AD44-B55B-256D46AF4216}"/>
              </a:ext>
            </a:extLst>
          </p:cNvPr>
          <p:cNvGrpSpPr/>
          <p:nvPr/>
        </p:nvGrpSpPr>
        <p:grpSpPr>
          <a:xfrm>
            <a:off x="896458" y="5565080"/>
            <a:ext cx="372956" cy="675232"/>
            <a:chOff x="613014" y="2751206"/>
            <a:chExt cx="479789" cy="813141"/>
          </a:xfrm>
        </p:grpSpPr>
        <p:grpSp>
          <p:nvGrpSpPr>
            <p:cNvPr id="197" name="Group 196">
              <a:extLst>
                <a:ext uri="{FF2B5EF4-FFF2-40B4-BE49-F238E27FC236}">
                  <a16:creationId xmlns:a16="http://schemas.microsoft.com/office/drawing/2014/main" id="{047CB502-D7E0-1A47-8A0B-CE8B710F28E6}"/>
                </a:ext>
              </a:extLst>
            </p:cNvPr>
            <p:cNvGrpSpPr/>
            <p:nvPr/>
          </p:nvGrpSpPr>
          <p:grpSpPr>
            <a:xfrm>
              <a:off x="614363" y="2886074"/>
              <a:ext cx="477092" cy="244001"/>
              <a:chOff x="1105742" y="2664678"/>
              <a:chExt cx="914400" cy="479686"/>
            </a:xfrm>
          </p:grpSpPr>
          <p:sp>
            <p:nvSpPr>
              <p:cNvPr id="198" name="Rectangle 197">
                <a:extLst>
                  <a:ext uri="{FF2B5EF4-FFF2-40B4-BE49-F238E27FC236}">
                    <a16:creationId xmlns:a16="http://schemas.microsoft.com/office/drawing/2014/main" id="{F5DE62C0-5E27-D149-B76D-6FC60F0CA4C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99" name="Freeform 198">
                <a:extLst>
                  <a:ext uri="{FF2B5EF4-FFF2-40B4-BE49-F238E27FC236}">
                    <a16:creationId xmlns:a16="http://schemas.microsoft.com/office/drawing/2014/main" id="{61489E81-664A-8944-9301-9B793092E096}"/>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0" name="Group 199">
                <a:extLst>
                  <a:ext uri="{FF2B5EF4-FFF2-40B4-BE49-F238E27FC236}">
                    <a16:creationId xmlns:a16="http://schemas.microsoft.com/office/drawing/2014/main" id="{D741C573-0A4B-5346-813B-97F4E8242DB1}"/>
                  </a:ext>
                </a:extLst>
              </p:cNvPr>
              <p:cNvGrpSpPr/>
              <p:nvPr/>
            </p:nvGrpSpPr>
            <p:grpSpPr>
              <a:xfrm>
                <a:off x="1171599" y="2698871"/>
                <a:ext cx="771688" cy="236197"/>
                <a:chOff x="7939341" y="3037317"/>
                <a:chExt cx="897649" cy="353919"/>
              </a:xfrm>
            </p:grpSpPr>
            <p:sp>
              <p:nvSpPr>
                <p:cNvPr id="201" name="Freeform 200">
                  <a:extLst>
                    <a:ext uri="{FF2B5EF4-FFF2-40B4-BE49-F238E27FC236}">
                      <a16:creationId xmlns:a16="http://schemas.microsoft.com/office/drawing/2014/main" id="{CFA5CB14-F34A-1E46-BD3E-E1CC05E7EAC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2" name="Freeform 201">
                  <a:extLst>
                    <a:ext uri="{FF2B5EF4-FFF2-40B4-BE49-F238E27FC236}">
                      <a16:creationId xmlns:a16="http://schemas.microsoft.com/office/drawing/2014/main" id="{76B8E201-95B0-2443-ADB1-7B967B4F6A5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3" name="Freeform 202">
                  <a:extLst>
                    <a:ext uri="{FF2B5EF4-FFF2-40B4-BE49-F238E27FC236}">
                      <a16:creationId xmlns:a16="http://schemas.microsoft.com/office/drawing/2014/main" id="{B168A520-AD5B-F44A-BAE3-8A7DF68E565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4" name="Freeform 203">
                  <a:extLst>
                    <a:ext uri="{FF2B5EF4-FFF2-40B4-BE49-F238E27FC236}">
                      <a16:creationId xmlns:a16="http://schemas.microsoft.com/office/drawing/2014/main" id="{A6356F1E-2C41-8848-B5E3-364172F4F39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05" name="Group 204">
              <a:extLst>
                <a:ext uri="{FF2B5EF4-FFF2-40B4-BE49-F238E27FC236}">
                  <a16:creationId xmlns:a16="http://schemas.microsoft.com/office/drawing/2014/main" id="{A0EE7838-7CFB-DF4B-BE1A-F65896711456}"/>
                </a:ext>
              </a:extLst>
            </p:cNvPr>
            <p:cNvGrpSpPr/>
            <p:nvPr/>
          </p:nvGrpSpPr>
          <p:grpSpPr>
            <a:xfrm>
              <a:off x="613014" y="2751206"/>
              <a:ext cx="477092" cy="244001"/>
              <a:chOff x="1105742" y="2664678"/>
              <a:chExt cx="914400" cy="479686"/>
            </a:xfrm>
          </p:grpSpPr>
          <p:sp>
            <p:nvSpPr>
              <p:cNvPr id="206" name="Rectangle 205">
                <a:extLst>
                  <a:ext uri="{FF2B5EF4-FFF2-40B4-BE49-F238E27FC236}">
                    <a16:creationId xmlns:a16="http://schemas.microsoft.com/office/drawing/2014/main" id="{86CF904C-2F52-9146-859D-DECC8BDB6FE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7" name="Freeform 206">
                <a:extLst>
                  <a:ext uri="{FF2B5EF4-FFF2-40B4-BE49-F238E27FC236}">
                    <a16:creationId xmlns:a16="http://schemas.microsoft.com/office/drawing/2014/main" id="{5AB51F4B-9E94-4249-8007-8C0AEF4EA22A}"/>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8" name="Group 207">
                <a:extLst>
                  <a:ext uri="{FF2B5EF4-FFF2-40B4-BE49-F238E27FC236}">
                    <a16:creationId xmlns:a16="http://schemas.microsoft.com/office/drawing/2014/main" id="{2B5904F4-DDC6-D04D-9BFF-D3E4046CC6BB}"/>
                  </a:ext>
                </a:extLst>
              </p:cNvPr>
              <p:cNvGrpSpPr/>
              <p:nvPr/>
            </p:nvGrpSpPr>
            <p:grpSpPr>
              <a:xfrm>
                <a:off x="1171599" y="2698871"/>
                <a:ext cx="771688" cy="236197"/>
                <a:chOff x="7939341" y="3037317"/>
                <a:chExt cx="897649" cy="353919"/>
              </a:xfrm>
            </p:grpSpPr>
            <p:sp>
              <p:nvSpPr>
                <p:cNvPr id="209" name="Freeform 208">
                  <a:extLst>
                    <a:ext uri="{FF2B5EF4-FFF2-40B4-BE49-F238E27FC236}">
                      <a16:creationId xmlns:a16="http://schemas.microsoft.com/office/drawing/2014/main" id="{D8972452-D137-C645-885C-EDF5E42F03A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0" name="Freeform 209">
                  <a:extLst>
                    <a:ext uri="{FF2B5EF4-FFF2-40B4-BE49-F238E27FC236}">
                      <a16:creationId xmlns:a16="http://schemas.microsoft.com/office/drawing/2014/main" id="{89193CBB-F742-8E40-9418-F2941ADACB1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1" name="Freeform 210">
                  <a:extLst>
                    <a:ext uri="{FF2B5EF4-FFF2-40B4-BE49-F238E27FC236}">
                      <a16:creationId xmlns:a16="http://schemas.microsoft.com/office/drawing/2014/main" id="{DB03733F-FA00-0D4B-8121-6E5059684CC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2" name="Freeform 211">
                  <a:extLst>
                    <a:ext uri="{FF2B5EF4-FFF2-40B4-BE49-F238E27FC236}">
                      <a16:creationId xmlns:a16="http://schemas.microsoft.com/office/drawing/2014/main" id="{12928E33-2A76-EF48-AA6E-02247C4EBB8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13" name="Group 212">
              <a:extLst>
                <a:ext uri="{FF2B5EF4-FFF2-40B4-BE49-F238E27FC236}">
                  <a16:creationId xmlns:a16="http://schemas.microsoft.com/office/drawing/2014/main" id="{810F53EE-24F3-7C49-A308-2B9924ECE272}"/>
                </a:ext>
              </a:extLst>
            </p:cNvPr>
            <p:cNvGrpSpPr/>
            <p:nvPr/>
          </p:nvGrpSpPr>
          <p:grpSpPr>
            <a:xfrm>
              <a:off x="615711" y="3320346"/>
              <a:ext cx="477092" cy="244001"/>
              <a:chOff x="1105742" y="2664678"/>
              <a:chExt cx="914400" cy="479686"/>
            </a:xfrm>
          </p:grpSpPr>
          <p:sp>
            <p:nvSpPr>
              <p:cNvPr id="214" name="Rectangle 213">
                <a:extLst>
                  <a:ext uri="{FF2B5EF4-FFF2-40B4-BE49-F238E27FC236}">
                    <a16:creationId xmlns:a16="http://schemas.microsoft.com/office/drawing/2014/main" id="{325F7B44-995F-554C-9869-687997FF64D9}"/>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5" name="Freeform 214">
                <a:extLst>
                  <a:ext uri="{FF2B5EF4-FFF2-40B4-BE49-F238E27FC236}">
                    <a16:creationId xmlns:a16="http://schemas.microsoft.com/office/drawing/2014/main" id="{116D2309-1B05-3947-BE69-7A0EE637EE20}"/>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16" name="Group 215">
                <a:extLst>
                  <a:ext uri="{FF2B5EF4-FFF2-40B4-BE49-F238E27FC236}">
                    <a16:creationId xmlns:a16="http://schemas.microsoft.com/office/drawing/2014/main" id="{8EA6357D-2B5F-BC44-962A-34A67507192F}"/>
                  </a:ext>
                </a:extLst>
              </p:cNvPr>
              <p:cNvGrpSpPr/>
              <p:nvPr/>
            </p:nvGrpSpPr>
            <p:grpSpPr>
              <a:xfrm>
                <a:off x="1171599" y="2698871"/>
                <a:ext cx="771688" cy="236197"/>
                <a:chOff x="7939341" y="3037317"/>
                <a:chExt cx="897649" cy="353919"/>
              </a:xfrm>
            </p:grpSpPr>
            <p:sp>
              <p:nvSpPr>
                <p:cNvPr id="217" name="Freeform 216">
                  <a:extLst>
                    <a:ext uri="{FF2B5EF4-FFF2-40B4-BE49-F238E27FC236}">
                      <a16:creationId xmlns:a16="http://schemas.microsoft.com/office/drawing/2014/main" id="{DDEA0463-C9EB-3C40-B5C8-C7AB427D21E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8" name="Freeform 217">
                  <a:extLst>
                    <a:ext uri="{FF2B5EF4-FFF2-40B4-BE49-F238E27FC236}">
                      <a16:creationId xmlns:a16="http://schemas.microsoft.com/office/drawing/2014/main" id="{FD29975D-C71A-BB49-9CE0-796E02A8AAE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9" name="Freeform 218">
                  <a:extLst>
                    <a:ext uri="{FF2B5EF4-FFF2-40B4-BE49-F238E27FC236}">
                      <a16:creationId xmlns:a16="http://schemas.microsoft.com/office/drawing/2014/main" id="{FA2C97CA-E2BC-9542-A6B2-194D50B782A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20" name="Freeform 219">
                  <a:extLst>
                    <a:ext uri="{FF2B5EF4-FFF2-40B4-BE49-F238E27FC236}">
                      <a16:creationId xmlns:a16="http://schemas.microsoft.com/office/drawing/2014/main" id="{6A0A768A-2E8D-6342-B5B1-DAABF176014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1" name="Oval 220">
              <a:extLst>
                <a:ext uri="{FF2B5EF4-FFF2-40B4-BE49-F238E27FC236}">
                  <a16:creationId xmlns:a16="http://schemas.microsoft.com/office/drawing/2014/main" id="{4085C905-21EB-3449-9E6B-40183938499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B4D8A174-39EF-5F4A-99BC-F8F5F35D3AF1}"/>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5458457-E408-AA4E-989D-1BBF17778877}"/>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34E6DB5F-3C38-6043-94EF-C5F493FB9DA5}"/>
              </a:ext>
            </a:extLst>
          </p:cNvPr>
          <p:cNvGrpSpPr/>
          <p:nvPr/>
        </p:nvGrpSpPr>
        <p:grpSpPr>
          <a:xfrm>
            <a:off x="1738988" y="5552957"/>
            <a:ext cx="372956" cy="675232"/>
            <a:chOff x="613014" y="2751206"/>
            <a:chExt cx="479789" cy="813141"/>
          </a:xfrm>
        </p:grpSpPr>
        <p:grpSp>
          <p:nvGrpSpPr>
            <p:cNvPr id="226" name="Group 225">
              <a:extLst>
                <a:ext uri="{FF2B5EF4-FFF2-40B4-BE49-F238E27FC236}">
                  <a16:creationId xmlns:a16="http://schemas.microsoft.com/office/drawing/2014/main" id="{8A95C4F0-CEE5-A74D-A52B-434369443A12}"/>
                </a:ext>
              </a:extLst>
            </p:cNvPr>
            <p:cNvGrpSpPr/>
            <p:nvPr/>
          </p:nvGrpSpPr>
          <p:grpSpPr>
            <a:xfrm>
              <a:off x="614363" y="2886074"/>
              <a:ext cx="477092" cy="244001"/>
              <a:chOff x="1105742" y="2664678"/>
              <a:chExt cx="914400" cy="479686"/>
            </a:xfrm>
          </p:grpSpPr>
          <p:sp>
            <p:nvSpPr>
              <p:cNvPr id="246" name="Rectangle 245">
                <a:extLst>
                  <a:ext uri="{FF2B5EF4-FFF2-40B4-BE49-F238E27FC236}">
                    <a16:creationId xmlns:a16="http://schemas.microsoft.com/office/drawing/2014/main" id="{4EC7E1E4-66B9-BC43-9C50-5E887164EC4A}"/>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7" name="Freeform 246">
                <a:extLst>
                  <a:ext uri="{FF2B5EF4-FFF2-40B4-BE49-F238E27FC236}">
                    <a16:creationId xmlns:a16="http://schemas.microsoft.com/office/drawing/2014/main" id="{0394FFE8-264E-584C-8CA8-A7BCD11451B8}"/>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8" name="Group 247">
                <a:extLst>
                  <a:ext uri="{FF2B5EF4-FFF2-40B4-BE49-F238E27FC236}">
                    <a16:creationId xmlns:a16="http://schemas.microsoft.com/office/drawing/2014/main" id="{A6CAE56C-A988-D24B-B3B2-640ACD2E60E6}"/>
                  </a:ext>
                </a:extLst>
              </p:cNvPr>
              <p:cNvGrpSpPr/>
              <p:nvPr/>
            </p:nvGrpSpPr>
            <p:grpSpPr>
              <a:xfrm>
                <a:off x="1171599" y="2698871"/>
                <a:ext cx="771688" cy="236197"/>
                <a:chOff x="7939341" y="3037317"/>
                <a:chExt cx="897649" cy="353919"/>
              </a:xfrm>
            </p:grpSpPr>
            <p:sp>
              <p:nvSpPr>
                <p:cNvPr id="249" name="Freeform 248">
                  <a:extLst>
                    <a:ext uri="{FF2B5EF4-FFF2-40B4-BE49-F238E27FC236}">
                      <a16:creationId xmlns:a16="http://schemas.microsoft.com/office/drawing/2014/main" id="{3DAA7719-AFF5-3946-9E0A-69F7C74626C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0" name="Freeform 249">
                  <a:extLst>
                    <a:ext uri="{FF2B5EF4-FFF2-40B4-BE49-F238E27FC236}">
                      <a16:creationId xmlns:a16="http://schemas.microsoft.com/office/drawing/2014/main" id="{BD21E234-FBCD-9A41-9750-51E58BFABFE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1" name="Freeform 250">
                  <a:extLst>
                    <a:ext uri="{FF2B5EF4-FFF2-40B4-BE49-F238E27FC236}">
                      <a16:creationId xmlns:a16="http://schemas.microsoft.com/office/drawing/2014/main" id="{5F2CCF7F-A24D-3344-BFBA-FF06F8979B6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2" name="Freeform 251">
                  <a:extLst>
                    <a:ext uri="{FF2B5EF4-FFF2-40B4-BE49-F238E27FC236}">
                      <a16:creationId xmlns:a16="http://schemas.microsoft.com/office/drawing/2014/main" id="{3D8B1737-42CF-304B-8B0A-66E1142DFC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7" name="Group 226">
              <a:extLst>
                <a:ext uri="{FF2B5EF4-FFF2-40B4-BE49-F238E27FC236}">
                  <a16:creationId xmlns:a16="http://schemas.microsoft.com/office/drawing/2014/main" id="{666A8DA3-D9BA-0F45-82A3-1F20B169C5A8}"/>
                </a:ext>
              </a:extLst>
            </p:cNvPr>
            <p:cNvGrpSpPr/>
            <p:nvPr/>
          </p:nvGrpSpPr>
          <p:grpSpPr>
            <a:xfrm>
              <a:off x="613014" y="2751206"/>
              <a:ext cx="477092" cy="244001"/>
              <a:chOff x="1105742" y="2664678"/>
              <a:chExt cx="914400" cy="479686"/>
            </a:xfrm>
          </p:grpSpPr>
          <p:sp>
            <p:nvSpPr>
              <p:cNvPr id="239" name="Rectangle 238">
                <a:extLst>
                  <a:ext uri="{FF2B5EF4-FFF2-40B4-BE49-F238E27FC236}">
                    <a16:creationId xmlns:a16="http://schemas.microsoft.com/office/drawing/2014/main" id="{74A2641A-CB23-1A43-BB67-662E64192912}"/>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0" name="Freeform 239">
                <a:extLst>
                  <a:ext uri="{FF2B5EF4-FFF2-40B4-BE49-F238E27FC236}">
                    <a16:creationId xmlns:a16="http://schemas.microsoft.com/office/drawing/2014/main" id="{B8B4A3A7-0A8E-E341-B246-8934300B0E5E}"/>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1" name="Group 240">
                <a:extLst>
                  <a:ext uri="{FF2B5EF4-FFF2-40B4-BE49-F238E27FC236}">
                    <a16:creationId xmlns:a16="http://schemas.microsoft.com/office/drawing/2014/main" id="{70AE3C31-5592-4242-A9DF-D6F2C4F9E632}"/>
                  </a:ext>
                </a:extLst>
              </p:cNvPr>
              <p:cNvGrpSpPr/>
              <p:nvPr/>
            </p:nvGrpSpPr>
            <p:grpSpPr>
              <a:xfrm>
                <a:off x="1171599" y="2698871"/>
                <a:ext cx="771688" cy="236197"/>
                <a:chOff x="7939341" y="3037317"/>
                <a:chExt cx="897649" cy="353919"/>
              </a:xfrm>
            </p:grpSpPr>
            <p:sp>
              <p:nvSpPr>
                <p:cNvPr id="242" name="Freeform 241">
                  <a:extLst>
                    <a:ext uri="{FF2B5EF4-FFF2-40B4-BE49-F238E27FC236}">
                      <a16:creationId xmlns:a16="http://schemas.microsoft.com/office/drawing/2014/main" id="{625C63E9-552C-A74D-852B-9B3D93D5AF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3" name="Freeform 242">
                  <a:extLst>
                    <a:ext uri="{FF2B5EF4-FFF2-40B4-BE49-F238E27FC236}">
                      <a16:creationId xmlns:a16="http://schemas.microsoft.com/office/drawing/2014/main" id="{5600A8E7-8448-0245-BF8B-E95AC863BB0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4" name="Freeform 243">
                  <a:extLst>
                    <a:ext uri="{FF2B5EF4-FFF2-40B4-BE49-F238E27FC236}">
                      <a16:creationId xmlns:a16="http://schemas.microsoft.com/office/drawing/2014/main" id="{FAD0431C-25E5-BA45-B47D-D4D935C9259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5" name="Freeform 244">
                  <a:extLst>
                    <a:ext uri="{FF2B5EF4-FFF2-40B4-BE49-F238E27FC236}">
                      <a16:creationId xmlns:a16="http://schemas.microsoft.com/office/drawing/2014/main" id="{158518B1-5E2E-934C-AD49-743501D1223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8" name="Group 227">
              <a:extLst>
                <a:ext uri="{FF2B5EF4-FFF2-40B4-BE49-F238E27FC236}">
                  <a16:creationId xmlns:a16="http://schemas.microsoft.com/office/drawing/2014/main" id="{ACA717A5-8285-8C49-B519-5B890015CDA9}"/>
                </a:ext>
              </a:extLst>
            </p:cNvPr>
            <p:cNvGrpSpPr/>
            <p:nvPr/>
          </p:nvGrpSpPr>
          <p:grpSpPr>
            <a:xfrm>
              <a:off x="615711" y="3320346"/>
              <a:ext cx="477092" cy="244001"/>
              <a:chOff x="1105742" y="2664678"/>
              <a:chExt cx="914400" cy="479686"/>
            </a:xfrm>
          </p:grpSpPr>
          <p:sp>
            <p:nvSpPr>
              <p:cNvPr id="232" name="Rectangle 231">
                <a:extLst>
                  <a:ext uri="{FF2B5EF4-FFF2-40B4-BE49-F238E27FC236}">
                    <a16:creationId xmlns:a16="http://schemas.microsoft.com/office/drawing/2014/main" id="{4029C840-D660-6D47-941D-230D0FE9D95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3" name="Freeform 232">
                <a:extLst>
                  <a:ext uri="{FF2B5EF4-FFF2-40B4-BE49-F238E27FC236}">
                    <a16:creationId xmlns:a16="http://schemas.microsoft.com/office/drawing/2014/main" id="{74CC4FA4-0859-264D-A8F8-38EB26D6C713}"/>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34" name="Group 233">
                <a:extLst>
                  <a:ext uri="{FF2B5EF4-FFF2-40B4-BE49-F238E27FC236}">
                    <a16:creationId xmlns:a16="http://schemas.microsoft.com/office/drawing/2014/main" id="{A96135B5-5525-EA47-BB69-E6E072DC7043}"/>
                  </a:ext>
                </a:extLst>
              </p:cNvPr>
              <p:cNvGrpSpPr/>
              <p:nvPr/>
            </p:nvGrpSpPr>
            <p:grpSpPr>
              <a:xfrm>
                <a:off x="1171599" y="2698871"/>
                <a:ext cx="771688" cy="236197"/>
                <a:chOff x="7939341" y="3037317"/>
                <a:chExt cx="897649" cy="353919"/>
              </a:xfrm>
            </p:grpSpPr>
            <p:sp>
              <p:nvSpPr>
                <p:cNvPr id="235" name="Freeform 234">
                  <a:extLst>
                    <a:ext uri="{FF2B5EF4-FFF2-40B4-BE49-F238E27FC236}">
                      <a16:creationId xmlns:a16="http://schemas.microsoft.com/office/drawing/2014/main" id="{184BB9E3-E944-3E46-AD1A-B76D8BA0ADF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6" name="Freeform 235">
                  <a:extLst>
                    <a:ext uri="{FF2B5EF4-FFF2-40B4-BE49-F238E27FC236}">
                      <a16:creationId xmlns:a16="http://schemas.microsoft.com/office/drawing/2014/main" id="{6FCE5AE2-819B-D04A-BFC3-4C44D032A76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7" name="Freeform 236">
                  <a:extLst>
                    <a:ext uri="{FF2B5EF4-FFF2-40B4-BE49-F238E27FC236}">
                      <a16:creationId xmlns:a16="http://schemas.microsoft.com/office/drawing/2014/main" id="{A8DBA787-1841-644A-8F4E-171AEC98741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8" name="Freeform 237">
                  <a:extLst>
                    <a:ext uri="{FF2B5EF4-FFF2-40B4-BE49-F238E27FC236}">
                      <a16:creationId xmlns:a16="http://schemas.microsoft.com/office/drawing/2014/main" id="{AB4943E0-7012-6345-90FB-8C572EE2D40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9" name="Oval 228">
              <a:extLst>
                <a:ext uri="{FF2B5EF4-FFF2-40B4-BE49-F238E27FC236}">
                  <a16:creationId xmlns:a16="http://schemas.microsoft.com/office/drawing/2014/main" id="{AE5ADF08-91C5-3748-8F20-9313182FD05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E6881ABB-BCDD-0E48-851A-C72CC0E6CDA2}"/>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DDD5933A-44B8-0842-84DD-BD1982139971}"/>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0" name="Group 259">
            <a:extLst>
              <a:ext uri="{FF2B5EF4-FFF2-40B4-BE49-F238E27FC236}">
                <a16:creationId xmlns:a16="http://schemas.microsoft.com/office/drawing/2014/main" id="{8875116C-1111-4D43-BA7E-3D7B4538D2FC}"/>
              </a:ext>
            </a:extLst>
          </p:cNvPr>
          <p:cNvGrpSpPr/>
          <p:nvPr/>
        </p:nvGrpSpPr>
        <p:grpSpPr>
          <a:xfrm>
            <a:off x="4676137" y="5546020"/>
            <a:ext cx="919098" cy="526473"/>
            <a:chOff x="5339246" y="5541818"/>
            <a:chExt cx="919098" cy="526473"/>
          </a:xfrm>
        </p:grpSpPr>
        <p:sp>
          <p:nvSpPr>
            <p:cNvPr id="259" name="Rectangle 258">
              <a:extLst>
                <a:ext uri="{FF2B5EF4-FFF2-40B4-BE49-F238E27FC236}">
                  <a16:creationId xmlns:a16="http://schemas.microsoft.com/office/drawing/2014/main" id="{03A5AB8E-9DF7-F245-BEE6-66A92C0038A0}"/>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8" name="TextBox 257">
              <a:extLst>
                <a:ext uri="{FF2B5EF4-FFF2-40B4-BE49-F238E27FC236}">
                  <a16:creationId xmlns:a16="http://schemas.microsoft.com/office/drawing/2014/main" id="{DEA18B13-3F38-D541-9858-45DF9D0CD69D}"/>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Wireless</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Controller</a:t>
              </a:r>
            </a:p>
          </p:txBody>
        </p:sp>
      </p:grpSp>
      <p:sp>
        <p:nvSpPr>
          <p:cNvPr id="261" name="TextBox 260">
            <a:extLst>
              <a:ext uri="{FF2B5EF4-FFF2-40B4-BE49-F238E27FC236}">
                <a16:creationId xmlns:a16="http://schemas.microsoft.com/office/drawing/2014/main" id="{EFB83D0E-7D12-EB42-98B5-CCFA53489C7B}"/>
              </a:ext>
            </a:extLst>
          </p:cNvPr>
          <p:cNvSpPr txBox="1"/>
          <p:nvPr/>
        </p:nvSpPr>
        <p:spPr>
          <a:xfrm>
            <a:off x="5358424" y="5189700"/>
            <a:ext cx="377026" cy="369332"/>
          </a:xfrm>
          <a:prstGeom prst="rect">
            <a:avLst/>
          </a:prstGeom>
          <a:noFill/>
        </p:spPr>
        <p:txBody>
          <a:bodyPr wrap="none" rtlCol="0">
            <a:spAutoFit/>
          </a:bodyPr>
          <a:lstStyle/>
          <a:p>
            <a:r>
              <a:rPr lang="en-US" dirty="0"/>
              <a:t>...</a:t>
            </a:r>
          </a:p>
        </p:txBody>
      </p:sp>
      <p:cxnSp>
        <p:nvCxnSpPr>
          <p:cNvPr id="262" name="Straight Connector 261">
            <a:extLst>
              <a:ext uri="{FF2B5EF4-FFF2-40B4-BE49-F238E27FC236}">
                <a16:creationId xmlns:a16="http://schemas.microsoft.com/office/drawing/2014/main" id="{85D298E1-9F80-764E-96D3-C54B5A4A9BDC}"/>
              </a:ext>
            </a:extLst>
          </p:cNvPr>
          <p:cNvCxnSpPr/>
          <p:nvPr/>
        </p:nvCxnSpPr>
        <p:spPr>
          <a:xfrm flipH="1">
            <a:off x="5123329" y="4927220"/>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F17CA03E-129D-1B42-9873-F49C7BDD0057}"/>
              </a:ext>
            </a:extLst>
          </p:cNvPr>
          <p:cNvCxnSpPr>
            <a:cxnSpLocks/>
          </p:cNvCxnSpPr>
          <p:nvPr/>
        </p:nvCxnSpPr>
        <p:spPr>
          <a:xfrm>
            <a:off x="5532039" y="4920293"/>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A2EAD8F4-C306-3340-B2BD-CF16C93DF2AA}"/>
              </a:ext>
            </a:extLst>
          </p:cNvPr>
          <p:cNvGrpSpPr/>
          <p:nvPr/>
        </p:nvGrpSpPr>
        <p:grpSpPr>
          <a:xfrm>
            <a:off x="5585775" y="5555545"/>
            <a:ext cx="919098" cy="526473"/>
            <a:chOff x="5339246" y="5541818"/>
            <a:chExt cx="919098" cy="526473"/>
          </a:xfrm>
        </p:grpSpPr>
        <p:sp>
          <p:nvSpPr>
            <p:cNvPr id="265" name="Rectangle 264">
              <a:extLst>
                <a:ext uri="{FF2B5EF4-FFF2-40B4-BE49-F238E27FC236}">
                  <a16:creationId xmlns:a16="http://schemas.microsoft.com/office/drawing/2014/main" id="{5D9CC52D-4EDC-014A-A9A6-E84EC9B0A9BA}"/>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C0B2E0A2-8C93-C24F-A065-2189B9C2EABB}"/>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Wireless</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Controller</a:t>
              </a:r>
            </a:p>
          </p:txBody>
        </p:sp>
      </p:grpSp>
      <p:cxnSp>
        <p:nvCxnSpPr>
          <p:cNvPr id="301" name="Straight Connector 300">
            <a:extLst>
              <a:ext uri="{FF2B5EF4-FFF2-40B4-BE49-F238E27FC236}">
                <a16:creationId xmlns:a16="http://schemas.microsoft.com/office/drawing/2014/main" id="{B9000595-456B-DD4C-8978-867663ADDD36}"/>
              </a:ext>
            </a:extLst>
          </p:cNvPr>
          <p:cNvCxnSpPr/>
          <p:nvPr/>
        </p:nvCxnSpPr>
        <p:spPr>
          <a:xfrm flipH="1">
            <a:off x="7180730" y="4941504"/>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42C0B804-0C6F-D54C-AAF3-EE58B4D18649}"/>
              </a:ext>
            </a:extLst>
          </p:cNvPr>
          <p:cNvCxnSpPr>
            <a:cxnSpLocks/>
          </p:cNvCxnSpPr>
          <p:nvPr/>
        </p:nvCxnSpPr>
        <p:spPr>
          <a:xfrm>
            <a:off x="7589440" y="4934577"/>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11" name="Group 310">
            <a:extLst>
              <a:ext uri="{FF2B5EF4-FFF2-40B4-BE49-F238E27FC236}">
                <a16:creationId xmlns:a16="http://schemas.microsoft.com/office/drawing/2014/main" id="{277BD160-EFA5-DA47-B4E6-2F8FA6C82D42}"/>
              </a:ext>
            </a:extLst>
          </p:cNvPr>
          <p:cNvGrpSpPr/>
          <p:nvPr/>
        </p:nvGrpSpPr>
        <p:grpSpPr>
          <a:xfrm>
            <a:off x="6795399" y="5585853"/>
            <a:ext cx="1672049" cy="701199"/>
            <a:chOff x="7615670" y="5367338"/>
            <a:chExt cx="1672049" cy="701199"/>
          </a:xfrm>
        </p:grpSpPr>
        <p:cxnSp>
          <p:nvCxnSpPr>
            <p:cNvPr id="303" name="Straight Connector 302">
              <a:extLst>
                <a:ext uri="{FF2B5EF4-FFF2-40B4-BE49-F238E27FC236}">
                  <a16:creationId xmlns:a16="http://schemas.microsoft.com/office/drawing/2014/main" id="{74D4A66C-CB10-EF4D-8730-FF0F89E2FD17}"/>
                </a:ext>
              </a:extLst>
            </p:cNvPr>
            <p:cNvCxnSpPr>
              <a:cxnSpLocks/>
            </p:cNvCxnSpPr>
            <p:nvPr/>
          </p:nvCxnSpPr>
          <p:spPr>
            <a:xfrm>
              <a:off x="7983682" y="5534891"/>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98E37C50-6546-C245-AF01-D2E93FD616F8}"/>
                </a:ext>
              </a:extLst>
            </p:cNvPr>
            <p:cNvCxnSpPr>
              <a:cxnSpLocks/>
              <a:endCxn id="298" idx="2"/>
            </p:cNvCxnSpPr>
            <p:nvPr/>
          </p:nvCxnSpPr>
          <p:spPr>
            <a:xfrm>
              <a:off x="7980220" y="5491916"/>
              <a:ext cx="916155" cy="43272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BCDA49D8-CF2B-7040-A097-84C440B2C687}"/>
                </a:ext>
              </a:extLst>
            </p:cNvPr>
            <p:cNvCxnSpPr>
              <a:cxnSpLocks/>
            </p:cNvCxnSpPr>
            <p:nvPr/>
          </p:nvCxnSpPr>
          <p:spPr>
            <a:xfrm>
              <a:off x="8880764" y="5545282"/>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57E51865-EB6F-7841-AA18-304145A026D0}"/>
                </a:ext>
              </a:extLst>
            </p:cNvPr>
            <p:cNvCxnSpPr>
              <a:cxnSpLocks/>
              <a:stCxn id="287" idx="4"/>
            </p:cNvCxnSpPr>
            <p:nvPr/>
          </p:nvCxnSpPr>
          <p:spPr>
            <a:xfrm flipV="1">
              <a:off x="7990567" y="5498616"/>
              <a:ext cx="891954" cy="40707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DEBF665C-2879-CF44-8B31-871DCD8BBB57}"/>
                </a:ext>
              </a:extLst>
            </p:cNvPr>
            <p:cNvCxnSpPr>
              <a:cxnSpLocks/>
            </p:cNvCxnSpPr>
            <p:nvPr/>
          </p:nvCxnSpPr>
          <p:spPr>
            <a:xfrm rot="16200000">
              <a:off x="8437420" y="5323610"/>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66">
              <a:extLst>
                <a:ext uri="{FF2B5EF4-FFF2-40B4-BE49-F238E27FC236}">
                  <a16:creationId xmlns:a16="http://schemas.microsoft.com/office/drawing/2014/main" id="{3B2F585D-1570-EA47-AC48-924518A2FF2F}"/>
                </a:ext>
              </a:extLst>
            </p:cNvPr>
            <p:cNvGrpSpPr/>
            <p:nvPr/>
          </p:nvGrpSpPr>
          <p:grpSpPr>
            <a:xfrm>
              <a:off x="7643812" y="5372101"/>
              <a:ext cx="691405" cy="344014"/>
              <a:chOff x="1105742" y="2664678"/>
              <a:chExt cx="914400" cy="479686"/>
            </a:xfrm>
          </p:grpSpPr>
          <p:sp>
            <p:nvSpPr>
              <p:cNvPr id="268" name="Rectangle 267">
                <a:extLst>
                  <a:ext uri="{FF2B5EF4-FFF2-40B4-BE49-F238E27FC236}">
                    <a16:creationId xmlns:a16="http://schemas.microsoft.com/office/drawing/2014/main" id="{4AFBA6FC-B7F5-354F-9A97-E2F1F610A448}"/>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69" name="Freeform 268">
                <a:extLst>
                  <a:ext uri="{FF2B5EF4-FFF2-40B4-BE49-F238E27FC236}">
                    <a16:creationId xmlns:a16="http://schemas.microsoft.com/office/drawing/2014/main" id="{9F9ED627-8EAD-DC4B-9024-45D0DCEB97EF}"/>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0" name="Group 269">
                <a:extLst>
                  <a:ext uri="{FF2B5EF4-FFF2-40B4-BE49-F238E27FC236}">
                    <a16:creationId xmlns:a16="http://schemas.microsoft.com/office/drawing/2014/main" id="{0437AB01-5663-AF4D-9685-FD62FBDB4C75}"/>
                  </a:ext>
                </a:extLst>
              </p:cNvPr>
              <p:cNvGrpSpPr/>
              <p:nvPr/>
            </p:nvGrpSpPr>
            <p:grpSpPr>
              <a:xfrm>
                <a:off x="1171599" y="2698871"/>
                <a:ext cx="771688" cy="236197"/>
                <a:chOff x="7939341" y="3037317"/>
                <a:chExt cx="897649" cy="353919"/>
              </a:xfrm>
            </p:grpSpPr>
            <p:sp>
              <p:nvSpPr>
                <p:cNvPr id="271" name="Freeform 270">
                  <a:extLst>
                    <a:ext uri="{FF2B5EF4-FFF2-40B4-BE49-F238E27FC236}">
                      <a16:creationId xmlns:a16="http://schemas.microsoft.com/office/drawing/2014/main" id="{C0D2F52A-89E8-D643-9DA7-4F6B362EC5E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2" name="Freeform 271">
                  <a:extLst>
                    <a:ext uri="{FF2B5EF4-FFF2-40B4-BE49-F238E27FC236}">
                      <a16:creationId xmlns:a16="http://schemas.microsoft.com/office/drawing/2014/main" id="{0CFAB75D-9FA8-834F-A138-D2E8203B172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3" name="Freeform 272">
                  <a:extLst>
                    <a:ext uri="{FF2B5EF4-FFF2-40B4-BE49-F238E27FC236}">
                      <a16:creationId xmlns:a16="http://schemas.microsoft.com/office/drawing/2014/main" id="{9CFBD623-4087-354B-AE87-B496EBAEA8E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4" name="Freeform 273">
                  <a:extLst>
                    <a:ext uri="{FF2B5EF4-FFF2-40B4-BE49-F238E27FC236}">
                      <a16:creationId xmlns:a16="http://schemas.microsoft.com/office/drawing/2014/main" id="{5970C85F-C2D9-E04E-BFE3-4F648D09C3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75" name="Group 274">
              <a:extLst>
                <a:ext uri="{FF2B5EF4-FFF2-40B4-BE49-F238E27FC236}">
                  <a16:creationId xmlns:a16="http://schemas.microsoft.com/office/drawing/2014/main" id="{68E6F915-685D-BD4F-89FA-CE85F5B39B7C}"/>
                </a:ext>
              </a:extLst>
            </p:cNvPr>
            <p:cNvGrpSpPr/>
            <p:nvPr/>
          </p:nvGrpSpPr>
          <p:grpSpPr>
            <a:xfrm>
              <a:off x="8539162" y="5367338"/>
              <a:ext cx="691405" cy="344014"/>
              <a:chOff x="1105742" y="2664678"/>
              <a:chExt cx="914400" cy="479686"/>
            </a:xfrm>
          </p:grpSpPr>
          <p:sp>
            <p:nvSpPr>
              <p:cNvPr id="276" name="Rectangle 275">
                <a:extLst>
                  <a:ext uri="{FF2B5EF4-FFF2-40B4-BE49-F238E27FC236}">
                    <a16:creationId xmlns:a16="http://schemas.microsoft.com/office/drawing/2014/main" id="{BEFEF4E0-2FD3-844F-B80F-3AEC833D4D2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7" name="Freeform 276">
                <a:extLst>
                  <a:ext uri="{FF2B5EF4-FFF2-40B4-BE49-F238E27FC236}">
                    <a16:creationId xmlns:a16="http://schemas.microsoft.com/office/drawing/2014/main" id="{BBCD33AD-465E-C347-93BA-A38014391AE9}"/>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8" name="Group 277">
                <a:extLst>
                  <a:ext uri="{FF2B5EF4-FFF2-40B4-BE49-F238E27FC236}">
                    <a16:creationId xmlns:a16="http://schemas.microsoft.com/office/drawing/2014/main" id="{910731B3-3962-F546-B216-1844A98993B3}"/>
                  </a:ext>
                </a:extLst>
              </p:cNvPr>
              <p:cNvGrpSpPr/>
              <p:nvPr/>
            </p:nvGrpSpPr>
            <p:grpSpPr>
              <a:xfrm>
                <a:off x="1171599" y="2698871"/>
                <a:ext cx="771688" cy="236197"/>
                <a:chOff x="7939341" y="3037317"/>
                <a:chExt cx="897649" cy="353919"/>
              </a:xfrm>
            </p:grpSpPr>
            <p:sp>
              <p:nvSpPr>
                <p:cNvPr id="279" name="Freeform 278">
                  <a:extLst>
                    <a:ext uri="{FF2B5EF4-FFF2-40B4-BE49-F238E27FC236}">
                      <a16:creationId xmlns:a16="http://schemas.microsoft.com/office/drawing/2014/main" id="{26B1AB96-4836-1E47-835A-BBA3EE9BD10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0" name="Freeform 279">
                  <a:extLst>
                    <a:ext uri="{FF2B5EF4-FFF2-40B4-BE49-F238E27FC236}">
                      <a16:creationId xmlns:a16="http://schemas.microsoft.com/office/drawing/2014/main" id="{864F6D60-11EC-2E43-BE91-96C88CB23A89}"/>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1" name="Freeform 280">
                  <a:extLst>
                    <a:ext uri="{FF2B5EF4-FFF2-40B4-BE49-F238E27FC236}">
                      <a16:creationId xmlns:a16="http://schemas.microsoft.com/office/drawing/2014/main" id="{69FA6FAA-2F9F-5C4B-A0D0-072D8C5CC1A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2" name="Freeform 281">
                  <a:extLst>
                    <a:ext uri="{FF2B5EF4-FFF2-40B4-BE49-F238E27FC236}">
                      <a16:creationId xmlns:a16="http://schemas.microsoft.com/office/drawing/2014/main" id="{F37C5974-6A0F-1B4C-BD2D-485E4168E88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83" name="Group 282">
              <a:extLst>
                <a:ext uri="{FF2B5EF4-FFF2-40B4-BE49-F238E27FC236}">
                  <a16:creationId xmlns:a16="http://schemas.microsoft.com/office/drawing/2014/main" id="{32F4A885-E3A2-474B-A150-154D2D4A5239}"/>
                </a:ext>
              </a:extLst>
            </p:cNvPr>
            <p:cNvGrpSpPr/>
            <p:nvPr/>
          </p:nvGrpSpPr>
          <p:grpSpPr>
            <a:xfrm>
              <a:off x="7615670" y="5829299"/>
              <a:ext cx="767604" cy="220189"/>
              <a:chOff x="1105742" y="2664678"/>
              <a:chExt cx="914400" cy="479686"/>
            </a:xfrm>
          </p:grpSpPr>
          <p:sp>
            <p:nvSpPr>
              <p:cNvPr id="284" name="Rectangle 283">
                <a:extLst>
                  <a:ext uri="{FF2B5EF4-FFF2-40B4-BE49-F238E27FC236}">
                    <a16:creationId xmlns:a16="http://schemas.microsoft.com/office/drawing/2014/main" id="{F1E7D682-514D-4F45-B626-3FA02BF90B7B}"/>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5" name="Freeform 284">
                <a:extLst>
                  <a:ext uri="{FF2B5EF4-FFF2-40B4-BE49-F238E27FC236}">
                    <a16:creationId xmlns:a16="http://schemas.microsoft.com/office/drawing/2014/main" id="{28D9A602-AF3E-4C4C-ABA7-C99F694BB8DC}"/>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86" name="Group 285">
                <a:extLst>
                  <a:ext uri="{FF2B5EF4-FFF2-40B4-BE49-F238E27FC236}">
                    <a16:creationId xmlns:a16="http://schemas.microsoft.com/office/drawing/2014/main" id="{4FB7EA8E-D0E4-364F-B28C-97AF02185F65}"/>
                  </a:ext>
                </a:extLst>
              </p:cNvPr>
              <p:cNvGrpSpPr/>
              <p:nvPr/>
            </p:nvGrpSpPr>
            <p:grpSpPr>
              <a:xfrm>
                <a:off x="1171599" y="2698871"/>
                <a:ext cx="771688" cy="236197"/>
                <a:chOff x="7939341" y="3037317"/>
                <a:chExt cx="897649" cy="353919"/>
              </a:xfrm>
            </p:grpSpPr>
            <p:sp>
              <p:nvSpPr>
                <p:cNvPr id="287" name="Freeform 286">
                  <a:extLst>
                    <a:ext uri="{FF2B5EF4-FFF2-40B4-BE49-F238E27FC236}">
                      <a16:creationId xmlns:a16="http://schemas.microsoft.com/office/drawing/2014/main" id="{7883D527-8E2F-AE41-A6AB-B5A3E139F10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8" name="Freeform 287">
                  <a:extLst>
                    <a:ext uri="{FF2B5EF4-FFF2-40B4-BE49-F238E27FC236}">
                      <a16:creationId xmlns:a16="http://schemas.microsoft.com/office/drawing/2014/main" id="{88D3C32E-F85A-2B46-950A-BFD9EDA587D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9" name="Freeform 288">
                  <a:extLst>
                    <a:ext uri="{FF2B5EF4-FFF2-40B4-BE49-F238E27FC236}">
                      <a16:creationId xmlns:a16="http://schemas.microsoft.com/office/drawing/2014/main" id="{D27DBFFA-E775-1D49-B872-391D3818F1C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0" name="Freeform 289">
                  <a:extLst>
                    <a:ext uri="{FF2B5EF4-FFF2-40B4-BE49-F238E27FC236}">
                      <a16:creationId xmlns:a16="http://schemas.microsoft.com/office/drawing/2014/main" id="{E0E0CF5D-2C4A-4B46-A7A1-8D2CCFBBE8B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91" name="Group 290">
              <a:extLst>
                <a:ext uri="{FF2B5EF4-FFF2-40B4-BE49-F238E27FC236}">
                  <a16:creationId xmlns:a16="http://schemas.microsoft.com/office/drawing/2014/main" id="{C0E757EC-2A87-344C-9F71-E0D88DA8BCC5}"/>
                </a:ext>
              </a:extLst>
            </p:cNvPr>
            <p:cNvGrpSpPr/>
            <p:nvPr/>
          </p:nvGrpSpPr>
          <p:grpSpPr>
            <a:xfrm>
              <a:off x="8520115" y="5848348"/>
              <a:ext cx="767604" cy="220189"/>
              <a:chOff x="1105742" y="2664678"/>
              <a:chExt cx="914400" cy="479686"/>
            </a:xfrm>
          </p:grpSpPr>
          <p:sp>
            <p:nvSpPr>
              <p:cNvPr id="292" name="Rectangle 291">
                <a:extLst>
                  <a:ext uri="{FF2B5EF4-FFF2-40B4-BE49-F238E27FC236}">
                    <a16:creationId xmlns:a16="http://schemas.microsoft.com/office/drawing/2014/main" id="{34C874EF-3BA1-4B4F-8F9D-78203EEE9017}"/>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3" name="Freeform 292">
                <a:extLst>
                  <a:ext uri="{FF2B5EF4-FFF2-40B4-BE49-F238E27FC236}">
                    <a16:creationId xmlns:a16="http://schemas.microsoft.com/office/drawing/2014/main" id="{66CB9A41-AE3A-5F4A-8285-F6B6237A40F1}"/>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94" name="Group 293">
                <a:extLst>
                  <a:ext uri="{FF2B5EF4-FFF2-40B4-BE49-F238E27FC236}">
                    <a16:creationId xmlns:a16="http://schemas.microsoft.com/office/drawing/2014/main" id="{05112E9A-8A92-3B4D-B254-6974B567F6CE}"/>
                  </a:ext>
                </a:extLst>
              </p:cNvPr>
              <p:cNvGrpSpPr/>
              <p:nvPr/>
            </p:nvGrpSpPr>
            <p:grpSpPr>
              <a:xfrm>
                <a:off x="1171599" y="2698871"/>
                <a:ext cx="771688" cy="236197"/>
                <a:chOff x="7939341" y="3037317"/>
                <a:chExt cx="897649" cy="353919"/>
              </a:xfrm>
            </p:grpSpPr>
            <p:sp>
              <p:nvSpPr>
                <p:cNvPr id="295" name="Freeform 294">
                  <a:extLst>
                    <a:ext uri="{FF2B5EF4-FFF2-40B4-BE49-F238E27FC236}">
                      <a16:creationId xmlns:a16="http://schemas.microsoft.com/office/drawing/2014/main" id="{BFE87F50-3D1A-7A44-959C-A929FCF435D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6" name="Freeform 295">
                  <a:extLst>
                    <a:ext uri="{FF2B5EF4-FFF2-40B4-BE49-F238E27FC236}">
                      <a16:creationId xmlns:a16="http://schemas.microsoft.com/office/drawing/2014/main" id="{F5E0E057-1060-A74D-A4E8-F9DA605FDA0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7" name="Freeform 296">
                  <a:extLst>
                    <a:ext uri="{FF2B5EF4-FFF2-40B4-BE49-F238E27FC236}">
                      <a16:creationId xmlns:a16="http://schemas.microsoft.com/office/drawing/2014/main" id="{8919602F-587A-274C-9550-52A7797BE5F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8" name="Freeform 297">
                  <a:extLst>
                    <a:ext uri="{FF2B5EF4-FFF2-40B4-BE49-F238E27FC236}">
                      <a16:creationId xmlns:a16="http://schemas.microsoft.com/office/drawing/2014/main" id="{82AA8B71-40C9-7348-A25C-B1F915BD7A3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grpSp>
        <p:nvGrpSpPr>
          <p:cNvPr id="338" name="Group 337">
            <a:extLst>
              <a:ext uri="{FF2B5EF4-FFF2-40B4-BE49-F238E27FC236}">
                <a16:creationId xmlns:a16="http://schemas.microsoft.com/office/drawing/2014/main" id="{7BE22D7D-4D94-A149-98C9-329AA00C895C}"/>
              </a:ext>
            </a:extLst>
          </p:cNvPr>
          <p:cNvGrpSpPr/>
          <p:nvPr/>
        </p:nvGrpSpPr>
        <p:grpSpPr>
          <a:xfrm>
            <a:off x="3377249" y="2141871"/>
            <a:ext cx="2291457" cy="1570805"/>
            <a:chOff x="4184073" y="1425815"/>
            <a:chExt cx="2291457" cy="1570805"/>
          </a:xfrm>
        </p:grpSpPr>
        <p:cxnSp>
          <p:nvCxnSpPr>
            <p:cNvPr id="47" name="Straight Connector 46">
              <a:extLst>
                <a:ext uri="{FF2B5EF4-FFF2-40B4-BE49-F238E27FC236}">
                  <a16:creationId xmlns:a16="http://schemas.microsoft.com/office/drawing/2014/main" id="{E2317945-45F5-B643-A3A4-38546106D7B5}"/>
                </a:ext>
              </a:extLst>
            </p:cNvPr>
            <p:cNvCxnSpPr>
              <a:cxnSpLocks/>
            </p:cNvCxnSpPr>
            <p:nvPr/>
          </p:nvCxnSpPr>
          <p:spPr>
            <a:xfrm flipV="1">
              <a:off x="4665703" y="166271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F33FF3A-5E68-CB43-833E-F6E1946EF0F5}"/>
                </a:ext>
              </a:extLst>
            </p:cNvPr>
            <p:cNvCxnSpPr>
              <a:cxnSpLocks/>
            </p:cNvCxnSpPr>
            <p:nvPr/>
          </p:nvCxnSpPr>
          <p:spPr>
            <a:xfrm flipV="1">
              <a:off x="4680943" y="282095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BE83699-113F-EF4D-9929-D15CF9F15F3A}"/>
                </a:ext>
              </a:extLst>
            </p:cNvPr>
            <p:cNvCxnSpPr>
              <a:cxnSpLocks/>
            </p:cNvCxnSpPr>
            <p:nvPr/>
          </p:nvCxnSpPr>
          <p:spPr>
            <a:xfrm>
              <a:off x="4524733" y="1592938"/>
              <a:ext cx="1590146" cy="1141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5E947CD-DCC8-484E-A9EC-E167F59CD5F6}"/>
                </a:ext>
              </a:extLst>
            </p:cNvPr>
            <p:cNvCxnSpPr>
              <a:cxnSpLocks/>
              <a:endCxn id="30" idx="2"/>
            </p:cNvCxnSpPr>
            <p:nvPr/>
          </p:nvCxnSpPr>
          <p:spPr>
            <a:xfrm flipV="1">
              <a:off x="4566643" y="1576312"/>
              <a:ext cx="1534045" cy="11672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1AC1A1C4-007E-4743-A052-8744CAB17EC7}"/>
                </a:ext>
              </a:extLst>
            </p:cNvPr>
            <p:cNvCxnSpPr>
              <a:cxnSpLocks/>
            </p:cNvCxnSpPr>
            <p:nvPr/>
          </p:nvCxnSpPr>
          <p:spPr>
            <a:xfrm flipV="1">
              <a:off x="6109020" y="1640542"/>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F7E7AB42-8DA0-5442-9894-1FC26F7A3731}"/>
                </a:ext>
              </a:extLst>
            </p:cNvPr>
            <p:cNvCxnSpPr>
              <a:cxnSpLocks/>
            </p:cNvCxnSpPr>
            <p:nvPr/>
          </p:nvCxnSpPr>
          <p:spPr>
            <a:xfrm flipV="1">
              <a:off x="4540197" y="1645025"/>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oup 336">
              <a:extLst>
                <a:ext uri="{FF2B5EF4-FFF2-40B4-BE49-F238E27FC236}">
                  <a16:creationId xmlns:a16="http://schemas.microsoft.com/office/drawing/2014/main" id="{788AE380-54B1-F24B-AA5C-ED471A5962C3}"/>
                </a:ext>
              </a:extLst>
            </p:cNvPr>
            <p:cNvGrpSpPr/>
            <p:nvPr/>
          </p:nvGrpSpPr>
          <p:grpSpPr>
            <a:xfrm>
              <a:off x="4184073" y="1425815"/>
              <a:ext cx="2291457" cy="1570805"/>
              <a:chOff x="4184073" y="1425815"/>
              <a:chExt cx="2291457" cy="1570805"/>
            </a:xfrm>
          </p:grpSpPr>
          <p:grpSp>
            <p:nvGrpSpPr>
              <p:cNvPr id="15" name="Group 14">
                <a:extLst>
                  <a:ext uri="{FF2B5EF4-FFF2-40B4-BE49-F238E27FC236}">
                    <a16:creationId xmlns:a16="http://schemas.microsoft.com/office/drawing/2014/main" id="{5055F4F1-B963-1743-89CE-D12C763966D0}"/>
                  </a:ext>
                </a:extLst>
              </p:cNvPr>
              <p:cNvGrpSpPr/>
              <p:nvPr/>
            </p:nvGrpSpPr>
            <p:grpSpPr>
              <a:xfrm>
                <a:off x="4199129" y="1434821"/>
                <a:ext cx="709186" cy="432288"/>
                <a:chOff x="7493876" y="2774731"/>
                <a:chExt cx="1481958" cy="894622"/>
              </a:xfrm>
            </p:grpSpPr>
            <p:sp>
              <p:nvSpPr>
                <p:cNvPr id="16" name="Freeform 15">
                  <a:extLst>
                    <a:ext uri="{FF2B5EF4-FFF2-40B4-BE49-F238E27FC236}">
                      <a16:creationId xmlns:a16="http://schemas.microsoft.com/office/drawing/2014/main" id="{0C6E433B-EE9A-614B-B61F-FA83CF3042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7" name="Oval 16">
                  <a:extLst>
                    <a:ext uri="{FF2B5EF4-FFF2-40B4-BE49-F238E27FC236}">
                      <a16:creationId xmlns:a16="http://schemas.microsoft.com/office/drawing/2014/main" id="{D9157530-D064-D243-92BD-D37CEDEF539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8" name="Group 17">
                  <a:extLst>
                    <a:ext uri="{FF2B5EF4-FFF2-40B4-BE49-F238E27FC236}">
                      <a16:creationId xmlns:a16="http://schemas.microsoft.com/office/drawing/2014/main" id="{2A2C0FFA-64CC-994D-A669-818DFFAE2E05}"/>
                    </a:ext>
                  </a:extLst>
                </p:cNvPr>
                <p:cNvGrpSpPr/>
                <p:nvPr/>
              </p:nvGrpSpPr>
              <p:grpSpPr>
                <a:xfrm>
                  <a:off x="7713663" y="2848339"/>
                  <a:ext cx="1042107" cy="425543"/>
                  <a:chOff x="7786941" y="2884917"/>
                  <a:chExt cx="897649" cy="353919"/>
                </a:xfrm>
              </p:grpSpPr>
              <p:sp>
                <p:nvSpPr>
                  <p:cNvPr id="19" name="Freeform 18">
                    <a:extLst>
                      <a:ext uri="{FF2B5EF4-FFF2-40B4-BE49-F238E27FC236}">
                        <a16:creationId xmlns:a16="http://schemas.microsoft.com/office/drawing/2014/main" id="{B2D54EC2-5DC9-F045-BB9D-98718C34EE8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664405EF-81C8-334C-952E-EC4754EE41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753E16CA-0536-A34F-A497-BB87A42E00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3F8C83F5-055A-BA4B-B628-0AE4F499311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 name="Group 22">
                <a:extLst>
                  <a:ext uri="{FF2B5EF4-FFF2-40B4-BE49-F238E27FC236}">
                    <a16:creationId xmlns:a16="http://schemas.microsoft.com/office/drawing/2014/main" id="{F30A2171-FEB7-9D49-B5AC-469FD1640F82}"/>
                  </a:ext>
                </a:extLst>
              </p:cNvPr>
              <p:cNvGrpSpPr/>
              <p:nvPr/>
            </p:nvGrpSpPr>
            <p:grpSpPr>
              <a:xfrm>
                <a:off x="5748414" y="1425815"/>
                <a:ext cx="709186" cy="432288"/>
                <a:chOff x="7493876" y="2774731"/>
                <a:chExt cx="1481958" cy="894622"/>
              </a:xfrm>
            </p:grpSpPr>
            <p:sp>
              <p:nvSpPr>
                <p:cNvPr id="24" name="Freeform 23">
                  <a:extLst>
                    <a:ext uri="{FF2B5EF4-FFF2-40B4-BE49-F238E27FC236}">
                      <a16:creationId xmlns:a16="http://schemas.microsoft.com/office/drawing/2014/main" id="{70411D18-7B84-B747-A803-969C55848F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Oval 24">
                  <a:extLst>
                    <a:ext uri="{FF2B5EF4-FFF2-40B4-BE49-F238E27FC236}">
                      <a16:creationId xmlns:a16="http://schemas.microsoft.com/office/drawing/2014/main" id="{22016C64-483D-4048-BD77-E7873EAA06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26" name="Group 25">
                  <a:extLst>
                    <a:ext uri="{FF2B5EF4-FFF2-40B4-BE49-F238E27FC236}">
                      <a16:creationId xmlns:a16="http://schemas.microsoft.com/office/drawing/2014/main" id="{C9CAE991-EBEE-4E47-B551-B19ADFB63941}"/>
                    </a:ext>
                  </a:extLst>
                </p:cNvPr>
                <p:cNvGrpSpPr/>
                <p:nvPr/>
              </p:nvGrpSpPr>
              <p:grpSpPr>
                <a:xfrm>
                  <a:off x="7713663" y="2848339"/>
                  <a:ext cx="1042107" cy="425543"/>
                  <a:chOff x="7786941" y="2884917"/>
                  <a:chExt cx="897649" cy="353919"/>
                </a:xfrm>
              </p:grpSpPr>
              <p:sp>
                <p:nvSpPr>
                  <p:cNvPr id="27" name="Freeform 26">
                    <a:extLst>
                      <a:ext uri="{FF2B5EF4-FFF2-40B4-BE49-F238E27FC236}">
                        <a16:creationId xmlns:a16="http://schemas.microsoft.com/office/drawing/2014/main" id="{37C58A2B-1168-2F40-8C72-5C4FCE8C904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7FB24B5B-7E80-9746-AFD7-00C4798AE40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30390FEA-AC65-5442-AAD8-F92DE051FE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4E62E42B-99AE-324C-B9C6-9CE8E3640BF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17" name="Group 316">
                <a:extLst>
                  <a:ext uri="{FF2B5EF4-FFF2-40B4-BE49-F238E27FC236}">
                    <a16:creationId xmlns:a16="http://schemas.microsoft.com/office/drawing/2014/main" id="{3254EDFC-5B2B-B04D-A767-442179AB158C}"/>
                  </a:ext>
                </a:extLst>
              </p:cNvPr>
              <p:cNvGrpSpPr/>
              <p:nvPr/>
            </p:nvGrpSpPr>
            <p:grpSpPr>
              <a:xfrm>
                <a:off x="5766344" y="2559850"/>
                <a:ext cx="709186" cy="432288"/>
                <a:chOff x="7493876" y="2774731"/>
                <a:chExt cx="1481958" cy="894622"/>
              </a:xfrm>
            </p:grpSpPr>
            <p:sp>
              <p:nvSpPr>
                <p:cNvPr id="318" name="Freeform 317">
                  <a:extLst>
                    <a:ext uri="{FF2B5EF4-FFF2-40B4-BE49-F238E27FC236}">
                      <a16:creationId xmlns:a16="http://schemas.microsoft.com/office/drawing/2014/main" id="{4690C3D8-BC50-314E-A908-F266BA7E4E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19" name="Oval 318">
                  <a:extLst>
                    <a:ext uri="{FF2B5EF4-FFF2-40B4-BE49-F238E27FC236}">
                      <a16:creationId xmlns:a16="http://schemas.microsoft.com/office/drawing/2014/main" id="{7A142088-D713-4346-A125-E19475A87B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0" name="Group 319">
                  <a:extLst>
                    <a:ext uri="{FF2B5EF4-FFF2-40B4-BE49-F238E27FC236}">
                      <a16:creationId xmlns:a16="http://schemas.microsoft.com/office/drawing/2014/main" id="{CD90BF7C-8CDD-DF44-BAA8-AE23CC4E3C82}"/>
                    </a:ext>
                  </a:extLst>
                </p:cNvPr>
                <p:cNvGrpSpPr/>
                <p:nvPr/>
              </p:nvGrpSpPr>
              <p:grpSpPr>
                <a:xfrm>
                  <a:off x="7713663" y="2848339"/>
                  <a:ext cx="1042107" cy="425543"/>
                  <a:chOff x="7786941" y="2884917"/>
                  <a:chExt cx="897649" cy="353919"/>
                </a:xfrm>
              </p:grpSpPr>
              <p:sp>
                <p:nvSpPr>
                  <p:cNvPr id="321" name="Freeform 320">
                    <a:extLst>
                      <a:ext uri="{FF2B5EF4-FFF2-40B4-BE49-F238E27FC236}">
                        <a16:creationId xmlns:a16="http://schemas.microsoft.com/office/drawing/2014/main" id="{516A1FD7-540A-FC4E-A06C-41DB8E74DD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66B0A392-4326-3749-BA68-F5596684858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3" name="Freeform 322">
                    <a:extLst>
                      <a:ext uri="{FF2B5EF4-FFF2-40B4-BE49-F238E27FC236}">
                        <a16:creationId xmlns:a16="http://schemas.microsoft.com/office/drawing/2014/main" id="{2E0618F6-EAD7-7A42-BD5C-C093337B03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4" name="Freeform 323">
                    <a:extLst>
                      <a:ext uri="{FF2B5EF4-FFF2-40B4-BE49-F238E27FC236}">
                        <a16:creationId xmlns:a16="http://schemas.microsoft.com/office/drawing/2014/main" id="{BE1B6868-34B2-B14B-BA97-20170C8432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5" name="Group 324">
                <a:extLst>
                  <a:ext uri="{FF2B5EF4-FFF2-40B4-BE49-F238E27FC236}">
                    <a16:creationId xmlns:a16="http://schemas.microsoft.com/office/drawing/2014/main" id="{7691A3B6-401D-5544-93B2-D5D302D67BA0}"/>
                  </a:ext>
                </a:extLst>
              </p:cNvPr>
              <p:cNvGrpSpPr/>
              <p:nvPr/>
            </p:nvGrpSpPr>
            <p:grpSpPr>
              <a:xfrm>
                <a:off x="4184073" y="2564332"/>
                <a:ext cx="709186" cy="432288"/>
                <a:chOff x="7493876" y="2774731"/>
                <a:chExt cx="1481958" cy="894622"/>
              </a:xfrm>
            </p:grpSpPr>
            <p:sp>
              <p:nvSpPr>
                <p:cNvPr id="326" name="Freeform 325">
                  <a:extLst>
                    <a:ext uri="{FF2B5EF4-FFF2-40B4-BE49-F238E27FC236}">
                      <a16:creationId xmlns:a16="http://schemas.microsoft.com/office/drawing/2014/main" id="{F68F6178-14B5-9F47-80C5-5CDB3288A6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27" name="Oval 326">
                  <a:extLst>
                    <a:ext uri="{FF2B5EF4-FFF2-40B4-BE49-F238E27FC236}">
                      <a16:creationId xmlns:a16="http://schemas.microsoft.com/office/drawing/2014/main" id="{2B5C2356-43D6-654A-83FC-AAC108BEE978}"/>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8" name="Group 327">
                  <a:extLst>
                    <a:ext uri="{FF2B5EF4-FFF2-40B4-BE49-F238E27FC236}">
                      <a16:creationId xmlns:a16="http://schemas.microsoft.com/office/drawing/2014/main" id="{75E99CEE-7C6A-0449-9463-60CF3F0F3E88}"/>
                    </a:ext>
                  </a:extLst>
                </p:cNvPr>
                <p:cNvGrpSpPr/>
                <p:nvPr/>
              </p:nvGrpSpPr>
              <p:grpSpPr>
                <a:xfrm>
                  <a:off x="7713663" y="2848339"/>
                  <a:ext cx="1042107" cy="425543"/>
                  <a:chOff x="7786941" y="2884917"/>
                  <a:chExt cx="897649" cy="353919"/>
                </a:xfrm>
              </p:grpSpPr>
              <p:sp>
                <p:nvSpPr>
                  <p:cNvPr id="329" name="Freeform 328">
                    <a:extLst>
                      <a:ext uri="{FF2B5EF4-FFF2-40B4-BE49-F238E27FC236}">
                        <a16:creationId xmlns:a16="http://schemas.microsoft.com/office/drawing/2014/main" id="{1BB32920-07E2-6D43-8D65-627D48F49B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F6555F43-0008-E548-A8C2-7834479172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62176738-CCA6-2E48-BFDE-C4A265DEB1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03876BA2-D536-F548-96DC-DA4FEB57360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379" name="TextBox 378">
            <a:extLst>
              <a:ext uri="{FF2B5EF4-FFF2-40B4-BE49-F238E27FC236}">
                <a16:creationId xmlns:a16="http://schemas.microsoft.com/office/drawing/2014/main" id="{A5E9819D-55EC-744D-8EC4-D62AA98DFCEF}"/>
              </a:ext>
            </a:extLst>
          </p:cNvPr>
          <p:cNvSpPr txBox="1"/>
          <p:nvPr/>
        </p:nvSpPr>
        <p:spPr>
          <a:xfrm>
            <a:off x="2747681" y="2224089"/>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border</a:t>
            </a:r>
          </a:p>
        </p:txBody>
      </p:sp>
      <p:sp>
        <p:nvSpPr>
          <p:cNvPr id="380" name="TextBox 379">
            <a:extLst>
              <a:ext uri="{FF2B5EF4-FFF2-40B4-BE49-F238E27FC236}">
                <a16:creationId xmlns:a16="http://schemas.microsoft.com/office/drawing/2014/main" id="{DC936167-F960-8341-97A9-956B231B6BAF}"/>
              </a:ext>
            </a:extLst>
          </p:cNvPr>
          <p:cNvSpPr txBox="1"/>
          <p:nvPr/>
        </p:nvSpPr>
        <p:spPr>
          <a:xfrm>
            <a:off x="5616387" y="2201677"/>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border</a:t>
            </a:r>
          </a:p>
        </p:txBody>
      </p:sp>
      <p:sp>
        <p:nvSpPr>
          <p:cNvPr id="381" name="TextBox 380">
            <a:extLst>
              <a:ext uri="{FF2B5EF4-FFF2-40B4-BE49-F238E27FC236}">
                <a16:creationId xmlns:a16="http://schemas.microsoft.com/office/drawing/2014/main" id="{FD0C292A-EC65-DB41-96B2-186362CDFD06}"/>
              </a:ext>
            </a:extLst>
          </p:cNvPr>
          <p:cNvSpPr txBox="1"/>
          <p:nvPr/>
        </p:nvSpPr>
        <p:spPr>
          <a:xfrm>
            <a:off x="5647763" y="3322265"/>
            <a:ext cx="50302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core</a:t>
            </a:r>
          </a:p>
        </p:txBody>
      </p:sp>
      <p:sp>
        <p:nvSpPr>
          <p:cNvPr id="382" name="TextBox 381">
            <a:extLst>
              <a:ext uri="{FF2B5EF4-FFF2-40B4-BE49-F238E27FC236}">
                <a16:creationId xmlns:a16="http://schemas.microsoft.com/office/drawing/2014/main" id="{AB20B93E-E0BF-3944-8979-C19653933614}"/>
              </a:ext>
            </a:extLst>
          </p:cNvPr>
          <p:cNvSpPr txBox="1"/>
          <p:nvPr/>
        </p:nvSpPr>
        <p:spPr>
          <a:xfrm>
            <a:off x="2855257" y="3340194"/>
            <a:ext cx="52533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Core</a:t>
            </a:r>
          </a:p>
        </p:txBody>
      </p:sp>
      <p:grpSp>
        <p:nvGrpSpPr>
          <p:cNvPr id="400" name="Group 399">
            <a:extLst>
              <a:ext uri="{FF2B5EF4-FFF2-40B4-BE49-F238E27FC236}">
                <a16:creationId xmlns:a16="http://schemas.microsoft.com/office/drawing/2014/main" id="{BD283342-F583-194B-94CC-2E5848E4F3F8}"/>
              </a:ext>
            </a:extLst>
          </p:cNvPr>
          <p:cNvGrpSpPr/>
          <p:nvPr/>
        </p:nvGrpSpPr>
        <p:grpSpPr>
          <a:xfrm>
            <a:off x="3239335" y="4932774"/>
            <a:ext cx="597740" cy="722787"/>
            <a:chOff x="2529721" y="5066123"/>
            <a:chExt cx="597740" cy="722787"/>
          </a:xfrm>
        </p:grpSpPr>
        <p:sp>
          <p:nvSpPr>
            <p:cNvPr id="401" name="TextBox 400">
              <a:extLst>
                <a:ext uri="{FF2B5EF4-FFF2-40B4-BE49-F238E27FC236}">
                  <a16:creationId xmlns:a16="http://schemas.microsoft.com/office/drawing/2014/main" id="{42683330-752D-DB47-A1E2-FD225C9992E6}"/>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402" name="Straight Connector 401">
              <a:extLst>
                <a:ext uri="{FF2B5EF4-FFF2-40B4-BE49-F238E27FC236}">
                  <a16:creationId xmlns:a16="http://schemas.microsoft.com/office/drawing/2014/main" id="{59A619DB-8B98-6141-92F6-129B2441977D}"/>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3" name="TextBox 402">
              <a:extLst>
                <a:ext uri="{FF2B5EF4-FFF2-40B4-BE49-F238E27FC236}">
                  <a16:creationId xmlns:a16="http://schemas.microsoft.com/office/drawing/2014/main" id="{BDE0A967-F34C-E747-894A-7238D4BCED2A}"/>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Agg3</a:t>
              </a:r>
            </a:p>
          </p:txBody>
        </p:sp>
        <p:cxnSp>
          <p:nvCxnSpPr>
            <p:cNvPr id="404" name="Straight Connector 403">
              <a:extLst>
                <a:ext uri="{FF2B5EF4-FFF2-40B4-BE49-F238E27FC236}">
                  <a16:creationId xmlns:a16="http://schemas.microsoft.com/office/drawing/2014/main" id="{22D34AC2-EF97-D648-906E-F4EC9E81C600}"/>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sp>
        <p:nvSpPr>
          <p:cNvPr id="406" name="TextBox 405">
            <a:extLst>
              <a:ext uri="{FF2B5EF4-FFF2-40B4-BE49-F238E27FC236}">
                <a16:creationId xmlns:a16="http://schemas.microsoft.com/office/drawing/2014/main" id="{534D071B-AD58-1D4B-B2F8-907DACCB8DDB}"/>
              </a:ext>
            </a:extLst>
          </p:cNvPr>
          <p:cNvSpPr txBox="1"/>
          <p:nvPr/>
        </p:nvSpPr>
        <p:spPr>
          <a:xfrm>
            <a:off x="4364784" y="5295754"/>
            <a:ext cx="377026" cy="369332"/>
          </a:xfrm>
          <a:prstGeom prst="rect">
            <a:avLst/>
          </a:prstGeom>
          <a:noFill/>
        </p:spPr>
        <p:txBody>
          <a:bodyPr wrap="none" rtlCol="0">
            <a:spAutoFit/>
          </a:bodyPr>
          <a:lstStyle/>
          <a:p>
            <a:r>
              <a:rPr lang="en-US" dirty="0"/>
              <a:t>...</a:t>
            </a:r>
          </a:p>
        </p:txBody>
      </p:sp>
      <p:cxnSp>
        <p:nvCxnSpPr>
          <p:cNvPr id="407" name="Straight Connector 406">
            <a:extLst>
              <a:ext uri="{FF2B5EF4-FFF2-40B4-BE49-F238E27FC236}">
                <a16:creationId xmlns:a16="http://schemas.microsoft.com/office/drawing/2014/main" id="{04A4DDA1-0409-4F4B-989A-A05624FD9ED3}"/>
              </a:ext>
            </a:extLst>
          </p:cNvPr>
          <p:cNvCxnSpPr>
            <a:cxnSpLocks/>
          </p:cNvCxnSpPr>
          <p:nvPr/>
        </p:nvCxnSpPr>
        <p:spPr>
          <a:xfrm>
            <a:off x="4546718" y="4942892"/>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8" name="TextBox 407">
            <a:extLst>
              <a:ext uri="{FF2B5EF4-FFF2-40B4-BE49-F238E27FC236}">
                <a16:creationId xmlns:a16="http://schemas.microsoft.com/office/drawing/2014/main" id="{B1413611-59F9-834D-B23A-5BA716441E88}"/>
              </a:ext>
            </a:extLst>
          </p:cNvPr>
          <p:cNvSpPr txBox="1"/>
          <p:nvPr/>
        </p:nvSpPr>
        <p:spPr>
          <a:xfrm>
            <a:off x="4285924" y="5177866"/>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Agg4</a:t>
            </a:r>
          </a:p>
        </p:txBody>
      </p:sp>
      <p:cxnSp>
        <p:nvCxnSpPr>
          <p:cNvPr id="409" name="Straight Connector 408">
            <a:extLst>
              <a:ext uri="{FF2B5EF4-FFF2-40B4-BE49-F238E27FC236}">
                <a16:creationId xmlns:a16="http://schemas.microsoft.com/office/drawing/2014/main" id="{6DBF739C-12F3-DD42-8363-D3398A428A5B}"/>
              </a:ext>
            </a:extLst>
          </p:cNvPr>
          <p:cNvCxnSpPr>
            <a:cxnSpLocks/>
          </p:cNvCxnSpPr>
          <p:nvPr/>
        </p:nvCxnSpPr>
        <p:spPr>
          <a:xfrm flipH="1">
            <a:off x="4248985" y="4942299"/>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A41C9157-4F21-1A4C-9133-C8BB24842AA8}"/>
              </a:ext>
            </a:extLst>
          </p:cNvPr>
          <p:cNvGrpSpPr/>
          <p:nvPr/>
        </p:nvGrpSpPr>
        <p:grpSpPr>
          <a:xfrm>
            <a:off x="1151577" y="4764537"/>
            <a:ext cx="6801376" cy="455148"/>
            <a:chOff x="1971848" y="4546022"/>
            <a:chExt cx="6801376" cy="455148"/>
          </a:xfrm>
        </p:grpSpPr>
        <p:grpSp>
          <p:nvGrpSpPr>
            <p:cNvPr id="78" name="Group 77">
              <a:extLst>
                <a:ext uri="{FF2B5EF4-FFF2-40B4-BE49-F238E27FC236}">
                  <a16:creationId xmlns:a16="http://schemas.microsoft.com/office/drawing/2014/main" id="{1722CC0A-C065-2E4B-9C82-0908B296D11E}"/>
                </a:ext>
              </a:extLst>
            </p:cNvPr>
            <p:cNvGrpSpPr/>
            <p:nvPr/>
          </p:nvGrpSpPr>
          <p:grpSpPr>
            <a:xfrm>
              <a:off x="1971848" y="4546022"/>
              <a:ext cx="709186" cy="432288"/>
              <a:chOff x="7493876" y="2774731"/>
              <a:chExt cx="1481958" cy="894622"/>
            </a:xfrm>
          </p:grpSpPr>
          <p:sp>
            <p:nvSpPr>
              <p:cNvPr id="89" name="Freeform 88">
                <a:extLst>
                  <a:ext uri="{FF2B5EF4-FFF2-40B4-BE49-F238E27FC236}">
                    <a16:creationId xmlns:a16="http://schemas.microsoft.com/office/drawing/2014/main" id="{8145F027-560C-6947-B809-3E006450A40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90" name="Oval 89">
                <a:extLst>
                  <a:ext uri="{FF2B5EF4-FFF2-40B4-BE49-F238E27FC236}">
                    <a16:creationId xmlns:a16="http://schemas.microsoft.com/office/drawing/2014/main" id="{B554E31F-386F-794E-8EB1-4A351EA947D0}"/>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91" name="Group 90">
                <a:extLst>
                  <a:ext uri="{FF2B5EF4-FFF2-40B4-BE49-F238E27FC236}">
                    <a16:creationId xmlns:a16="http://schemas.microsoft.com/office/drawing/2014/main" id="{FEF2FA44-1790-054F-87DA-49D10FA6A308}"/>
                  </a:ext>
                </a:extLst>
              </p:cNvPr>
              <p:cNvGrpSpPr/>
              <p:nvPr/>
            </p:nvGrpSpPr>
            <p:grpSpPr>
              <a:xfrm>
                <a:off x="7713663" y="2848339"/>
                <a:ext cx="1042107" cy="425543"/>
                <a:chOff x="7786941" y="2884917"/>
                <a:chExt cx="897649" cy="353919"/>
              </a:xfrm>
            </p:grpSpPr>
            <p:sp>
              <p:nvSpPr>
                <p:cNvPr id="92" name="Freeform 91">
                  <a:extLst>
                    <a:ext uri="{FF2B5EF4-FFF2-40B4-BE49-F238E27FC236}">
                      <a16:creationId xmlns:a16="http://schemas.microsoft.com/office/drawing/2014/main" id="{9D4D9F08-7618-EC48-A0EC-0A55694EA01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A4E87040-88C5-5F4E-B89B-3F2C40B439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93">
                  <a:extLst>
                    <a:ext uri="{FF2B5EF4-FFF2-40B4-BE49-F238E27FC236}">
                      <a16:creationId xmlns:a16="http://schemas.microsoft.com/office/drawing/2014/main" id="{BF91BA4A-B5D1-6545-9CC0-AFD62CDB3A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Freeform 94">
                  <a:extLst>
                    <a:ext uri="{FF2B5EF4-FFF2-40B4-BE49-F238E27FC236}">
                      <a16:creationId xmlns:a16="http://schemas.microsoft.com/office/drawing/2014/main" id="{F370D55E-F7A9-6443-AF70-BE1847C035E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a16="http://schemas.microsoft.com/office/drawing/2014/main" id="{2AD63AE2-FCA3-074D-AD3F-8619DAA96892}"/>
                </a:ext>
              </a:extLst>
            </p:cNvPr>
            <p:cNvGrpSpPr/>
            <p:nvPr/>
          </p:nvGrpSpPr>
          <p:grpSpPr>
            <a:xfrm>
              <a:off x="2992928" y="4549832"/>
              <a:ext cx="709186" cy="432288"/>
              <a:chOff x="7493876" y="2774731"/>
              <a:chExt cx="1481958" cy="894622"/>
            </a:xfrm>
          </p:grpSpPr>
          <p:sp>
            <p:nvSpPr>
              <p:cNvPr id="115" name="Freeform 114">
                <a:extLst>
                  <a:ext uri="{FF2B5EF4-FFF2-40B4-BE49-F238E27FC236}">
                    <a16:creationId xmlns:a16="http://schemas.microsoft.com/office/drawing/2014/main" id="{E95BD4F8-A071-E04D-AF78-962EC0EE7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CAEB27FA-2A37-BB45-9CC3-5315EEA1C0C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38D46EC2-B465-8A40-A458-82F2F9C2445F}"/>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9F0232D3-BC49-C947-8430-D6577676752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A69E8334-2D7B-AF45-8EC3-C35911599DE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4073C48B-B6E6-104C-932B-FBE6A343E3B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A6932984-2AEF-6A47-96C9-6FDDC56D4FD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2" name="Group 121">
              <a:extLst>
                <a:ext uri="{FF2B5EF4-FFF2-40B4-BE49-F238E27FC236}">
                  <a16:creationId xmlns:a16="http://schemas.microsoft.com/office/drawing/2014/main" id="{FB24C728-EE4B-AC4A-9E57-66D711418A43}"/>
                </a:ext>
              </a:extLst>
            </p:cNvPr>
            <p:cNvGrpSpPr/>
            <p:nvPr/>
          </p:nvGrpSpPr>
          <p:grpSpPr>
            <a:xfrm>
              <a:off x="4002578" y="4553642"/>
              <a:ext cx="709186" cy="432288"/>
              <a:chOff x="7493876" y="2774731"/>
              <a:chExt cx="1481958" cy="894622"/>
            </a:xfrm>
          </p:grpSpPr>
          <p:sp>
            <p:nvSpPr>
              <p:cNvPr id="123" name="Freeform 122">
                <a:extLst>
                  <a:ext uri="{FF2B5EF4-FFF2-40B4-BE49-F238E27FC236}">
                    <a16:creationId xmlns:a16="http://schemas.microsoft.com/office/drawing/2014/main" id="{323ACBBF-B014-4A4A-8C27-22DDAEBB26F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24" name="Oval 123">
                <a:extLst>
                  <a:ext uri="{FF2B5EF4-FFF2-40B4-BE49-F238E27FC236}">
                    <a16:creationId xmlns:a16="http://schemas.microsoft.com/office/drawing/2014/main" id="{EBDC24FD-750E-DC4C-BC10-C68FEDD4822C}"/>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25" name="Group 124">
                <a:extLst>
                  <a:ext uri="{FF2B5EF4-FFF2-40B4-BE49-F238E27FC236}">
                    <a16:creationId xmlns:a16="http://schemas.microsoft.com/office/drawing/2014/main" id="{3BBF4BAB-5BE0-4348-B5C1-0F31618E62ED}"/>
                  </a:ext>
                </a:extLst>
              </p:cNvPr>
              <p:cNvGrpSpPr/>
              <p:nvPr/>
            </p:nvGrpSpPr>
            <p:grpSpPr>
              <a:xfrm>
                <a:off x="7713663" y="2848339"/>
                <a:ext cx="1042107" cy="425543"/>
                <a:chOff x="7786941" y="2884917"/>
                <a:chExt cx="897649" cy="353919"/>
              </a:xfrm>
            </p:grpSpPr>
            <p:sp>
              <p:nvSpPr>
                <p:cNvPr id="126" name="Freeform 125">
                  <a:extLst>
                    <a:ext uri="{FF2B5EF4-FFF2-40B4-BE49-F238E27FC236}">
                      <a16:creationId xmlns:a16="http://schemas.microsoft.com/office/drawing/2014/main" id="{732CD7F3-DE06-F449-A84B-DA2FACDFAF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0087325B-B233-4745-AE6C-900EFB3D8B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5567E28-B08F-5F42-B29C-0DBCBDB950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5E4F2006-ED68-8344-9231-922C64E8498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0" name="Group 129">
              <a:extLst>
                <a:ext uri="{FF2B5EF4-FFF2-40B4-BE49-F238E27FC236}">
                  <a16:creationId xmlns:a16="http://schemas.microsoft.com/office/drawing/2014/main" id="{49458FE4-2FEF-7249-A53D-CA350A27BB35}"/>
                </a:ext>
              </a:extLst>
            </p:cNvPr>
            <p:cNvGrpSpPr/>
            <p:nvPr/>
          </p:nvGrpSpPr>
          <p:grpSpPr>
            <a:xfrm>
              <a:off x="5012228" y="4557452"/>
              <a:ext cx="709186" cy="432288"/>
              <a:chOff x="7493876" y="2774731"/>
              <a:chExt cx="1481958" cy="894622"/>
            </a:xfrm>
          </p:grpSpPr>
          <p:sp>
            <p:nvSpPr>
              <p:cNvPr id="131" name="Freeform 130">
                <a:extLst>
                  <a:ext uri="{FF2B5EF4-FFF2-40B4-BE49-F238E27FC236}">
                    <a16:creationId xmlns:a16="http://schemas.microsoft.com/office/drawing/2014/main" id="{5003A287-5339-5247-B812-7856615FE8A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32" name="Oval 131">
                <a:extLst>
                  <a:ext uri="{FF2B5EF4-FFF2-40B4-BE49-F238E27FC236}">
                    <a16:creationId xmlns:a16="http://schemas.microsoft.com/office/drawing/2014/main" id="{F3B86111-7482-3B4A-A02C-28D9F99A83A4}"/>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33" name="Group 132">
                <a:extLst>
                  <a:ext uri="{FF2B5EF4-FFF2-40B4-BE49-F238E27FC236}">
                    <a16:creationId xmlns:a16="http://schemas.microsoft.com/office/drawing/2014/main" id="{8FA443FC-5E62-5043-9FEF-1F0608C06D64}"/>
                  </a:ext>
                </a:extLst>
              </p:cNvPr>
              <p:cNvGrpSpPr/>
              <p:nvPr/>
            </p:nvGrpSpPr>
            <p:grpSpPr>
              <a:xfrm>
                <a:off x="7713663" y="2848339"/>
                <a:ext cx="1042107" cy="425543"/>
                <a:chOff x="7786941" y="2884917"/>
                <a:chExt cx="897649" cy="353919"/>
              </a:xfrm>
            </p:grpSpPr>
            <p:sp>
              <p:nvSpPr>
                <p:cNvPr id="134" name="Freeform 133">
                  <a:extLst>
                    <a:ext uri="{FF2B5EF4-FFF2-40B4-BE49-F238E27FC236}">
                      <a16:creationId xmlns:a16="http://schemas.microsoft.com/office/drawing/2014/main" id="{3A341C7B-3ABD-3944-83F2-2B44794A998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589A3BB9-DF7A-BD4A-8F27-4979C65976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E2442A19-2E2B-5A47-B505-C10FFCFBE6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DAEEADE0-91C1-0A44-864E-04B7BA4A72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8" name="Group 137">
              <a:extLst>
                <a:ext uri="{FF2B5EF4-FFF2-40B4-BE49-F238E27FC236}">
                  <a16:creationId xmlns:a16="http://schemas.microsoft.com/office/drawing/2014/main" id="{D87895BC-A7D4-2C4D-9D1E-D1070C5DC0F1}"/>
                </a:ext>
              </a:extLst>
            </p:cNvPr>
            <p:cNvGrpSpPr/>
            <p:nvPr/>
          </p:nvGrpSpPr>
          <p:grpSpPr>
            <a:xfrm>
              <a:off x="6021878" y="4561262"/>
              <a:ext cx="709186" cy="432288"/>
              <a:chOff x="7493876" y="2774731"/>
              <a:chExt cx="1481958" cy="894622"/>
            </a:xfrm>
          </p:grpSpPr>
          <p:sp>
            <p:nvSpPr>
              <p:cNvPr id="139" name="Freeform 138">
                <a:extLst>
                  <a:ext uri="{FF2B5EF4-FFF2-40B4-BE49-F238E27FC236}">
                    <a16:creationId xmlns:a16="http://schemas.microsoft.com/office/drawing/2014/main" id="{EB4F87E0-53D2-0C4F-AC00-2B4791C4772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0" name="Oval 139">
                <a:extLst>
                  <a:ext uri="{FF2B5EF4-FFF2-40B4-BE49-F238E27FC236}">
                    <a16:creationId xmlns:a16="http://schemas.microsoft.com/office/drawing/2014/main" id="{D15B2BDD-8CF2-284C-8DD3-F91F90ABB48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1" name="Group 140">
                <a:extLst>
                  <a:ext uri="{FF2B5EF4-FFF2-40B4-BE49-F238E27FC236}">
                    <a16:creationId xmlns:a16="http://schemas.microsoft.com/office/drawing/2014/main" id="{E4BBAA27-80C2-F04F-9D02-C64128BA5BDD}"/>
                  </a:ext>
                </a:extLst>
              </p:cNvPr>
              <p:cNvGrpSpPr/>
              <p:nvPr/>
            </p:nvGrpSpPr>
            <p:grpSpPr>
              <a:xfrm>
                <a:off x="7713663" y="2848339"/>
                <a:ext cx="1042107" cy="425543"/>
                <a:chOff x="7786941" y="2884917"/>
                <a:chExt cx="897649" cy="353919"/>
              </a:xfrm>
            </p:grpSpPr>
            <p:sp>
              <p:nvSpPr>
                <p:cNvPr id="142" name="Freeform 141">
                  <a:extLst>
                    <a:ext uri="{FF2B5EF4-FFF2-40B4-BE49-F238E27FC236}">
                      <a16:creationId xmlns:a16="http://schemas.microsoft.com/office/drawing/2014/main" id="{A2C0FFF8-E516-4344-B583-392B9021B8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0690C3B-31B0-CE4F-9DF2-B6DBFF64E09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57B5E95-D26E-2444-93F7-E4C28A09E7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0722F6AD-9B85-8140-8BB0-FBFFB09278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71AF1F5E-1C2D-BE4E-97B0-94151BBE36C5}"/>
                </a:ext>
              </a:extLst>
            </p:cNvPr>
            <p:cNvGrpSpPr/>
            <p:nvPr/>
          </p:nvGrpSpPr>
          <p:grpSpPr>
            <a:xfrm>
              <a:off x="7042958" y="4565072"/>
              <a:ext cx="709186" cy="432288"/>
              <a:chOff x="7493876" y="2774731"/>
              <a:chExt cx="1481958" cy="894622"/>
            </a:xfrm>
          </p:grpSpPr>
          <p:sp>
            <p:nvSpPr>
              <p:cNvPr id="147" name="Freeform 146">
                <a:extLst>
                  <a:ext uri="{FF2B5EF4-FFF2-40B4-BE49-F238E27FC236}">
                    <a16:creationId xmlns:a16="http://schemas.microsoft.com/office/drawing/2014/main" id="{7EFADB82-B459-CE4F-8EB5-E185C08AE5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8" name="Oval 147">
                <a:extLst>
                  <a:ext uri="{FF2B5EF4-FFF2-40B4-BE49-F238E27FC236}">
                    <a16:creationId xmlns:a16="http://schemas.microsoft.com/office/drawing/2014/main" id="{F0C9B0B3-FE11-8549-B98B-052E146CE9CF}"/>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9" name="Group 148">
                <a:extLst>
                  <a:ext uri="{FF2B5EF4-FFF2-40B4-BE49-F238E27FC236}">
                    <a16:creationId xmlns:a16="http://schemas.microsoft.com/office/drawing/2014/main" id="{C5E5D51D-7F8C-354E-835B-0E724B4949EA}"/>
                  </a:ext>
                </a:extLst>
              </p:cNvPr>
              <p:cNvGrpSpPr/>
              <p:nvPr/>
            </p:nvGrpSpPr>
            <p:grpSpPr>
              <a:xfrm>
                <a:off x="7713663" y="2848339"/>
                <a:ext cx="1042107" cy="425543"/>
                <a:chOff x="7786941" y="2884917"/>
                <a:chExt cx="897649" cy="353919"/>
              </a:xfrm>
            </p:grpSpPr>
            <p:sp>
              <p:nvSpPr>
                <p:cNvPr id="150" name="Freeform 149">
                  <a:extLst>
                    <a:ext uri="{FF2B5EF4-FFF2-40B4-BE49-F238E27FC236}">
                      <a16:creationId xmlns:a16="http://schemas.microsoft.com/office/drawing/2014/main" id="{3288AD48-E06A-2447-913A-D8FC0EBA52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C545C3A-0101-4442-ADE9-6630AA535B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3C0E5561-EF75-274E-AAE3-A39721B54BD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A6340C30-DEF4-F041-B2AD-EFEEEC697E9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4" name="Group 153">
              <a:extLst>
                <a:ext uri="{FF2B5EF4-FFF2-40B4-BE49-F238E27FC236}">
                  <a16:creationId xmlns:a16="http://schemas.microsoft.com/office/drawing/2014/main" id="{6E2485A1-2D5B-124B-861A-4CBCF2FE8B96}"/>
                </a:ext>
              </a:extLst>
            </p:cNvPr>
            <p:cNvGrpSpPr/>
            <p:nvPr/>
          </p:nvGrpSpPr>
          <p:grpSpPr>
            <a:xfrm>
              <a:off x="8064038" y="4568882"/>
              <a:ext cx="709186" cy="432288"/>
              <a:chOff x="7493876" y="2774731"/>
              <a:chExt cx="1481958" cy="894622"/>
            </a:xfrm>
          </p:grpSpPr>
          <p:sp>
            <p:nvSpPr>
              <p:cNvPr id="155" name="Freeform 154">
                <a:extLst>
                  <a:ext uri="{FF2B5EF4-FFF2-40B4-BE49-F238E27FC236}">
                    <a16:creationId xmlns:a16="http://schemas.microsoft.com/office/drawing/2014/main" id="{CA6F12DD-EEDC-0F42-A2AE-04A91A87B2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56" name="Oval 155">
                <a:extLst>
                  <a:ext uri="{FF2B5EF4-FFF2-40B4-BE49-F238E27FC236}">
                    <a16:creationId xmlns:a16="http://schemas.microsoft.com/office/drawing/2014/main" id="{77BE86B5-974F-EE41-9169-5AECBDC8EB7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FEDE535C-18B3-314E-838D-180248CB32F9}"/>
                  </a:ext>
                </a:extLst>
              </p:cNvPr>
              <p:cNvGrpSpPr/>
              <p:nvPr/>
            </p:nvGrpSpPr>
            <p:grpSpPr>
              <a:xfrm>
                <a:off x="7713663" y="2848339"/>
                <a:ext cx="1042107" cy="425543"/>
                <a:chOff x="7786941" y="2884917"/>
                <a:chExt cx="897649" cy="353919"/>
              </a:xfrm>
            </p:grpSpPr>
            <p:sp>
              <p:nvSpPr>
                <p:cNvPr id="158" name="Freeform 157">
                  <a:extLst>
                    <a:ext uri="{FF2B5EF4-FFF2-40B4-BE49-F238E27FC236}">
                      <a16:creationId xmlns:a16="http://schemas.microsoft.com/office/drawing/2014/main" id="{EB688B68-14A2-0245-B8A6-958DC1C3834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610DBBA3-B9FA-0349-BE43-1ECDDA87EA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E865CABE-DB44-BA41-BF46-DE5747CFC32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F89CA9F7-306D-5A46-9011-FE9B65B8DB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410" name="TextBox 409">
            <a:extLst>
              <a:ext uri="{FF2B5EF4-FFF2-40B4-BE49-F238E27FC236}">
                <a16:creationId xmlns:a16="http://schemas.microsoft.com/office/drawing/2014/main" id="{4C007CF7-3FE5-6344-90C9-A35F54450360}"/>
              </a:ext>
            </a:extLst>
          </p:cNvPr>
          <p:cNvSpPr txBox="1"/>
          <p:nvPr/>
        </p:nvSpPr>
        <p:spPr>
          <a:xfrm>
            <a:off x="6268849" y="5197290"/>
            <a:ext cx="72603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firewall</a:t>
            </a:r>
          </a:p>
        </p:txBody>
      </p:sp>
      <p:sp>
        <p:nvSpPr>
          <p:cNvPr id="411" name="TextBox 410">
            <a:extLst>
              <a:ext uri="{FF2B5EF4-FFF2-40B4-BE49-F238E27FC236}">
                <a16:creationId xmlns:a16="http://schemas.microsoft.com/office/drawing/2014/main" id="{C9AEE6FA-2F78-E14F-83EC-BCC3589C6F4A}"/>
              </a:ext>
            </a:extLst>
          </p:cNvPr>
          <p:cNvSpPr txBox="1"/>
          <p:nvPr/>
        </p:nvSpPr>
        <p:spPr>
          <a:xfrm>
            <a:off x="7107049" y="5206815"/>
            <a:ext cx="103483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data center</a:t>
            </a:r>
          </a:p>
        </p:txBody>
      </p:sp>
      <p:sp>
        <p:nvSpPr>
          <p:cNvPr id="414" name="TextBox 413">
            <a:extLst>
              <a:ext uri="{FF2B5EF4-FFF2-40B4-BE49-F238E27FC236}">
                <a16:creationId xmlns:a16="http://schemas.microsoft.com/office/drawing/2014/main" id="{D0001E65-15E6-8341-8364-73C74515B9F4}"/>
              </a:ext>
            </a:extLst>
          </p:cNvPr>
          <p:cNvSpPr txBox="1"/>
          <p:nvPr/>
        </p:nvSpPr>
        <p:spPr>
          <a:xfrm>
            <a:off x="5281287" y="5173103"/>
            <a:ext cx="510076"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WiFi</a:t>
            </a:r>
          </a:p>
        </p:txBody>
      </p:sp>
      <p:sp>
        <p:nvSpPr>
          <p:cNvPr id="2" name="Content Placeholder 2">
            <a:extLst>
              <a:ext uri="{FF2B5EF4-FFF2-40B4-BE49-F238E27FC236}">
                <a16:creationId xmlns:a16="http://schemas.microsoft.com/office/drawing/2014/main" id="{C342A62E-0825-C10A-2913-01B96510DC3E}"/>
              </a:ext>
            </a:extLst>
          </p:cNvPr>
          <p:cNvSpPr txBox="1">
            <a:spLocks/>
          </p:cNvSpPr>
          <p:nvPr/>
        </p:nvSpPr>
        <p:spPr>
          <a:xfrm>
            <a:off x="8285398" y="724076"/>
            <a:ext cx="3641892" cy="45259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0000A3"/>
              </a:buClr>
              <a:buFont typeface="Wingdings" pitchFamily="2" charset="2"/>
              <a:buNone/>
              <a:tabLst/>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0000A8"/>
              </a:buClr>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800" dirty="0">
                <a:solidFill>
                  <a:srgbClr val="C00000"/>
                </a:solidFill>
              </a:rPr>
              <a:t>UMass network:</a:t>
            </a:r>
          </a:p>
          <a:p>
            <a:pPr marL="457200" indent="-285750" algn="l">
              <a:buClr>
                <a:srgbClr val="0000A8"/>
              </a:buClr>
              <a:buFont typeface="Wingdings" pitchFamily="2" charset="2"/>
              <a:buChar char="§"/>
            </a:pPr>
            <a:r>
              <a:rPr lang="en-US" dirty="0"/>
              <a:t>4 firewalls</a:t>
            </a:r>
          </a:p>
          <a:p>
            <a:pPr marL="457200" indent="-285750" algn="l">
              <a:buClr>
                <a:srgbClr val="0000A8"/>
              </a:buClr>
              <a:buFont typeface="Wingdings" pitchFamily="2" charset="2"/>
              <a:buChar char="§"/>
            </a:pPr>
            <a:r>
              <a:rPr lang="en-US" dirty="0"/>
              <a:t>10 routers</a:t>
            </a:r>
          </a:p>
          <a:p>
            <a:pPr marL="457200" indent="-285750" algn="l">
              <a:buClr>
                <a:srgbClr val="0000A8"/>
              </a:buClr>
              <a:buFont typeface="Wingdings" pitchFamily="2" charset="2"/>
              <a:buChar char="§"/>
            </a:pPr>
            <a:r>
              <a:rPr lang="en-US" dirty="0"/>
              <a:t>2000+ network switches</a:t>
            </a:r>
          </a:p>
          <a:p>
            <a:pPr marL="457200" indent="-285750" algn="l">
              <a:buClr>
                <a:srgbClr val="0000A8"/>
              </a:buClr>
              <a:buFont typeface="Wingdings" pitchFamily="2" charset="2"/>
              <a:buChar char="§"/>
            </a:pPr>
            <a:r>
              <a:rPr lang="en-US" dirty="0"/>
              <a:t>6000 wireless access points</a:t>
            </a:r>
          </a:p>
          <a:p>
            <a:pPr marL="457200" indent="-285750" algn="l">
              <a:buClr>
                <a:srgbClr val="0000A8"/>
              </a:buClr>
              <a:buFont typeface="Wingdings" pitchFamily="2" charset="2"/>
              <a:buChar char="§"/>
            </a:pPr>
            <a:r>
              <a:rPr lang="en-US" dirty="0"/>
              <a:t>30000 active wired network jacks</a:t>
            </a:r>
          </a:p>
          <a:p>
            <a:pPr marL="457200" indent="-285750" algn="l">
              <a:buClr>
                <a:srgbClr val="0000A8"/>
              </a:buClr>
              <a:buFont typeface="Wingdings" pitchFamily="2" charset="2"/>
              <a:buChar char="§"/>
            </a:pPr>
            <a:r>
              <a:rPr lang="en-US" dirty="0"/>
              <a:t>55000 active end-user wireless devices</a:t>
            </a:r>
          </a:p>
          <a:p>
            <a:endParaRPr lang="en-US" dirty="0"/>
          </a:p>
        </p:txBody>
      </p:sp>
      <p:sp>
        <p:nvSpPr>
          <p:cNvPr id="3" name="Content Placeholder 2">
            <a:extLst>
              <a:ext uri="{FF2B5EF4-FFF2-40B4-BE49-F238E27FC236}">
                <a16:creationId xmlns:a16="http://schemas.microsoft.com/office/drawing/2014/main" id="{9DA67162-DD10-3D4E-7AD1-04BCC82732D1}"/>
              </a:ext>
            </a:extLst>
          </p:cNvPr>
          <p:cNvSpPr txBox="1">
            <a:spLocks/>
          </p:cNvSpPr>
          <p:nvPr/>
        </p:nvSpPr>
        <p:spPr>
          <a:xfrm>
            <a:off x="9507530" y="4619779"/>
            <a:ext cx="2480209" cy="190529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Clr>
                <a:srgbClr val="0000A3"/>
              </a:buClr>
              <a:buFont typeface="Wingdings" pitchFamily="2" charset="2"/>
              <a:buNone/>
              <a:tabLst/>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Clr>
                <a:srgbClr val="0000A8"/>
              </a:buClr>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171450" algn="l">
              <a:buClr>
                <a:srgbClr val="0000A8"/>
              </a:buClr>
            </a:pPr>
            <a:endParaRPr lang="en-US" dirty="0"/>
          </a:p>
          <a:p>
            <a:pPr algn="l"/>
            <a:r>
              <a:rPr lang="en-US" dirty="0"/>
              <a:t>… all built, operated, maintained by ~15 people</a:t>
            </a:r>
          </a:p>
          <a:p>
            <a:pPr algn="l"/>
            <a:endParaRPr lang="en-US" dirty="0"/>
          </a:p>
          <a:p>
            <a:endParaRPr lang="en-US" dirty="0"/>
          </a:p>
        </p:txBody>
      </p:sp>
    </p:spTree>
    <p:extLst>
      <p:ext uri="{BB962C8B-B14F-4D97-AF65-F5344CB8AC3E}">
        <p14:creationId xmlns:p14="http://schemas.microsoft.com/office/powerpoint/2010/main" val="23080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9" name="Group 398">
            <a:extLst>
              <a:ext uri="{FF2B5EF4-FFF2-40B4-BE49-F238E27FC236}">
                <a16:creationId xmlns:a16="http://schemas.microsoft.com/office/drawing/2014/main" id="{A7589D5C-20FC-3B4E-9734-23F42D15D8EB}"/>
              </a:ext>
            </a:extLst>
          </p:cNvPr>
          <p:cNvGrpSpPr/>
          <p:nvPr/>
        </p:nvGrpSpPr>
        <p:grpSpPr>
          <a:xfrm>
            <a:off x="2229684" y="4923248"/>
            <a:ext cx="597740" cy="722787"/>
            <a:chOff x="2529721" y="5066123"/>
            <a:chExt cx="597740" cy="722787"/>
          </a:xfrm>
        </p:grpSpPr>
        <p:sp>
          <p:nvSpPr>
            <p:cNvPr id="386" name="TextBox 385">
              <a:extLst>
                <a:ext uri="{FF2B5EF4-FFF2-40B4-BE49-F238E27FC236}">
                  <a16:creationId xmlns:a16="http://schemas.microsoft.com/office/drawing/2014/main" id="{CA2335C2-2D31-194B-A0A8-F94BDB96702B}"/>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388" name="Straight Connector 387">
              <a:extLst>
                <a:ext uri="{FF2B5EF4-FFF2-40B4-BE49-F238E27FC236}">
                  <a16:creationId xmlns:a16="http://schemas.microsoft.com/office/drawing/2014/main" id="{A0EB26A0-EC22-F241-9F67-38D8D62906F3}"/>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389" name="TextBox 388">
              <a:extLst>
                <a:ext uri="{FF2B5EF4-FFF2-40B4-BE49-F238E27FC236}">
                  <a16:creationId xmlns:a16="http://schemas.microsoft.com/office/drawing/2014/main" id="{FE0384EB-B5D4-DA42-A129-64B29D2143BB}"/>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Agg2</a:t>
              </a:r>
            </a:p>
          </p:txBody>
        </p:sp>
        <p:cxnSp>
          <p:nvCxnSpPr>
            <p:cNvPr id="395" name="Straight Connector 394">
              <a:extLst>
                <a:ext uri="{FF2B5EF4-FFF2-40B4-BE49-F238E27FC236}">
                  <a16:creationId xmlns:a16="http://schemas.microsoft.com/office/drawing/2014/main" id="{8C785359-B90E-534A-8A84-57F07A0F0D59}"/>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grpSp>
        <p:nvGrpSpPr>
          <p:cNvPr id="384" name="Group 383">
            <a:extLst>
              <a:ext uri="{FF2B5EF4-FFF2-40B4-BE49-F238E27FC236}">
                <a16:creationId xmlns:a16="http://schemas.microsoft.com/office/drawing/2014/main" id="{C06FCB5F-5477-C143-89A2-9BFAF5E701D3}"/>
              </a:ext>
            </a:extLst>
          </p:cNvPr>
          <p:cNvGrpSpPr/>
          <p:nvPr/>
        </p:nvGrpSpPr>
        <p:grpSpPr>
          <a:xfrm>
            <a:off x="127745" y="4925055"/>
            <a:ext cx="1786006" cy="1242986"/>
            <a:chOff x="127745" y="4410705"/>
            <a:chExt cx="1786006" cy="1242986"/>
          </a:xfrm>
        </p:grpSpPr>
        <p:sp>
          <p:nvSpPr>
            <p:cNvPr id="253" name="TextBox 252">
              <a:extLst>
                <a:ext uri="{FF2B5EF4-FFF2-40B4-BE49-F238E27FC236}">
                  <a16:creationId xmlns:a16="http://schemas.microsoft.com/office/drawing/2014/main" id="{53FC705F-2AA7-7A4D-82C4-AFD32E1CEFD6}"/>
                </a:ext>
              </a:extLst>
            </p:cNvPr>
            <p:cNvSpPr txBox="1"/>
            <p:nvPr/>
          </p:nvSpPr>
          <p:spPr>
            <a:xfrm>
              <a:off x="1279483" y="4774241"/>
              <a:ext cx="377026" cy="369332"/>
            </a:xfrm>
            <a:prstGeom prst="rect">
              <a:avLst/>
            </a:prstGeom>
            <a:noFill/>
          </p:spPr>
          <p:txBody>
            <a:bodyPr wrap="none" rtlCol="0">
              <a:spAutoFit/>
            </a:bodyPr>
            <a:lstStyle/>
            <a:p>
              <a:r>
                <a:rPr lang="en-US" dirty="0"/>
                <a:t>...</a:t>
              </a:r>
            </a:p>
          </p:txBody>
        </p:sp>
        <p:cxnSp>
          <p:nvCxnSpPr>
            <p:cNvPr id="255" name="Straight Connector 254">
              <a:extLst>
                <a:ext uri="{FF2B5EF4-FFF2-40B4-BE49-F238E27FC236}">
                  <a16:creationId xmlns:a16="http://schemas.microsoft.com/office/drawing/2014/main" id="{27FA309F-D230-644D-8FFC-D3E067D1A8F7}"/>
                </a:ext>
              </a:extLst>
            </p:cNvPr>
            <p:cNvCxnSpPr>
              <a:cxnSpLocks/>
              <a:stCxn id="95" idx="9"/>
            </p:cNvCxnSpPr>
            <p:nvPr/>
          </p:nvCxnSpPr>
          <p:spPr>
            <a:xfrm flipH="1">
              <a:off x="1084729" y="4931982"/>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C4C7EDD1-6743-084B-967A-92EC981FE624}"/>
                </a:ext>
              </a:extLst>
            </p:cNvPr>
            <p:cNvCxnSpPr>
              <a:cxnSpLocks/>
            </p:cNvCxnSpPr>
            <p:nvPr/>
          </p:nvCxnSpPr>
          <p:spPr>
            <a:xfrm>
              <a:off x="1493439" y="4410705"/>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sp>
          <p:nvSpPr>
            <p:cNvPr id="383" name="TextBox 382">
              <a:extLst>
                <a:ext uri="{FF2B5EF4-FFF2-40B4-BE49-F238E27FC236}">
                  <a16:creationId xmlns:a16="http://schemas.microsoft.com/office/drawing/2014/main" id="{57266D85-3C8B-5E45-B489-E390D2E3E2F7}"/>
                </a:ext>
              </a:extLst>
            </p:cNvPr>
            <p:cNvSpPr txBox="1"/>
            <p:nvPr/>
          </p:nvSpPr>
          <p:spPr>
            <a:xfrm>
              <a:off x="1232645" y="4645679"/>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Agg1</a:t>
              </a:r>
            </a:p>
          </p:txBody>
        </p:sp>
        <p:sp>
          <p:nvSpPr>
            <p:cNvPr id="412" name="TextBox 411">
              <a:extLst>
                <a:ext uri="{FF2B5EF4-FFF2-40B4-BE49-F238E27FC236}">
                  <a16:creationId xmlns:a16="http://schemas.microsoft.com/office/drawing/2014/main" id="{4863700E-69EE-0F45-AA7F-320423822983}"/>
                </a:ext>
              </a:extLst>
            </p:cNvPr>
            <p:cNvSpPr txBox="1"/>
            <p:nvPr/>
          </p:nvSpPr>
          <p:spPr>
            <a:xfrm>
              <a:off x="127745" y="5212416"/>
              <a:ext cx="772969" cy="441275"/>
            </a:xfrm>
            <a:prstGeom prst="rect">
              <a:avLst/>
            </a:prstGeom>
            <a:noFill/>
          </p:spPr>
          <p:txBody>
            <a:bodyPr wrap="none" rtlCol="0">
              <a:spAutoFit/>
            </a:bodyPr>
            <a:lstStyle/>
            <a:p>
              <a:pPr algn="r">
                <a:lnSpc>
                  <a:spcPct val="80000"/>
                </a:lnSpc>
              </a:pPr>
              <a:r>
                <a:rPr lang="en-US" sz="1400" dirty="0">
                  <a:latin typeface="Calibri" panose="020F0502020204030204" pitchFamily="34" charset="0"/>
                  <a:cs typeface="Calibri" panose="020F0502020204030204" pitchFamily="34" charset="0"/>
                </a:rPr>
                <a:t>building</a:t>
              </a:r>
            </a:p>
            <a:p>
              <a:pPr algn="r">
                <a:lnSpc>
                  <a:spcPct val="80000"/>
                </a:lnSpc>
              </a:pPr>
              <a:r>
                <a:rPr lang="en-US" sz="1400" dirty="0">
                  <a:latin typeface="Calibri" panose="020F0502020204030204" pitchFamily="34" charset="0"/>
                  <a:cs typeface="Calibri" panose="020F0502020204030204" pitchFamily="34" charset="0"/>
                </a:rPr>
                <a:t>closets</a:t>
              </a:r>
            </a:p>
          </p:txBody>
        </p:sp>
      </p:grpSp>
      <p:sp>
        <p:nvSpPr>
          <p:cNvPr id="4" name="Title 3"/>
          <p:cNvSpPr>
            <a:spLocks noGrp="1"/>
          </p:cNvSpPr>
          <p:nvPr>
            <p:ph type="ctrTitle"/>
          </p:nvPr>
        </p:nvSpPr>
        <p:spPr>
          <a:xfrm>
            <a:off x="497079" y="321546"/>
            <a:ext cx="7258049" cy="811078"/>
          </a:xfrm>
        </p:spPr>
        <p:txBody>
          <a:bodyPr>
            <a:normAutofit/>
          </a:bodyPr>
          <a:lstStyle/>
          <a:p>
            <a:pPr algn="l"/>
            <a:r>
              <a:rPr lang="en-US" sz="4000" dirty="0">
                <a:solidFill>
                  <a:srgbClr val="0013A3"/>
                </a:solidFill>
              </a:rPr>
              <a:t>UMass Campus Network - Detail</a:t>
            </a:r>
          </a:p>
        </p:txBody>
      </p:sp>
      <p:sp>
        <p:nvSpPr>
          <p:cNvPr id="5" name="Subtitle 4"/>
          <p:cNvSpPr>
            <a:spLocks noGrp="1"/>
          </p:cNvSpPr>
          <p:nvPr>
            <p:ph type="subTitle" idx="1"/>
          </p:nvPr>
        </p:nvSpPr>
        <p:spPr>
          <a:xfrm>
            <a:off x="1828800" y="2518797"/>
            <a:ext cx="8534400" cy="3634353"/>
          </a:xfrm>
        </p:spPr>
        <p:txBody>
          <a:bodyPr>
            <a:normAutofit/>
          </a:bodyPr>
          <a:lstStyle/>
          <a:p>
            <a:endParaRPr lang="en-US" dirty="0"/>
          </a:p>
          <a:p>
            <a:endParaRPr lang="en-US" dirty="0"/>
          </a:p>
        </p:txBody>
      </p:sp>
      <p:grpSp>
        <p:nvGrpSpPr>
          <p:cNvPr id="191" name="Group 190">
            <a:extLst>
              <a:ext uri="{FF2B5EF4-FFF2-40B4-BE49-F238E27FC236}">
                <a16:creationId xmlns:a16="http://schemas.microsoft.com/office/drawing/2014/main" id="{0D78B448-DE92-4F4B-8831-5DFF62D8A3E1}"/>
              </a:ext>
            </a:extLst>
          </p:cNvPr>
          <p:cNvGrpSpPr/>
          <p:nvPr/>
        </p:nvGrpSpPr>
        <p:grpSpPr>
          <a:xfrm>
            <a:off x="1502802" y="3526491"/>
            <a:ext cx="6143962" cy="1903073"/>
            <a:chOff x="2323073" y="2687162"/>
            <a:chExt cx="6143962" cy="2753819"/>
          </a:xfrm>
        </p:grpSpPr>
        <p:cxnSp>
          <p:nvCxnSpPr>
            <p:cNvPr id="80" name="Straight Connector 79">
              <a:extLst>
                <a:ext uri="{FF2B5EF4-FFF2-40B4-BE49-F238E27FC236}">
                  <a16:creationId xmlns:a16="http://schemas.microsoft.com/office/drawing/2014/main" id="{B7B92C28-E21A-2641-A0A6-5DCB896E6F2B}"/>
                </a:ext>
              </a:extLst>
            </p:cNvPr>
            <p:cNvCxnSpPr>
              <a:cxnSpLocks/>
              <a:stCxn id="92" idx="4"/>
            </p:cNvCxnSpPr>
            <p:nvPr/>
          </p:nvCxnSpPr>
          <p:spPr>
            <a:xfrm flipV="1">
              <a:off x="2323073" y="3487841"/>
              <a:ext cx="2243570" cy="195314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4812F084-D334-854D-A2BD-FFF13EB59498}"/>
                </a:ext>
              </a:extLst>
            </p:cNvPr>
            <p:cNvCxnSpPr>
              <a:cxnSpLocks/>
            </p:cNvCxnSpPr>
            <p:nvPr/>
          </p:nvCxnSpPr>
          <p:spPr>
            <a:xfrm flipV="1">
              <a:off x="3361634" y="2743558"/>
              <a:ext cx="1205009" cy="19280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03E9C441-60DF-1946-B732-2D7C54C4AF9F}"/>
                </a:ext>
              </a:extLst>
            </p:cNvPr>
            <p:cNvCxnSpPr>
              <a:cxnSpLocks/>
            </p:cNvCxnSpPr>
            <p:nvPr/>
          </p:nvCxnSpPr>
          <p:spPr>
            <a:xfrm flipV="1">
              <a:off x="4359854" y="2760506"/>
              <a:ext cx="207979" cy="19110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2D2893F2-2635-7840-8E72-209564F5CBB4}"/>
                </a:ext>
              </a:extLst>
            </p:cNvPr>
            <p:cNvCxnSpPr>
              <a:cxnSpLocks/>
            </p:cNvCxnSpPr>
            <p:nvPr/>
          </p:nvCxnSpPr>
          <p:spPr>
            <a:xfrm flipH="1" flipV="1">
              <a:off x="4566643" y="2743558"/>
              <a:ext cx="837152" cy="192212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0" name="Straight Connector 169">
              <a:extLst>
                <a:ext uri="{FF2B5EF4-FFF2-40B4-BE49-F238E27FC236}">
                  <a16:creationId xmlns:a16="http://schemas.microsoft.com/office/drawing/2014/main" id="{EF896D37-AD5A-E447-83D9-85D80B9B6CDB}"/>
                </a:ext>
              </a:extLst>
            </p:cNvPr>
            <p:cNvCxnSpPr>
              <a:cxnSpLocks/>
            </p:cNvCxnSpPr>
            <p:nvPr/>
          </p:nvCxnSpPr>
          <p:spPr>
            <a:xfrm flipH="1" flipV="1">
              <a:off x="4565594" y="2743733"/>
              <a:ext cx="1833660" cy="19278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CD4B0149-D1BB-824D-A741-0EF80DE794A4}"/>
                </a:ext>
              </a:extLst>
            </p:cNvPr>
            <p:cNvCxnSpPr>
              <a:cxnSpLocks/>
            </p:cNvCxnSpPr>
            <p:nvPr/>
          </p:nvCxnSpPr>
          <p:spPr>
            <a:xfrm flipH="1" flipV="1">
              <a:off x="4566643" y="2743558"/>
              <a:ext cx="3900392" cy="193964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4D5CC879-3D00-DE47-8F23-603F640561BE}"/>
                </a:ext>
              </a:extLst>
            </p:cNvPr>
            <p:cNvCxnSpPr>
              <a:cxnSpLocks/>
            </p:cNvCxnSpPr>
            <p:nvPr/>
          </p:nvCxnSpPr>
          <p:spPr>
            <a:xfrm flipH="1" flipV="1">
              <a:off x="4566643" y="2743558"/>
              <a:ext cx="2870644" cy="19283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F52D96-34C6-0F4C-8528-9B36AB8D2843}"/>
                </a:ext>
              </a:extLst>
            </p:cNvPr>
            <p:cNvCxnSpPr>
              <a:cxnSpLocks/>
              <a:stCxn id="95" idx="5"/>
            </p:cNvCxnSpPr>
            <p:nvPr/>
          </p:nvCxnSpPr>
          <p:spPr>
            <a:xfrm flipV="1">
              <a:off x="2402834" y="3486274"/>
              <a:ext cx="3693188" cy="193887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AEC42FF1-EC94-8F4C-92E9-59C74E298A56}"/>
                </a:ext>
              </a:extLst>
            </p:cNvPr>
            <p:cNvCxnSpPr>
              <a:cxnSpLocks/>
            </p:cNvCxnSpPr>
            <p:nvPr/>
          </p:nvCxnSpPr>
          <p:spPr>
            <a:xfrm flipV="1">
              <a:off x="3357326" y="2719235"/>
              <a:ext cx="2682827" cy="1947962"/>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71F47FCA-A2A9-9E4E-A87E-0861D83F3D4C}"/>
                </a:ext>
              </a:extLst>
            </p:cNvPr>
            <p:cNvCxnSpPr>
              <a:cxnSpLocks/>
            </p:cNvCxnSpPr>
            <p:nvPr/>
          </p:nvCxnSpPr>
          <p:spPr>
            <a:xfrm flipV="1">
              <a:off x="4362917" y="2719235"/>
              <a:ext cx="1677236" cy="1942688"/>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EFE03958-D299-1448-A7F0-BAA762668232}"/>
                </a:ext>
              </a:extLst>
            </p:cNvPr>
            <p:cNvCxnSpPr>
              <a:cxnSpLocks/>
            </p:cNvCxnSpPr>
            <p:nvPr/>
          </p:nvCxnSpPr>
          <p:spPr>
            <a:xfrm flipV="1">
              <a:off x="5402798" y="2734727"/>
              <a:ext cx="712081" cy="1904336"/>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E462B01C-AFA2-1148-A431-A11A817BD38E}"/>
                </a:ext>
              </a:extLst>
            </p:cNvPr>
            <p:cNvCxnSpPr>
              <a:cxnSpLocks/>
            </p:cNvCxnSpPr>
            <p:nvPr/>
          </p:nvCxnSpPr>
          <p:spPr>
            <a:xfrm flipH="1" flipV="1">
              <a:off x="6115928" y="2734552"/>
              <a:ext cx="326752" cy="1920004"/>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A49BF82C-2E34-6E48-A5E5-E38F254A0E52}"/>
                </a:ext>
              </a:extLst>
            </p:cNvPr>
            <p:cNvCxnSpPr>
              <a:cxnSpLocks/>
            </p:cNvCxnSpPr>
            <p:nvPr/>
          </p:nvCxnSpPr>
          <p:spPr>
            <a:xfrm flipH="1" flipV="1">
              <a:off x="6115928" y="2734552"/>
              <a:ext cx="1302772" cy="1942690"/>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C9C29998-DAAE-4741-B2E3-B9D4FFB7AAF1}"/>
                </a:ext>
              </a:extLst>
            </p:cNvPr>
            <p:cNvCxnSpPr>
              <a:cxnSpLocks/>
            </p:cNvCxnSpPr>
            <p:nvPr/>
          </p:nvCxnSpPr>
          <p:spPr>
            <a:xfrm flipH="1" flipV="1">
              <a:off x="6117237" y="2687162"/>
              <a:ext cx="2318734" cy="1990081"/>
            </a:xfrm>
            <a:prstGeom prst="line">
              <a:avLst/>
            </a:prstGeom>
            <a:ln w="19050">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192" name="Up Arrow 191">
            <a:extLst>
              <a:ext uri="{FF2B5EF4-FFF2-40B4-BE49-F238E27FC236}">
                <a16:creationId xmlns:a16="http://schemas.microsoft.com/office/drawing/2014/main" id="{A41B73DA-84BB-834C-A9D7-48554F1F4C46}"/>
              </a:ext>
            </a:extLst>
          </p:cNvPr>
          <p:cNvSpPr/>
          <p:nvPr/>
        </p:nvSpPr>
        <p:spPr>
          <a:xfrm>
            <a:off x="4259524" y="1657349"/>
            <a:ext cx="484632" cy="516165"/>
          </a:xfrm>
          <a:prstGeom prst="upArrow">
            <a:avLst/>
          </a:prstGeom>
          <a:gradFill>
            <a:gsLst>
              <a:gs pos="0">
                <a:srgbClr val="0000A8"/>
              </a:gs>
              <a:gs pos="100000">
                <a:schemeClr val="tx2">
                  <a:lumMod val="25000"/>
                  <a:lumOff val="75000"/>
                </a:schemeClr>
              </a:gs>
            </a:gsLst>
            <a:lin ang="54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3" name="TextBox 192">
            <a:extLst>
              <a:ext uri="{FF2B5EF4-FFF2-40B4-BE49-F238E27FC236}">
                <a16:creationId xmlns:a16="http://schemas.microsoft.com/office/drawing/2014/main" id="{ADD0EF11-6987-4A41-839F-FC77386DF607}"/>
              </a:ext>
            </a:extLst>
          </p:cNvPr>
          <p:cNvSpPr txBox="1"/>
          <p:nvPr/>
        </p:nvSpPr>
        <p:spPr>
          <a:xfrm>
            <a:off x="4692182" y="1661554"/>
            <a:ext cx="1415259" cy="338554"/>
          </a:xfrm>
          <a:prstGeom prst="rect">
            <a:avLst/>
          </a:prstGeom>
          <a:noFill/>
        </p:spPr>
        <p:txBody>
          <a:bodyPr wrap="none" rtlCol="0">
            <a:spAutoFit/>
          </a:bodyPr>
          <a:lstStyle/>
          <a:p>
            <a:r>
              <a:rPr lang="en-US" sz="1600" dirty="0"/>
              <a:t>to off campus</a:t>
            </a:r>
          </a:p>
        </p:txBody>
      </p:sp>
      <p:grpSp>
        <p:nvGrpSpPr>
          <p:cNvPr id="224" name="Group 223">
            <a:extLst>
              <a:ext uri="{FF2B5EF4-FFF2-40B4-BE49-F238E27FC236}">
                <a16:creationId xmlns:a16="http://schemas.microsoft.com/office/drawing/2014/main" id="{8DE83BB7-C61E-AD44-B55B-256D46AF4216}"/>
              </a:ext>
            </a:extLst>
          </p:cNvPr>
          <p:cNvGrpSpPr/>
          <p:nvPr/>
        </p:nvGrpSpPr>
        <p:grpSpPr>
          <a:xfrm>
            <a:off x="896458" y="5565080"/>
            <a:ext cx="372956" cy="675232"/>
            <a:chOff x="613014" y="2751206"/>
            <a:chExt cx="479789" cy="813141"/>
          </a:xfrm>
        </p:grpSpPr>
        <p:grpSp>
          <p:nvGrpSpPr>
            <p:cNvPr id="197" name="Group 196">
              <a:extLst>
                <a:ext uri="{FF2B5EF4-FFF2-40B4-BE49-F238E27FC236}">
                  <a16:creationId xmlns:a16="http://schemas.microsoft.com/office/drawing/2014/main" id="{047CB502-D7E0-1A47-8A0B-CE8B710F28E6}"/>
                </a:ext>
              </a:extLst>
            </p:cNvPr>
            <p:cNvGrpSpPr/>
            <p:nvPr/>
          </p:nvGrpSpPr>
          <p:grpSpPr>
            <a:xfrm>
              <a:off x="614363" y="2886074"/>
              <a:ext cx="477092" cy="244001"/>
              <a:chOff x="1105742" y="2664678"/>
              <a:chExt cx="914400" cy="479686"/>
            </a:xfrm>
          </p:grpSpPr>
          <p:sp>
            <p:nvSpPr>
              <p:cNvPr id="198" name="Rectangle 197">
                <a:extLst>
                  <a:ext uri="{FF2B5EF4-FFF2-40B4-BE49-F238E27FC236}">
                    <a16:creationId xmlns:a16="http://schemas.microsoft.com/office/drawing/2014/main" id="{F5DE62C0-5E27-D149-B76D-6FC60F0CA4C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199" name="Freeform 198">
                <a:extLst>
                  <a:ext uri="{FF2B5EF4-FFF2-40B4-BE49-F238E27FC236}">
                    <a16:creationId xmlns:a16="http://schemas.microsoft.com/office/drawing/2014/main" id="{61489E81-664A-8944-9301-9B793092E096}"/>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0" name="Group 199">
                <a:extLst>
                  <a:ext uri="{FF2B5EF4-FFF2-40B4-BE49-F238E27FC236}">
                    <a16:creationId xmlns:a16="http://schemas.microsoft.com/office/drawing/2014/main" id="{D741C573-0A4B-5346-813B-97F4E8242DB1}"/>
                  </a:ext>
                </a:extLst>
              </p:cNvPr>
              <p:cNvGrpSpPr/>
              <p:nvPr/>
            </p:nvGrpSpPr>
            <p:grpSpPr>
              <a:xfrm>
                <a:off x="1171599" y="2698871"/>
                <a:ext cx="771688" cy="236197"/>
                <a:chOff x="7939341" y="3037317"/>
                <a:chExt cx="897649" cy="353919"/>
              </a:xfrm>
            </p:grpSpPr>
            <p:sp>
              <p:nvSpPr>
                <p:cNvPr id="201" name="Freeform 200">
                  <a:extLst>
                    <a:ext uri="{FF2B5EF4-FFF2-40B4-BE49-F238E27FC236}">
                      <a16:creationId xmlns:a16="http://schemas.microsoft.com/office/drawing/2014/main" id="{CFA5CB14-F34A-1E46-BD3E-E1CC05E7EAC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2" name="Freeform 201">
                  <a:extLst>
                    <a:ext uri="{FF2B5EF4-FFF2-40B4-BE49-F238E27FC236}">
                      <a16:creationId xmlns:a16="http://schemas.microsoft.com/office/drawing/2014/main" id="{76B8E201-95B0-2443-ADB1-7B967B4F6A5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3" name="Freeform 202">
                  <a:extLst>
                    <a:ext uri="{FF2B5EF4-FFF2-40B4-BE49-F238E27FC236}">
                      <a16:creationId xmlns:a16="http://schemas.microsoft.com/office/drawing/2014/main" id="{B168A520-AD5B-F44A-BAE3-8A7DF68E565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4" name="Freeform 203">
                  <a:extLst>
                    <a:ext uri="{FF2B5EF4-FFF2-40B4-BE49-F238E27FC236}">
                      <a16:creationId xmlns:a16="http://schemas.microsoft.com/office/drawing/2014/main" id="{A6356F1E-2C41-8848-B5E3-364172F4F394}"/>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05" name="Group 204">
              <a:extLst>
                <a:ext uri="{FF2B5EF4-FFF2-40B4-BE49-F238E27FC236}">
                  <a16:creationId xmlns:a16="http://schemas.microsoft.com/office/drawing/2014/main" id="{A0EE7838-7CFB-DF4B-BE1A-F65896711456}"/>
                </a:ext>
              </a:extLst>
            </p:cNvPr>
            <p:cNvGrpSpPr/>
            <p:nvPr/>
          </p:nvGrpSpPr>
          <p:grpSpPr>
            <a:xfrm>
              <a:off x="613014" y="2751206"/>
              <a:ext cx="477092" cy="244001"/>
              <a:chOff x="1105742" y="2664678"/>
              <a:chExt cx="914400" cy="479686"/>
            </a:xfrm>
          </p:grpSpPr>
          <p:sp>
            <p:nvSpPr>
              <p:cNvPr id="206" name="Rectangle 205">
                <a:extLst>
                  <a:ext uri="{FF2B5EF4-FFF2-40B4-BE49-F238E27FC236}">
                    <a16:creationId xmlns:a16="http://schemas.microsoft.com/office/drawing/2014/main" id="{86CF904C-2F52-9146-859D-DECC8BDB6FE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07" name="Freeform 206">
                <a:extLst>
                  <a:ext uri="{FF2B5EF4-FFF2-40B4-BE49-F238E27FC236}">
                    <a16:creationId xmlns:a16="http://schemas.microsoft.com/office/drawing/2014/main" id="{5AB51F4B-9E94-4249-8007-8C0AEF4EA22A}"/>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08" name="Group 207">
                <a:extLst>
                  <a:ext uri="{FF2B5EF4-FFF2-40B4-BE49-F238E27FC236}">
                    <a16:creationId xmlns:a16="http://schemas.microsoft.com/office/drawing/2014/main" id="{2B5904F4-DDC6-D04D-9BFF-D3E4046CC6BB}"/>
                  </a:ext>
                </a:extLst>
              </p:cNvPr>
              <p:cNvGrpSpPr/>
              <p:nvPr/>
            </p:nvGrpSpPr>
            <p:grpSpPr>
              <a:xfrm>
                <a:off x="1171599" y="2698871"/>
                <a:ext cx="771688" cy="236197"/>
                <a:chOff x="7939341" y="3037317"/>
                <a:chExt cx="897649" cy="353919"/>
              </a:xfrm>
            </p:grpSpPr>
            <p:sp>
              <p:nvSpPr>
                <p:cNvPr id="209" name="Freeform 208">
                  <a:extLst>
                    <a:ext uri="{FF2B5EF4-FFF2-40B4-BE49-F238E27FC236}">
                      <a16:creationId xmlns:a16="http://schemas.microsoft.com/office/drawing/2014/main" id="{D8972452-D137-C645-885C-EDF5E42F03A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0" name="Freeform 209">
                  <a:extLst>
                    <a:ext uri="{FF2B5EF4-FFF2-40B4-BE49-F238E27FC236}">
                      <a16:creationId xmlns:a16="http://schemas.microsoft.com/office/drawing/2014/main" id="{89193CBB-F742-8E40-9418-F2941ADACB1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1" name="Freeform 210">
                  <a:extLst>
                    <a:ext uri="{FF2B5EF4-FFF2-40B4-BE49-F238E27FC236}">
                      <a16:creationId xmlns:a16="http://schemas.microsoft.com/office/drawing/2014/main" id="{DB03733F-FA00-0D4B-8121-6E5059684CCE}"/>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2" name="Freeform 211">
                  <a:extLst>
                    <a:ext uri="{FF2B5EF4-FFF2-40B4-BE49-F238E27FC236}">
                      <a16:creationId xmlns:a16="http://schemas.microsoft.com/office/drawing/2014/main" id="{12928E33-2A76-EF48-AA6E-02247C4EBB8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13" name="Group 212">
              <a:extLst>
                <a:ext uri="{FF2B5EF4-FFF2-40B4-BE49-F238E27FC236}">
                  <a16:creationId xmlns:a16="http://schemas.microsoft.com/office/drawing/2014/main" id="{810F53EE-24F3-7C49-A308-2B9924ECE272}"/>
                </a:ext>
              </a:extLst>
            </p:cNvPr>
            <p:cNvGrpSpPr/>
            <p:nvPr/>
          </p:nvGrpSpPr>
          <p:grpSpPr>
            <a:xfrm>
              <a:off x="615711" y="3320346"/>
              <a:ext cx="477092" cy="244001"/>
              <a:chOff x="1105742" y="2664678"/>
              <a:chExt cx="914400" cy="479686"/>
            </a:xfrm>
          </p:grpSpPr>
          <p:sp>
            <p:nvSpPr>
              <p:cNvPr id="214" name="Rectangle 213">
                <a:extLst>
                  <a:ext uri="{FF2B5EF4-FFF2-40B4-BE49-F238E27FC236}">
                    <a16:creationId xmlns:a16="http://schemas.microsoft.com/office/drawing/2014/main" id="{325F7B44-995F-554C-9869-687997FF64D9}"/>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5" name="Freeform 214">
                <a:extLst>
                  <a:ext uri="{FF2B5EF4-FFF2-40B4-BE49-F238E27FC236}">
                    <a16:creationId xmlns:a16="http://schemas.microsoft.com/office/drawing/2014/main" id="{116D2309-1B05-3947-BE69-7A0EE637EE20}"/>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16" name="Group 215">
                <a:extLst>
                  <a:ext uri="{FF2B5EF4-FFF2-40B4-BE49-F238E27FC236}">
                    <a16:creationId xmlns:a16="http://schemas.microsoft.com/office/drawing/2014/main" id="{8EA6357D-2B5F-BC44-962A-34A67507192F}"/>
                  </a:ext>
                </a:extLst>
              </p:cNvPr>
              <p:cNvGrpSpPr/>
              <p:nvPr/>
            </p:nvGrpSpPr>
            <p:grpSpPr>
              <a:xfrm>
                <a:off x="1171599" y="2698871"/>
                <a:ext cx="771688" cy="236197"/>
                <a:chOff x="7939341" y="3037317"/>
                <a:chExt cx="897649" cy="353919"/>
              </a:xfrm>
            </p:grpSpPr>
            <p:sp>
              <p:nvSpPr>
                <p:cNvPr id="217" name="Freeform 216">
                  <a:extLst>
                    <a:ext uri="{FF2B5EF4-FFF2-40B4-BE49-F238E27FC236}">
                      <a16:creationId xmlns:a16="http://schemas.microsoft.com/office/drawing/2014/main" id="{DDEA0463-C9EB-3C40-B5C8-C7AB427D21E6}"/>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8" name="Freeform 217">
                  <a:extLst>
                    <a:ext uri="{FF2B5EF4-FFF2-40B4-BE49-F238E27FC236}">
                      <a16:creationId xmlns:a16="http://schemas.microsoft.com/office/drawing/2014/main" id="{FD29975D-C71A-BB49-9CE0-796E02A8AAE0}"/>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19" name="Freeform 218">
                  <a:extLst>
                    <a:ext uri="{FF2B5EF4-FFF2-40B4-BE49-F238E27FC236}">
                      <a16:creationId xmlns:a16="http://schemas.microsoft.com/office/drawing/2014/main" id="{FA2C97CA-E2BC-9542-A6B2-194D50B782A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20" name="Freeform 219">
                  <a:extLst>
                    <a:ext uri="{FF2B5EF4-FFF2-40B4-BE49-F238E27FC236}">
                      <a16:creationId xmlns:a16="http://schemas.microsoft.com/office/drawing/2014/main" id="{6A0A768A-2E8D-6342-B5B1-DAABF176014C}"/>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1" name="Oval 220">
              <a:extLst>
                <a:ext uri="{FF2B5EF4-FFF2-40B4-BE49-F238E27FC236}">
                  <a16:creationId xmlns:a16="http://schemas.microsoft.com/office/drawing/2014/main" id="{4085C905-21EB-3449-9E6B-40183938499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2" name="Oval 221">
              <a:extLst>
                <a:ext uri="{FF2B5EF4-FFF2-40B4-BE49-F238E27FC236}">
                  <a16:creationId xmlns:a16="http://schemas.microsoft.com/office/drawing/2014/main" id="{B4D8A174-39EF-5F4A-99BC-F8F5F35D3AF1}"/>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3" name="Oval 222">
              <a:extLst>
                <a:ext uri="{FF2B5EF4-FFF2-40B4-BE49-F238E27FC236}">
                  <a16:creationId xmlns:a16="http://schemas.microsoft.com/office/drawing/2014/main" id="{E5458457-E408-AA4E-989D-1BBF17778877}"/>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25" name="Group 224">
            <a:extLst>
              <a:ext uri="{FF2B5EF4-FFF2-40B4-BE49-F238E27FC236}">
                <a16:creationId xmlns:a16="http://schemas.microsoft.com/office/drawing/2014/main" id="{34E6DB5F-3C38-6043-94EF-C5F493FB9DA5}"/>
              </a:ext>
            </a:extLst>
          </p:cNvPr>
          <p:cNvGrpSpPr/>
          <p:nvPr/>
        </p:nvGrpSpPr>
        <p:grpSpPr>
          <a:xfrm>
            <a:off x="1738988" y="5552957"/>
            <a:ext cx="372956" cy="675232"/>
            <a:chOff x="613014" y="2751206"/>
            <a:chExt cx="479789" cy="813141"/>
          </a:xfrm>
        </p:grpSpPr>
        <p:grpSp>
          <p:nvGrpSpPr>
            <p:cNvPr id="226" name="Group 225">
              <a:extLst>
                <a:ext uri="{FF2B5EF4-FFF2-40B4-BE49-F238E27FC236}">
                  <a16:creationId xmlns:a16="http://schemas.microsoft.com/office/drawing/2014/main" id="{8A95C4F0-CEE5-A74D-A52B-434369443A12}"/>
                </a:ext>
              </a:extLst>
            </p:cNvPr>
            <p:cNvGrpSpPr/>
            <p:nvPr/>
          </p:nvGrpSpPr>
          <p:grpSpPr>
            <a:xfrm>
              <a:off x="614363" y="2886074"/>
              <a:ext cx="477092" cy="244001"/>
              <a:chOff x="1105742" y="2664678"/>
              <a:chExt cx="914400" cy="479686"/>
            </a:xfrm>
          </p:grpSpPr>
          <p:sp>
            <p:nvSpPr>
              <p:cNvPr id="246" name="Rectangle 245">
                <a:extLst>
                  <a:ext uri="{FF2B5EF4-FFF2-40B4-BE49-F238E27FC236}">
                    <a16:creationId xmlns:a16="http://schemas.microsoft.com/office/drawing/2014/main" id="{4EC7E1E4-66B9-BC43-9C50-5E887164EC4A}"/>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7" name="Freeform 246">
                <a:extLst>
                  <a:ext uri="{FF2B5EF4-FFF2-40B4-BE49-F238E27FC236}">
                    <a16:creationId xmlns:a16="http://schemas.microsoft.com/office/drawing/2014/main" id="{0394FFE8-264E-584C-8CA8-A7BCD11451B8}"/>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8" name="Group 247">
                <a:extLst>
                  <a:ext uri="{FF2B5EF4-FFF2-40B4-BE49-F238E27FC236}">
                    <a16:creationId xmlns:a16="http://schemas.microsoft.com/office/drawing/2014/main" id="{A6CAE56C-A988-D24B-B3B2-640ACD2E60E6}"/>
                  </a:ext>
                </a:extLst>
              </p:cNvPr>
              <p:cNvGrpSpPr/>
              <p:nvPr/>
            </p:nvGrpSpPr>
            <p:grpSpPr>
              <a:xfrm>
                <a:off x="1171599" y="2698871"/>
                <a:ext cx="771688" cy="236197"/>
                <a:chOff x="7939341" y="3037317"/>
                <a:chExt cx="897649" cy="353919"/>
              </a:xfrm>
            </p:grpSpPr>
            <p:sp>
              <p:nvSpPr>
                <p:cNvPr id="249" name="Freeform 248">
                  <a:extLst>
                    <a:ext uri="{FF2B5EF4-FFF2-40B4-BE49-F238E27FC236}">
                      <a16:creationId xmlns:a16="http://schemas.microsoft.com/office/drawing/2014/main" id="{3DAA7719-AFF5-3946-9E0A-69F7C74626C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0" name="Freeform 249">
                  <a:extLst>
                    <a:ext uri="{FF2B5EF4-FFF2-40B4-BE49-F238E27FC236}">
                      <a16:creationId xmlns:a16="http://schemas.microsoft.com/office/drawing/2014/main" id="{BD21E234-FBCD-9A41-9750-51E58BFABFE5}"/>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1" name="Freeform 250">
                  <a:extLst>
                    <a:ext uri="{FF2B5EF4-FFF2-40B4-BE49-F238E27FC236}">
                      <a16:creationId xmlns:a16="http://schemas.microsoft.com/office/drawing/2014/main" id="{5F2CCF7F-A24D-3344-BFBA-FF06F8979B6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52" name="Freeform 251">
                  <a:extLst>
                    <a:ext uri="{FF2B5EF4-FFF2-40B4-BE49-F238E27FC236}">
                      <a16:creationId xmlns:a16="http://schemas.microsoft.com/office/drawing/2014/main" id="{3D8B1737-42CF-304B-8B0A-66E1142DFC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7" name="Group 226">
              <a:extLst>
                <a:ext uri="{FF2B5EF4-FFF2-40B4-BE49-F238E27FC236}">
                  <a16:creationId xmlns:a16="http://schemas.microsoft.com/office/drawing/2014/main" id="{666A8DA3-D9BA-0F45-82A3-1F20B169C5A8}"/>
                </a:ext>
              </a:extLst>
            </p:cNvPr>
            <p:cNvGrpSpPr/>
            <p:nvPr/>
          </p:nvGrpSpPr>
          <p:grpSpPr>
            <a:xfrm>
              <a:off x="613014" y="2751206"/>
              <a:ext cx="477092" cy="244001"/>
              <a:chOff x="1105742" y="2664678"/>
              <a:chExt cx="914400" cy="479686"/>
            </a:xfrm>
          </p:grpSpPr>
          <p:sp>
            <p:nvSpPr>
              <p:cNvPr id="239" name="Rectangle 238">
                <a:extLst>
                  <a:ext uri="{FF2B5EF4-FFF2-40B4-BE49-F238E27FC236}">
                    <a16:creationId xmlns:a16="http://schemas.microsoft.com/office/drawing/2014/main" id="{74A2641A-CB23-1A43-BB67-662E64192912}"/>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0" name="Freeform 239">
                <a:extLst>
                  <a:ext uri="{FF2B5EF4-FFF2-40B4-BE49-F238E27FC236}">
                    <a16:creationId xmlns:a16="http://schemas.microsoft.com/office/drawing/2014/main" id="{B8B4A3A7-0A8E-E341-B246-8934300B0E5E}"/>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41" name="Group 240">
                <a:extLst>
                  <a:ext uri="{FF2B5EF4-FFF2-40B4-BE49-F238E27FC236}">
                    <a16:creationId xmlns:a16="http://schemas.microsoft.com/office/drawing/2014/main" id="{70AE3C31-5592-4242-A9DF-D6F2C4F9E632}"/>
                  </a:ext>
                </a:extLst>
              </p:cNvPr>
              <p:cNvGrpSpPr/>
              <p:nvPr/>
            </p:nvGrpSpPr>
            <p:grpSpPr>
              <a:xfrm>
                <a:off x="1171599" y="2698871"/>
                <a:ext cx="771688" cy="236197"/>
                <a:chOff x="7939341" y="3037317"/>
                <a:chExt cx="897649" cy="353919"/>
              </a:xfrm>
            </p:grpSpPr>
            <p:sp>
              <p:nvSpPr>
                <p:cNvPr id="242" name="Freeform 241">
                  <a:extLst>
                    <a:ext uri="{FF2B5EF4-FFF2-40B4-BE49-F238E27FC236}">
                      <a16:creationId xmlns:a16="http://schemas.microsoft.com/office/drawing/2014/main" id="{625C63E9-552C-A74D-852B-9B3D93D5AF8C}"/>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3" name="Freeform 242">
                  <a:extLst>
                    <a:ext uri="{FF2B5EF4-FFF2-40B4-BE49-F238E27FC236}">
                      <a16:creationId xmlns:a16="http://schemas.microsoft.com/office/drawing/2014/main" id="{5600A8E7-8448-0245-BF8B-E95AC863BB08}"/>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4" name="Freeform 243">
                  <a:extLst>
                    <a:ext uri="{FF2B5EF4-FFF2-40B4-BE49-F238E27FC236}">
                      <a16:creationId xmlns:a16="http://schemas.microsoft.com/office/drawing/2014/main" id="{FAD0431C-25E5-BA45-B47D-D4D935C9259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45" name="Freeform 244">
                  <a:extLst>
                    <a:ext uri="{FF2B5EF4-FFF2-40B4-BE49-F238E27FC236}">
                      <a16:creationId xmlns:a16="http://schemas.microsoft.com/office/drawing/2014/main" id="{158518B1-5E2E-934C-AD49-743501D1223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28" name="Group 227">
              <a:extLst>
                <a:ext uri="{FF2B5EF4-FFF2-40B4-BE49-F238E27FC236}">
                  <a16:creationId xmlns:a16="http://schemas.microsoft.com/office/drawing/2014/main" id="{ACA717A5-8285-8C49-B519-5B890015CDA9}"/>
                </a:ext>
              </a:extLst>
            </p:cNvPr>
            <p:cNvGrpSpPr/>
            <p:nvPr/>
          </p:nvGrpSpPr>
          <p:grpSpPr>
            <a:xfrm>
              <a:off x="615711" y="3320346"/>
              <a:ext cx="477092" cy="244001"/>
              <a:chOff x="1105742" y="2664678"/>
              <a:chExt cx="914400" cy="479686"/>
            </a:xfrm>
          </p:grpSpPr>
          <p:sp>
            <p:nvSpPr>
              <p:cNvPr id="232" name="Rectangle 231">
                <a:extLst>
                  <a:ext uri="{FF2B5EF4-FFF2-40B4-BE49-F238E27FC236}">
                    <a16:creationId xmlns:a16="http://schemas.microsoft.com/office/drawing/2014/main" id="{4029C840-D660-6D47-941D-230D0FE9D956}"/>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3" name="Freeform 232">
                <a:extLst>
                  <a:ext uri="{FF2B5EF4-FFF2-40B4-BE49-F238E27FC236}">
                    <a16:creationId xmlns:a16="http://schemas.microsoft.com/office/drawing/2014/main" id="{74CC4FA4-0859-264D-A8F8-38EB26D6C713}"/>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34" name="Group 233">
                <a:extLst>
                  <a:ext uri="{FF2B5EF4-FFF2-40B4-BE49-F238E27FC236}">
                    <a16:creationId xmlns:a16="http://schemas.microsoft.com/office/drawing/2014/main" id="{A96135B5-5525-EA47-BB69-E6E072DC7043}"/>
                  </a:ext>
                </a:extLst>
              </p:cNvPr>
              <p:cNvGrpSpPr/>
              <p:nvPr/>
            </p:nvGrpSpPr>
            <p:grpSpPr>
              <a:xfrm>
                <a:off x="1171599" y="2698871"/>
                <a:ext cx="771688" cy="236197"/>
                <a:chOff x="7939341" y="3037317"/>
                <a:chExt cx="897649" cy="353919"/>
              </a:xfrm>
            </p:grpSpPr>
            <p:sp>
              <p:nvSpPr>
                <p:cNvPr id="235" name="Freeform 234">
                  <a:extLst>
                    <a:ext uri="{FF2B5EF4-FFF2-40B4-BE49-F238E27FC236}">
                      <a16:creationId xmlns:a16="http://schemas.microsoft.com/office/drawing/2014/main" id="{184BB9E3-E944-3E46-AD1A-B76D8BA0ADFA}"/>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6" name="Freeform 235">
                  <a:extLst>
                    <a:ext uri="{FF2B5EF4-FFF2-40B4-BE49-F238E27FC236}">
                      <a16:creationId xmlns:a16="http://schemas.microsoft.com/office/drawing/2014/main" id="{6FCE5AE2-819B-D04A-BFC3-4C44D032A76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7" name="Freeform 236">
                  <a:extLst>
                    <a:ext uri="{FF2B5EF4-FFF2-40B4-BE49-F238E27FC236}">
                      <a16:creationId xmlns:a16="http://schemas.microsoft.com/office/drawing/2014/main" id="{A8DBA787-1841-644A-8F4E-171AEC987414}"/>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38" name="Freeform 237">
                  <a:extLst>
                    <a:ext uri="{FF2B5EF4-FFF2-40B4-BE49-F238E27FC236}">
                      <a16:creationId xmlns:a16="http://schemas.microsoft.com/office/drawing/2014/main" id="{AB4943E0-7012-6345-90FB-8C572EE2D401}"/>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sp>
          <p:nvSpPr>
            <p:cNvPr id="229" name="Oval 228">
              <a:extLst>
                <a:ext uri="{FF2B5EF4-FFF2-40B4-BE49-F238E27FC236}">
                  <a16:creationId xmlns:a16="http://schemas.microsoft.com/office/drawing/2014/main" id="{AE5ADF08-91C5-3748-8F20-9313182FD05E}"/>
                </a:ext>
              </a:extLst>
            </p:cNvPr>
            <p:cNvSpPr/>
            <p:nvPr/>
          </p:nvSpPr>
          <p:spPr>
            <a:xfrm>
              <a:off x="825388" y="3147802"/>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0" name="Oval 229">
              <a:extLst>
                <a:ext uri="{FF2B5EF4-FFF2-40B4-BE49-F238E27FC236}">
                  <a16:creationId xmlns:a16="http://schemas.microsoft.com/office/drawing/2014/main" id="{E6881ABB-BCDD-0E48-851A-C72CC0E6CDA2}"/>
                </a:ext>
              </a:extLst>
            </p:cNvPr>
            <p:cNvSpPr/>
            <p:nvPr/>
          </p:nvSpPr>
          <p:spPr>
            <a:xfrm>
              <a:off x="827283" y="3207143"/>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1" name="Oval 230">
              <a:extLst>
                <a:ext uri="{FF2B5EF4-FFF2-40B4-BE49-F238E27FC236}">
                  <a16:creationId xmlns:a16="http://schemas.microsoft.com/office/drawing/2014/main" id="{DDD5933A-44B8-0842-84DD-BD1982139971}"/>
                </a:ext>
              </a:extLst>
            </p:cNvPr>
            <p:cNvSpPr/>
            <p:nvPr/>
          </p:nvSpPr>
          <p:spPr>
            <a:xfrm>
              <a:off x="827540" y="3266485"/>
              <a:ext cx="45719" cy="45719"/>
            </a:xfrm>
            <a:prstGeom prst="ellipse">
              <a:avLst/>
            </a:prstGeom>
            <a:solidFill>
              <a:srgbClr val="0000A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nvGrpSpPr>
          <p:cNvPr id="260" name="Group 259">
            <a:extLst>
              <a:ext uri="{FF2B5EF4-FFF2-40B4-BE49-F238E27FC236}">
                <a16:creationId xmlns:a16="http://schemas.microsoft.com/office/drawing/2014/main" id="{8875116C-1111-4D43-BA7E-3D7B4538D2FC}"/>
              </a:ext>
            </a:extLst>
          </p:cNvPr>
          <p:cNvGrpSpPr/>
          <p:nvPr/>
        </p:nvGrpSpPr>
        <p:grpSpPr>
          <a:xfrm>
            <a:off x="4676137" y="5546020"/>
            <a:ext cx="919098" cy="526473"/>
            <a:chOff x="5339246" y="5541818"/>
            <a:chExt cx="919098" cy="526473"/>
          </a:xfrm>
        </p:grpSpPr>
        <p:sp>
          <p:nvSpPr>
            <p:cNvPr id="259" name="Rectangle 258">
              <a:extLst>
                <a:ext uri="{FF2B5EF4-FFF2-40B4-BE49-F238E27FC236}">
                  <a16:creationId xmlns:a16="http://schemas.microsoft.com/office/drawing/2014/main" id="{03A5AB8E-9DF7-F245-BEE6-66A92C0038A0}"/>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8" name="TextBox 257">
              <a:extLst>
                <a:ext uri="{FF2B5EF4-FFF2-40B4-BE49-F238E27FC236}">
                  <a16:creationId xmlns:a16="http://schemas.microsoft.com/office/drawing/2014/main" id="{DEA18B13-3F38-D541-9858-45DF9D0CD69D}"/>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Wireless</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Controller</a:t>
              </a:r>
            </a:p>
          </p:txBody>
        </p:sp>
      </p:grpSp>
      <p:sp>
        <p:nvSpPr>
          <p:cNvPr id="261" name="TextBox 260">
            <a:extLst>
              <a:ext uri="{FF2B5EF4-FFF2-40B4-BE49-F238E27FC236}">
                <a16:creationId xmlns:a16="http://schemas.microsoft.com/office/drawing/2014/main" id="{EFB83D0E-7D12-EB42-98B5-CCFA53489C7B}"/>
              </a:ext>
            </a:extLst>
          </p:cNvPr>
          <p:cNvSpPr txBox="1"/>
          <p:nvPr/>
        </p:nvSpPr>
        <p:spPr>
          <a:xfrm>
            <a:off x="5358424" y="5189700"/>
            <a:ext cx="377026" cy="369332"/>
          </a:xfrm>
          <a:prstGeom prst="rect">
            <a:avLst/>
          </a:prstGeom>
          <a:noFill/>
        </p:spPr>
        <p:txBody>
          <a:bodyPr wrap="none" rtlCol="0">
            <a:spAutoFit/>
          </a:bodyPr>
          <a:lstStyle/>
          <a:p>
            <a:r>
              <a:rPr lang="en-US" dirty="0"/>
              <a:t>...</a:t>
            </a:r>
          </a:p>
        </p:txBody>
      </p:sp>
      <p:cxnSp>
        <p:nvCxnSpPr>
          <p:cNvPr id="262" name="Straight Connector 261">
            <a:extLst>
              <a:ext uri="{FF2B5EF4-FFF2-40B4-BE49-F238E27FC236}">
                <a16:creationId xmlns:a16="http://schemas.microsoft.com/office/drawing/2014/main" id="{85D298E1-9F80-764E-96D3-C54B5A4A9BDC}"/>
              </a:ext>
            </a:extLst>
          </p:cNvPr>
          <p:cNvCxnSpPr/>
          <p:nvPr/>
        </p:nvCxnSpPr>
        <p:spPr>
          <a:xfrm flipH="1">
            <a:off x="5123329" y="4927220"/>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3" name="Straight Connector 262">
            <a:extLst>
              <a:ext uri="{FF2B5EF4-FFF2-40B4-BE49-F238E27FC236}">
                <a16:creationId xmlns:a16="http://schemas.microsoft.com/office/drawing/2014/main" id="{F17CA03E-129D-1B42-9873-F49C7BDD0057}"/>
              </a:ext>
            </a:extLst>
          </p:cNvPr>
          <p:cNvCxnSpPr>
            <a:cxnSpLocks/>
          </p:cNvCxnSpPr>
          <p:nvPr/>
        </p:nvCxnSpPr>
        <p:spPr>
          <a:xfrm>
            <a:off x="5532039" y="4920293"/>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4" name="Group 263">
            <a:extLst>
              <a:ext uri="{FF2B5EF4-FFF2-40B4-BE49-F238E27FC236}">
                <a16:creationId xmlns:a16="http://schemas.microsoft.com/office/drawing/2014/main" id="{A2EAD8F4-C306-3340-B2BD-CF16C93DF2AA}"/>
              </a:ext>
            </a:extLst>
          </p:cNvPr>
          <p:cNvGrpSpPr/>
          <p:nvPr/>
        </p:nvGrpSpPr>
        <p:grpSpPr>
          <a:xfrm>
            <a:off x="5585775" y="5555545"/>
            <a:ext cx="919098" cy="526473"/>
            <a:chOff x="5339246" y="5541818"/>
            <a:chExt cx="919098" cy="526473"/>
          </a:xfrm>
        </p:grpSpPr>
        <p:sp>
          <p:nvSpPr>
            <p:cNvPr id="265" name="Rectangle 264">
              <a:extLst>
                <a:ext uri="{FF2B5EF4-FFF2-40B4-BE49-F238E27FC236}">
                  <a16:creationId xmlns:a16="http://schemas.microsoft.com/office/drawing/2014/main" id="{5D9CC52D-4EDC-014A-A9A6-E84EC9B0A9BA}"/>
                </a:ext>
              </a:extLst>
            </p:cNvPr>
            <p:cNvSpPr/>
            <p:nvPr/>
          </p:nvSpPr>
          <p:spPr>
            <a:xfrm>
              <a:off x="5401994" y="5541818"/>
              <a:ext cx="777133" cy="526473"/>
            </a:xfrm>
            <a:prstGeom prst="rect">
              <a:avLst/>
            </a:prstGeom>
            <a:gradFill>
              <a:gsLst>
                <a:gs pos="0">
                  <a:srgbClr val="0000A8"/>
                </a:gs>
                <a:gs pos="99000">
                  <a:schemeClr val="tx2">
                    <a:lumMod val="25000"/>
                    <a:lumOff val="75000"/>
                  </a:schemeClr>
                </a:gs>
              </a:gsLst>
              <a:lin ang="5400000" scaled="0"/>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6" name="TextBox 265">
              <a:extLst>
                <a:ext uri="{FF2B5EF4-FFF2-40B4-BE49-F238E27FC236}">
                  <a16:creationId xmlns:a16="http://schemas.microsoft.com/office/drawing/2014/main" id="{C0B2E0A2-8C93-C24F-A065-2189B9C2EABB}"/>
                </a:ext>
              </a:extLst>
            </p:cNvPr>
            <p:cNvSpPr txBox="1"/>
            <p:nvPr/>
          </p:nvSpPr>
          <p:spPr>
            <a:xfrm>
              <a:off x="5339246" y="5607840"/>
              <a:ext cx="919098" cy="441275"/>
            </a:xfrm>
            <a:prstGeom prst="rect">
              <a:avLst/>
            </a:prstGeom>
            <a:noFill/>
          </p:spPr>
          <p:txBody>
            <a:bodyPr wrap="none" rtlCol="0">
              <a:spAutoFit/>
            </a:bodyPr>
            <a:lstStyle/>
            <a:p>
              <a:pPr algn="ctr">
                <a:lnSpc>
                  <a:spcPct val="80000"/>
                </a:lnSpc>
              </a:pPr>
              <a:r>
                <a:rPr lang="en-US" sz="1400" dirty="0">
                  <a:solidFill>
                    <a:schemeClr val="bg1"/>
                  </a:solidFill>
                  <a:latin typeface="Calibri" panose="020F0502020204030204" pitchFamily="34" charset="0"/>
                  <a:cs typeface="Calibri" panose="020F0502020204030204" pitchFamily="34" charset="0"/>
                </a:rPr>
                <a:t>Wireless</a:t>
              </a:r>
            </a:p>
            <a:p>
              <a:pPr algn="ctr">
                <a:lnSpc>
                  <a:spcPct val="80000"/>
                </a:lnSpc>
              </a:pPr>
              <a:r>
                <a:rPr lang="en-US" sz="1400" dirty="0">
                  <a:solidFill>
                    <a:schemeClr val="bg1"/>
                  </a:solidFill>
                  <a:latin typeface="Calibri" panose="020F0502020204030204" pitchFamily="34" charset="0"/>
                  <a:cs typeface="Calibri" panose="020F0502020204030204" pitchFamily="34" charset="0"/>
                </a:rPr>
                <a:t>Controller</a:t>
              </a:r>
            </a:p>
          </p:txBody>
        </p:sp>
      </p:grpSp>
      <p:cxnSp>
        <p:nvCxnSpPr>
          <p:cNvPr id="301" name="Straight Connector 300">
            <a:extLst>
              <a:ext uri="{FF2B5EF4-FFF2-40B4-BE49-F238E27FC236}">
                <a16:creationId xmlns:a16="http://schemas.microsoft.com/office/drawing/2014/main" id="{B9000595-456B-DD4C-8978-867663ADDD36}"/>
              </a:ext>
            </a:extLst>
          </p:cNvPr>
          <p:cNvCxnSpPr/>
          <p:nvPr/>
        </p:nvCxnSpPr>
        <p:spPr>
          <a:xfrm flipH="1">
            <a:off x="7180730" y="4941504"/>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2" name="Straight Connector 301">
            <a:extLst>
              <a:ext uri="{FF2B5EF4-FFF2-40B4-BE49-F238E27FC236}">
                <a16:creationId xmlns:a16="http://schemas.microsoft.com/office/drawing/2014/main" id="{42C0B804-0C6F-D54C-AAF3-EE58B4D18649}"/>
              </a:ext>
            </a:extLst>
          </p:cNvPr>
          <p:cNvCxnSpPr>
            <a:cxnSpLocks/>
          </p:cNvCxnSpPr>
          <p:nvPr/>
        </p:nvCxnSpPr>
        <p:spPr>
          <a:xfrm>
            <a:off x="7589440" y="4934577"/>
            <a:ext cx="420312" cy="630924"/>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11" name="Group 310">
            <a:extLst>
              <a:ext uri="{FF2B5EF4-FFF2-40B4-BE49-F238E27FC236}">
                <a16:creationId xmlns:a16="http://schemas.microsoft.com/office/drawing/2014/main" id="{277BD160-EFA5-DA47-B4E6-2F8FA6C82D42}"/>
              </a:ext>
            </a:extLst>
          </p:cNvPr>
          <p:cNvGrpSpPr/>
          <p:nvPr/>
        </p:nvGrpSpPr>
        <p:grpSpPr>
          <a:xfrm>
            <a:off x="6795399" y="5585853"/>
            <a:ext cx="1672049" cy="701199"/>
            <a:chOff x="7615670" y="5367338"/>
            <a:chExt cx="1672049" cy="701199"/>
          </a:xfrm>
        </p:grpSpPr>
        <p:cxnSp>
          <p:nvCxnSpPr>
            <p:cNvPr id="303" name="Straight Connector 302">
              <a:extLst>
                <a:ext uri="{FF2B5EF4-FFF2-40B4-BE49-F238E27FC236}">
                  <a16:creationId xmlns:a16="http://schemas.microsoft.com/office/drawing/2014/main" id="{74D4A66C-CB10-EF4D-8730-FF0F89E2FD17}"/>
                </a:ext>
              </a:extLst>
            </p:cNvPr>
            <p:cNvCxnSpPr>
              <a:cxnSpLocks/>
            </p:cNvCxnSpPr>
            <p:nvPr/>
          </p:nvCxnSpPr>
          <p:spPr>
            <a:xfrm>
              <a:off x="7983682" y="5534891"/>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4" name="Straight Connector 303">
              <a:extLst>
                <a:ext uri="{FF2B5EF4-FFF2-40B4-BE49-F238E27FC236}">
                  <a16:creationId xmlns:a16="http://schemas.microsoft.com/office/drawing/2014/main" id="{98E37C50-6546-C245-AF01-D2E93FD616F8}"/>
                </a:ext>
              </a:extLst>
            </p:cNvPr>
            <p:cNvCxnSpPr>
              <a:cxnSpLocks/>
              <a:endCxn id="298" idx="2"/>
            </p:cNvCxnSpPr>
            <p:nvPr/>
          </p:nvCxnSpPr>
          <p:spPr>
            <a:xfrm>
              <a:off x="7980220" y="5491916"/>
              <a:ext cx="916155" cy="432727"/>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7" name="Straight Connector 306">
              <a:extLst>
                <a:ext uri="{FF2B5EF4-FFF2-40B4-BE49-F238E27FC236}">
                  <a16:creationId xmlns:a16="http://schemas.microsoft.com/office/drawing/2014/main" id="{BCDA49D8-CF2B-7040-A097-84C440B2C687}"/>
                </a:ext>
              </a:extLst>
            </p:cNvPr>
            <p:cNvCxnSpPr>
              <a:cxnSpLocks/>
            </p:cNvCxnSpPr>
            <p:nvPr/>
          </p:nvCxnSpPr>
          <p:spPr>
            <a:xfrm>
              <a:off x="8880764" y="5545282"/>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08" name="Straight Connector 307">
              <a:extLst>
                <a:ext uri="{FF2B5EF4-FFF2-40B4-BE49-F238E27FC236}">
                  <a16:creationId xmlns:a16="http://schemas.microsoft.com/office/drawing/2014/main" id="{57E51865-EB6F-7841-AA18-304145A026D0}"/>
                </a:ext>
              </a:extLst>
            </p:cNvPr>
            <p:cNvCxnSpPr>
              <a:cxnSpLocks/>
              <a:stCxn id="287" idx="4"/>
            </p:cNvCxnSpPr>
            <p:nvPr/>
          </p:nvCxnSpPr>
          <p:spPr>
            <a:xfrm flipV="1">
              <a:off x="7990567" y="5498616"/>
              <a:ext cx="891954" cy="407070"/>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10" name="Straight Connector 309">
              <a:extLst>
                <a:ext uri="{FF2B5EF4-FFF2-40B4-BE49-F238E27FC236}">
                  <a16:creationId xmlns:a16="http://schemas.microsoft.com/office/drawing/2014/main" id="{DEBF665C-2879-CF44-8B31-871DCD8BBB57}"/>
                </a:ext>
              </a:extLst>
            </p:cNvPr>
            <p:cNvCxnSpPr>
              <a:cxnSpLocks/>
            </p:cNvCxnSpPr>
            <p:nvPr/>
          </p:nvCxnSpPr>
          <p:spPr>
            <a:xfrm rot="16200000">
              <a:off x="8437420" y="5323610"/>
              <a:ext cx="0" cy="324713"/>
            </a:xfrm>
            <a:prstGeom prst="line">
              <a:avLst/>
            </a:prstGeom>
            <a:ln w="15875">
              <a:solidFill>
                <a:schemeClr val="tx1"/>
              </a:solidFill>
            </a:ln>
          </p:spPr>
          <p:style>
            <a:lnRef idx="2">
              <a:schemeClr val="accent1"/>
            </a:lnRef>
            <a:fillRef idx="0">
              <a:schemeClr val="accent1"/>
            </a:fillRef>
            <a:effectRef idx="1">
              <a:schemeClr val="accent1"/>
            </a:effectRef>
            <a:fontRef idx="minor">
              <a:schemeClr val="tx1"/>
            </a:fontRef>
          </p:style>
        </p:cxnSp>
        <p:grpSp>
          <p:nvGrpSpPr>
            <p:cNvPr id="267" name="Group 266">
              <a:extLst>
                <a:ext uri="{FF2B5EF4-FFF2-40B4-BE49-F238E27FC236}">
                  <a16:creationId xmlns:a16="http://schemas.microsoft.com/office/drawing/2014/main" id="{3B2F585D-1570-EA47-AC48-924518A2FF2F}"/>
                </a:ext>
              </a:extLst>
            </p:cNvPr>
            <p:cNvGrpSpPr/>
            <p:nvPr/>
          </p:nvGrpSpPr>
          <p:grpSpPr>
            <a:xfrm>
              <a:off x="7643812" y="5372101"/>
              <a:ext cx="691405" cy="344014"/>
              <a:chOff x="1105742" y="2664678"/>
              <a:chExt cx="914400" cy="479686"/>
            </a:xfrm>
          </p:grpSpPr>
          <p:sp>
            <p:nvSpPr>
              <p:cNvPr id="268" name="Rectangle 267">
                <a:extLst>
                  <a:ext uri="{FF2B5EF4-FFF2-40B4-BE49-F238E27FC236}">
                    <a16:creationId xmlns:a16="http://schemas.microsoft.com/office/drawing/2014/main" id="{4AFBA6FC-B7F5-354F-9A97-E2F1F610A448}"/>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69" name="Freeform 268">
                <a:extLst>
                  <a:ext uri="{FF2B5EF4-FFF2-40B4-BE49-F238E27FC236}">
                    <a16:creationId xmlns:a16="http://schemas.microsoft.com/office/drawing/2014/main" id="{9F9ED627-8EAD-DC4B-9024-45D0DCEB97EF}"/>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0" name="Group 269">
                <a:extLst>
                  <a:ext uri="{FF2B5EF4-FFF2-40B4-BE49-F238E27FC236}">
                    <a16:creationId xmlns:a16="http://schemas.microsoft.com/office/drawing/2014/main" id="{0437AB01-5663-AF4D-9685-FD62FBDB4C75}"/>
                  </a:ext>
                </a:extLst>
              </p:cNvPr>
              <p:cNvGrpSpPr/>
              <p:nvPr/>
            </p:nvGrpSpPr>
            <p:grpSpPr>
              <a:xfrm>
                <a:off x="1171599" y="2698871"/>
                <a:ext cx="771688" cy="236197"/>
                <a:chOff x="7939341" y="3037317"/>
                <a:chExt cx="897649" cy="353919"/>
              </a:xfrm>
            </p:grpSpPr>
            <p:sp>
              <p:nvSpPr>
                <p:cNvPr id="271" name="Freeform 270">
                  <a:extLst>
                    <a:ext uri="{FF2B5EF4-FFF2-40B4-BE49-F238E27FC236}">
                      <a16:creationId xmlns:a16="http://schemas.microsoft.com/office/drawing/2014/main" id="{C0D2F52A-89E8-D643-9DA7-4F6B362EC5E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2" name="Freeform 271">
                  <a:extLst>
                    <a:ext uri="{FF2B5EF4-FFF2-40B4-BE49-F238E27FC236}">
                      <a16:creationId xmlns:a16="http://schemas.microsoft.com/office/drawing/2014/main" id="{0CFAB75D-9FA8-834F-A138-D2E8203B172A}"/>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3" name="Freeform 272">
                  <a:extLst>
                    <a:ext uri="{FF2B5EF4-FFF2-40B4-BE49-F238E27FC236}">
                      <a16:creationId xmlns:a16="http://schemas.microsoft.com/office/drawing/2014/main" id="{9CFBD623-4087-354B-AE87-B496EBAEA8EA}"/>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4" name="Freeform 273">
                  <a:extLst>
                    <a:ext uri="{FF2B5EF4-FFF2-40B4-BE49-F238E27FC236}">
                      <a16:creationId xmlns:a16="http://schemas.microsoft.com/office/drawing/2014/main" id="{5970C85F-C2D9-E04E-BFE3-4F648D09C32A}"/>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75" name="Group 274">
              <a:extLst>
                <a:ext uri="{FF2B5EF4-FFF2-40B4-BE49-F238E27FC236}">
                  <a16:creationId xmlns:a16="http://schemas.microsoft.com/office/drawing/2014/main" id="{68E6F915-685D-BD4F-89FA-CE85F5B39B7C}"/>
                </a:ext>
              </a:extLst>
            </p:cNvPr>
            <p:cNvGrpSpPr/>
            <p:nvPr/>
          </p:nvGrpSpPr>
          <p:grpSpPr>
            <a:xfrm>
              <a:off x="8539162" y="5367338"/>
              <a:ext cx="691405" cy="344014"/>
              <a:chOff x="1105742" y="2664678"/>
              <a:chExt cx="914400" cy="479686"/>
            </a:xfrm>
          </p:grpSpPr>
          <p:sp>
            <p:nvSpPr>
              <p:cNvPr id="276" name="Rectangle 275">
                <a:extLst>
                  <a:ext uri="{FF2B5EF4-FFF2-40B4-BE49-F238E27FC236}">
                    <a16:creationId xmlns:a16="http://schemas.microsoft.com/office/drawing/2014/main" id="{BEFEF4E0-2FD3-844F-B80F-3AEC833D4D25}"/>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77" name="Freeform 276">
                <a:extLst>
                  <a:ext uri="{FF2B5EF4-FFF2-40B4-BE49-F238E27FC236}">
                    <a16:creationId xmlns:a16="http://schemas.microsoft.com/office/drawing/2014/main" id="{BBCD33AD-465E-C347-93BA-A38014391AE9}"/>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78" name="Group 277">
                <a:extLst>
                  <a:ext uri="{FF2B5EF4-FFF2-40B4-BE49-F238E27FC236}">
                    <a16:creationId xmlns:a16="http://schemas.microsoft.com/office/drawing/2014/main" id="{910731B3-3962-F546-B216-1844A98993B3}"/>
                  </a:ext>
                </a:extLst>
              </p:cNvPr>
              <p:cNvGrpSpPr/>
              <p:nvPr/>
            </p:nvGrpSpPr>
            <p:grpSpPr>
              <a:xfrm>
                <a:off x="1171599" y="2698871"/>
                <a:ext cx="771688" cy="236197"/>
                <a:chOff x="7939341" y="3037317"/>
                <a:chExt cx="897649" cy="353919"/>
              </a:xfrm>
            </p:grpSpPr>
            <p:sp>
              <p:nvSpPr>
                <p:cNvPr id="279" name="Freeform 278">
                  <a:extLst>
                    <a:ext uri="{FF2B5EF4-FFF2-40B4-BE49-F238E27FC236}">
                      <a16:creationId xmlns:a16="http://schemas.microsoft.com/office/drawing/2014/main" id="{26B1AB96-4836-1E47-835A-BBA3EE9BD109}"/>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0" name="Freeform 279">
                  <a:extLst>
                    <a:ext uri="{FF2B5EF4-FFF2-40B4-BE49-F238E27FC236}">
                      <a16:creationId xmlns:a16="http://schemas.microsoft.com/office/drawing/2014/main" id="{864F6D60-11EC-2E43-BE91-96C88CB23A89}"/>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1" name="Freeform 280">
                  <a:extLst>
                    <a:ext uri="{FF2B5EF4-FFF2-40B4-BE49-F238E27FC236}">
                      <a16:creationId xmlns:a16="http://schemas.microsoft.com/office/drawing/2014/main" id="{69FA6FAA-2F9F-5C4B-A0D0-072D8C5CC1A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2" name="Freeform 281">
                  <a:extLst>
                    <a:ext uri="{FF2B5EF4-FFF2-40B4-BE49-F238E27FC236}">
                      <a16:creationId xmlns:a16="http://schemas.microsoft.com/office/drawing/2014/main" id="{F37C5974-6A0F-1B4C-BD2D-485E4168E88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83" name="Group 282">
              <a:extLst>
                <a:ext uri="{FF2B5EF4-FFF2-40B4-BE49-F238E27FC236}">
                  <a16:creationId xmlns:a16="http://schemas.microsoft.com/office/drawing/2014/main" id="{32F4A885-E3A2-474B-A150-154D2D4A5239}"/>
                </a:ext>
              </a:extLst>
            </p:cNvPr>
            <p:cNvGrpSpPr/>
            <p:nvPr/>
          </p:nvGrpSpPr>
          <p:grpSpPr>
            <a:xfrm>
              <a:off x="7615670" y="5829299"/>
              <a:ext cx="767604" cy="220189"/>
              <a:chOff x="1105742" y="2664678"/>
              <a:chExt cx="914400" cy="479686"/>
            </a:xfrm>
          </p:grpSpPr>
          <p:sp>
            <p:nvSpPr>
              <p:cNvPr id="284" name="Rectangle 283">
                <a:extLst>
                  <a:ext uri="{FF2B5EF4-FFF2-40B4-BE49-F238E27FC236}">
                    <a16:creationId xmlns:a16="http://schemas.microsoft.com/office/drawing/2014/main" id="{F1E7D682-514D-4F45-B626-3FA02BF90B7B}"/>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5" name="Freeform 284">
                <a:extLst>
                  <a:ext uri="{FF2B5EF4-FFF2-40B4-BE49-F238E27FC236}">
                    <a16:creationId xmlns:a16="http://schemas.microsoft.com/office/drawing/2014/main" id="{28D9A602-AF3E-4C4C-ABA7-C99F694BB8DC}"/>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86" name="Group 285">
                <a:extLst>
                  <a:ext uri="{FF2B5EF4-FFF2-40B4-BE49-F238E27FC236}">
                    <a16:creationId xmlns:a16="http://schemas.microsoft.com/office/drawing/2014/main" id="{4FB7EA8E-D0E4-364F-B28C-97AF02185F65}"/>
                  </a:ext>
                </a:extLst>
              </p:cNvPr>
              <p:cNvGrpSpPr/>
              <p:nvPr/>
            </p:nvGrpSpPr>
            <p:grpSpPr>
              <a:xfrm>
                <a:off x="1171599" y="2698871"/>
                <a:ext cx="771688" cy="236197"/>
                <a:chOff x="7939341" y="3037317"/>
                <a:chExt cx="897649" cy="353919"/>
              </a:xfrm>
            </p:grpSpPr>
            <p:sp>
              <p:nvSpPr>
                <p:cNvPr id="287" name="Freeform 286">
                  <a:extLst>
                    <a:ext uri="{FF2B5EF4-FFF2-40B4-BE49-F238E27FC236}">
                      <a16:creationId xmlns:a16="http://schemas.microsoft.com/office/drawing/2014/main" id="{7883D527-8E2F-AE41-A6AB-B5A3E139F10B}"/>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8" name="Freeform 287">
                  <a:extLst>
                    <a:ext uri="{FF2B5EF4-FFF2-40B4-BE49-F238E27FC236}">
                      <a16:creationId xmlns:a16="http://schemas.microsoft.com/office/drawing/2014/main" id="{88D3C32E-F85A-2B46-950A-BFD9EDA587D7}"/>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89" name="Freeform 288">
                  <a:extLst>
                    <a:ext uri="{FF2B5EF4-FFF2-40B4-BE49-F238E27FC236}">
                      <a16:creationId xmlns:a16="http://schemas.microsoft.com/office/drawing/2014/main" id="{D27DBFFA-E775-1D49-B872-391D3818F1C5}"/>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0" name="Freeform 289">
                  <a:extLst>
                    <a:ext uri="{FF2B5EF4-FFF2-40B4-BE49-F238E27FC236}">
                      <a16:creationId xmlns:a16="http://schemas.microsoft.com/office/drawing/2014/main" id="{E0E0CF5D-2C4A-4B46-A7A1-8D2CCFBBE8B8}"/>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nvGrpSpPr>
            <p:cNvPr id="291" name="Group 290">
              <a:extLst>
                <a:ext uri="{FF2B5EF4-FFF2-40B4-BE49-F238E27FC236}">
                  <a16:creationId xmlns:a16="http://schemas.microsoft.com/office/drawing/2014/main" id="{C0E757EC-2A87-344C-9F71-E0D88DA8BCC5}"/>
                </a:ext>
              </a:extLst>
            </p:cNvPr>
            <p:cNvGrpSpPr/>
            <p:nvPr/>
          </p:nvGrpSpPr>
          <p:grpSpPr>
            <a:xfrm>
              <a:off x="8520115" y="5848348"/>
              <a:ext cx="767604" cy="220189"/>
              <a:chOff x="1105742" y="2664678"/>
              <a:chExt cx="914400" cy="479686"/>
            </a:xfrm>
          </p:grpSpPr>
          <p:sp>
            <p:nvSpPr>
              <p:cNvPr id="292" name="Rectangle 291">
                <a:extLst>
                  <a:ext uri="{FF2B5EF4-FFF2-40B4-BE49-F238E27FC236}">
                    <a16:creationId xmlns:a16="http://schemas.microsoft.com/office/drawing/2014/main" id="{34C874EF-3BA1-4B4F-8F9D-78203EEE9017}"/>
                  </a:ext>
                </a:extLst>
              </p:cNvPr>
              <p:cNvSpPr/>
              <p:nvPr/>
            </p:nvSpPr>
            <p:spPr>
              <a:xfrm>
                <a:off x="1105742" y="2951032"/>
                <a:ext cx="911111" cy="193332"/>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3" name="Freeform 292">
                <a:extLst>
                  <a:ext uri="{FF2B5EF4-FFF2-40B4-BE49-F238E27FC236}">
                    <a16:creationId xmlns:a16="http://schemas.microsoft.com/office/drawing/2014/main" id="{66CB9A41-AE3A-5F4A-8285-F6B6237A40F1}"/>
                  </a:ext>
                </a:extLst>
              </p:cNvPr>
              <p:cNvSpPr/>
              <p:nvPr/>
            </p:nvSpPr>
            <p:spPr>
              <a:xfrm>
                <a:off x="1108275" y="2664678"/>
                <a:ext cx="911867" cy="293400"/>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nvGrpSpPr>
              <p:cNvPr id="294" name="Group 293">
                <a:extLst>
                  <a:ext uri="{FF2B5EF4-FFF2-40B4-BE49-F238E27FC236}">
                    <a16:creationId xmlns:a16="http://schemas.microsoft.com/office/drawing/2014/main" id="{05112E9A-8A92-3B4D-B254-6974B567F6CE}"/>
                  </a:ext>
                </a:extLst>
              </p:cNvPr>
              <p:cNvGrpSpPr/>
              <p:nvPr/>
            </p:nvGrpSpPr>
            <p:grpSpPr>
              <a:xfrm>
                <a:off x="1171599" y="2698871"/>
                <a:ext cx="771688" cy="236197"/>
                <a:chOff x="7939341" y="3037317"/>
                <a:chExt cx="897649" cy="353919"/>
              </a:xfrm>
            </p:grpSpPr>
            <p:sp>
              <p:nvSpPr>
                <p:cNvPr id="295" name="Freeform 294">
                  <a:extLst>
                    <a:ext uri="{FF2B5EF4-FFF2-40B4-BE49-F238E27FC236}">
                      <a16:creationId xmlns:a16="http://schemas.microsoft.com/office/drawing/2014/main" id="{BFE87F50-3D1A-7A44-959C-A929FCF435D3}"/>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6" name="Freeform 295">
                  <a:extLst>
                    <a:ext uri="{FF2B5EF4-FFF2-40B4-BE49-F238E27FC236}">
                      <a16:creationId xmlns:a16="http://schemas.microsoft.com/office/drawing/2014/main" id="{F5E0E057-1060-A74D-A4E8-F9DA605FDA0E}"/>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7" name="Freeform 296">
                  <a:extLst>
                    <a:ext uri="{FF2B5EF4-FFF2-40B4-BE49-F238E27FC236}">
                      <a16:creationId xmlns:a16="http://schemas.microsoft.com/office/drawing/2014/main" id="{8919602F-587A-274C-9550-52A7797BE5F1}"/>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sp>
              <p:nvSpPr>
                <p:cNvPr id="298" name="Freeform 297">
                  <a:extLst>
                    <a:ext uri="{FF2B5EF4-FFF2-40B4-BE49-F238E27FC236}">
                      <a16:creationId xmlns:a16="http://schemas.microsoft.com/office/drawing/2014/main" id="{82AA8B71-40C9-7348-A25C-B1F915BD7A35}"/>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tx2">
                    <a:lumMod val="25000"/>
                    <a:lumOff val="7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ea typeface="+mn-ea"/>
                    <a:cs typeface="+mn-cs"/>
                  </a:endParaRPr>
                </a:p>
              </p:txBody>
            </p:sp>
          </p:grpSp>
        </p:grpSp>
      </p:grpSp>
      <p:grpSp>
        <p:nvGrpSpPr>
          <p:cNvPr id="338" name="Group 337">
            <a:extLst>
              <a:ext uri="{FF2B5EF4-FFF2-40B4-BE49-F238E27FC236}">
                <a16:creationId xmlns:a16="http://schemas.microsoft.com/office/drawing/2014/main" id="{7BE22D7D-4D94-A149-98C9-329AA00C895C}"/>
              </a:ext>
            </a:extLst>
          </p:cNvPr>
          <p:cNvGrpSpPr/>
          <p:nvPr/>
        </p:nvGrpSpPr>
        <p:grpSpPr>
          <a:xfrm>
            <a:off x="3377249" y="2141871"/>
            <a:ext cx="2291457" cy="1570805"/>
            <a:chOff x="4184073" y="1425815"/>
            <a:chExt cx="2291457" cy="1570805"/>
          </a:xfrm>
        </p:grpSpPr>
        <p:cxnSp>
          <p:nvCxnSpPr>
            <p:cNvPr id="47" name="Straight Connector 46">
              <a:extLst>
                <a:ext uri="{FF2B5EF4-FFF2-40B4-BE49-F238E27FC236}">
                  <a16:creationId xmlns:a16="http://schemas.microsoft.com/office/drawing/2014/main" id="{E2317945-45F5-B643-A3A4-38546106D7B5}"/>
                </a:ext>
              </a:extLst>
            </p:cNvPr>
            <p:cNvCxnSpPr>
              <a:cxnSpLocks/>
            </p:cNvCxnSpPr>
            <p:nvPr/>
          </p:nvCxnSpPr>
          <p:spPr>
            <a:xfrm flipV="1">
              <a:off x="4665703" y="166271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1F33FF3A-5E68-CB43-833E-F6E1946EF0F5}"/>
                </a:ext>
              </a:extLst>
            </p:cNvPr>
            <p:cNvCxnSpPr>
              <a:cxnSpLocks/>
            </p:cNvCxnSpPr>
            <p:nvPr/>
          </p:nvCxnSpPr>
          <p:spPr>
            <a:xfrm flipV="1">
              <a:off x="4680943" y="2820952"/>
              <a:ext cx="1462650" cy="261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4BE83699-113F-EF4D-9929-D15CF9F15F3A}"/>
                </a:ext>
              </a:extLst>
            </p:cNvPr>
            <p:cNvCxnSpPr>
              <a:cxnSpLocks/>
            </p:cNvCxnSpPr>
            <p:nvPr/>
          </p:nvCxnSpPr>
          <p:spPr>
            <a:xfrm>
              <a:off x="4524733" y="1592938"/>
              <a:ext cx="1590146" cy="114178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C5E947CD-DCC8-484E-A9EC-E167F59CD5F6}"/>
                </a:ext>
              </a:extLst>
            </p:cNvPr>
            <p:cNvCxnSpPr>
              <a:cxnSpLocks/>
              <a:endCxn id="30" idx="2"/>
            </p:cNvCxnSpPr>
            <p:nvPr/>
          </p:nvCxnSpPr>
          <p:spPr>
            <a:xfrm flipV="1">
              <a:off x="4566643" y="1576312"/>
              <a:ext cx="1534045" cy="116724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3" name="Straight Connector 332">
              <a:extLst>
                <a:ext uri="{FF2B5EF4-FFF2-40B4-BE49-F238E27FC236}">
                  <a16:creationId xmlns:a16="http://schemas.microsoft.com/office/drawing/2014/main" id="{1AC1A1C4-007E-4743-A052-8744CAB17EC7}"/>
                </a:ext>
              </a:extLst>
            </p:cNvPr>
            <p:cNvCxnSpPr>
              <a:cxnSpLocks/>
            </p:cNvCxnSpPr>
            <p:nvPr/>
          </p:nvCxnSpPr>
          <p:spPr>
            <a:xfrm flipV="1">
              <a:off x="6109020" y="1640542"/>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36" name="Straight Connector 335">
              <a:extLst>
                <a:ext uri="{FF2B5EF4-FFF2-40B4-BE49-F238E27FC236}">
                  <a16:creationId xmlns:a16="http://schemas.microsoft.com/office/drawing/2014/main" id="{F7E7AB42-8DA0-5442-9894-1FC26F7A3731}"/>
                </a:ext>
              </a:extLst>
            </p:cNvPr>
            <p:cNvCxnSpPr>
              <a:cxnSpLocks/>
            </p:cNvCxnSpPr>
            <p:nvPr/>
          </p:nvCxnSpPr>
          <p:spPr>
            <a:xfrm flipV="1">
              <a:off x="4540197" y="1645025"/>
              <a:ext cx="0" cy="99745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nvGrpSpPr>
            <p:cNvPr id="337" name="Group 336">
              <a:extLst>
                <a:ext uri="{FF2B5EF4-FFF2-40B4-BE49-F238E27FC236}">
                  <a16:creationId xmlns:a16="http://schemas.microsoft.com/office/drawing/2014/main" id="{788AE380-54B1-F24B-AA5C-ED471A5962C3}"/>
                </a:ext>
              </a:extLst>
            </p:cNvPr>
            <p:cNvGrpSpPr/>
            <p:nvPr/>
          </p:nvGrpSpPr>
          <p:grpSpPr>
            <a:xfrm>
              <a:off x="4184073" y="1425815"/>
              <a:ext cx="2291457" cy="1570805"/>
              <a:chOff x="4184073" y="1425815"/>
              <a:chExt cx="2291457" cy="1570805"/>
            </a:xfrm>
          </p:grpSpPr>
          <p:grpSp>
            <p:nvGrpSpPr>
              <p:cNvPr id="15" name="Group 14">
                <a:extLst>
                  <a:ext uri="{FF2B5EF4-FFF2-40B4-BE49-F238E27FC236}">
                    <a16:creationId xmlns:a16="http://schemas.microsoft.com/office/drawing/2014/main" id="{5055F4F1-B963-1743-89CE-D12C763966D0}"/>
                  </a:ext>
                </a:extLst>
              </p:cNvPr>
              <p:cNvGrpSpPr/>
              <p:nvPr/>
            </p:nvGrpSpPr>
            <p:grpSpPr>
              <a:xfrm>
                <a:off x="4199129" y="1434821"/>
                <a:ext cx="709186" cy="432288"/>
                <a:chOff x="7493876" y="2774731"/>
                <a:chExt cx="1481958" cy="894622"/>
              </a:xfrm>
            </p:grpSpPr>
            <p:sp>
              <p:nvSpPr>
                <p:cNvPr id="16" name="Freeform 15">
                  <a:extLst>
                    <a:ext uri="{FF2B5EF4-FFF2-40B4-BE49-F238E27FC236}">
                      <a16:creationId xmlns:a16="http://schemas.microsoft.com/office/drawing/2014/main" id="{0C6E433B-EE9A-614B-B61F-FA83CF3042C4}"/>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7" name="Oval 16">
                  <a:extLst>
                    <a:ext uri="{FF2B5EF4-FFF2-40B4-BE49-F238E27FC236}">
                      <a16:creationId xmlns:a16="http://schemas.microsoft.com/office/drawing/2014/main" id="{D9157530-D064-D243-92BD-D37CEDEF539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8" name="Group 17">
                  <a:extLst>
                    <a:ext uri="{FF2B5EF4-FFF2-40B4-BE49-F238E27FC236}">
                      <a16:creationId xmlns:a16="http://schemas.microsoft.com/office/drawing/2014/main" id="{2A2C0FFA-64CC-994D-A669-818DFFAE2E05}"/>
                    </a:ext>
                  </a:extLst>
                </p:cNvPr>
                <p:cNvGrpSpPr/>
                <p:nvPr/>
              </p:nvGrpSpPr>
              <p:grpSpPr>
                <a:xfrm>
                  <a:off x="7713663" y="2848339"/>
                  <a:ext cx="1042107" cy="425543"/>
                  <a:chOff x="7786941" y="2884917"/>
                  <a:chExt cx="897649" cy="353919"/>
                </a:xfrm>
              </p:grpSpPr>
              <p:sp>
                <p:nvSpPr>
                  <p:cNvPr id="19" name="Freeform 18">
                    <a:extLst>
                      <a:ext uri="{FF2B5EF4-FFF2-40B4-BE49-F238E27FC236}">
                        <a16:creationId xmlns:a16="http://schemas.microsoft.com/office/drawing/2014/main" id="{B2D54EC2-5DC9-F045-BB9D-98718C34EE8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0" name="Freeform 19">
                    <a:extLst>
                      <a:ext uri="{FF2B5EF4-FFF2-40B4-BE49-F238E27FC236}">
                        <a16:creationId xmlns:a16="http://schemas.microsoft.com/office/drawing/2014/main" id="{664405EF-81C8-334C-952E-EC4754EE413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1" name="Freeform 20">
                    <a:extLst>
                      <a:ext uri="{FF2B5EF4-FFF2-40B4-BE49-F238E27FC236}">
                        <a16:creationId xmlns:a16="http://schemas.microsoft.com/office/drawing/2014/main" id="{753E16CA-0536-A34F-A497-BB87A42E00A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21">
                    <a:extLst>
                      <a:ext uri="{FF2B5EF4-FFF2-40B4-BE49-F238E27FC236}">
                        <a16:creationId xmlns:a16="http://schemas.microsoft.com/office/drawing/2014/main" id="{3F8C83F5-055A-BA4B-B628-0AE4F4993111}"/>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3" name="Group 22">
                <a:extLst>
                  <a:ext uri="{FF2B5EF4-FFF2-40B4-BE49-F238E27FC236}">
                    <a16:creationId xmlns:a16="http://schemas.microsoft.com/office/drawing/2014/main" id="{F30A2171-FEB7-9D49-B5AC-469FD1640F82}"/>
                  </a:ext>
                </a:extLst>
              </p:cNvPr>
              <p:cNvGrpSpPr/>
              <p:nvPr/>
            </p:nvGrpSpPr>
            <p:grpSpPr>
              <a:xfrm>
                <a:off x="5748414" y="1425815"/>
                <a:ext cx="709186" cy="432288"/>
                <a:chOff x="7493876" y="2774731"/>
                <a:chExt cx="1481958" cy="894622"/>
              </a:xfrm>
            </p:grpSpPr>
            <p:sp>
              <p:nvSpPr>
                <p:cNvPr id="24" name="Freeform 23">
                  <a:extLst>
                    <a:ext uri="{FF2B5EF4-FFF2-40B4-BE49-F238E27FC236}">
                      <a16:creationId xmlns:a16="http://schemas.microsoft.com/office/drawing/2014/main" id="{70411D18-7B84-B747-A803-969C55848F1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25" name="Oval 24">
                  <a:extLst>
                    <a:ext uri="{FF2B5EF4-FFF2-40B4-BE49-F238E27FC236}">
                      <a16:creationId xmlns:a16="http://schemas.microsoft.com/office/drawing/2014/main" id="{22016C64-483D-4048-BD77-E7873EAA06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26" name="Group 25">
                  <a:extLst>
                    <a:ext uri="{FF2B5EF4-FFF2-40B4-BE49-F238E27FC236}">
                      <a16:creationId xmlns:a16="http://schemas.microsoft.com/office/drawing/2014/main" id="{C9CAE991-EBEE-4E47-B551-B19ADFB63941}"/>
                    </a:ext>
                  </a:extLst>
                </p:cNvPr>
                <p:cNvGrpSpPr/>
                <p:nvPr/>
              </p:nvGrpSpPr>
              <p:grpSpPr>
                <a:xfrm>
                  <a:off x="7713663" y="2848339"/>
                  <a:ext cx="1042107" cy="425543"/>
                  <a:chOff x="7786941" y="2884917"/>
                  <a:chExt cx="897649" cy="353919"/>
                </a:xfrm>
              </p:grpSpPr>
              <p:sp>
                <p:nvSpPr>
                  <p:cNvPr id="27" name="Freeform 26">
                    <a:extLst>
                      <a:ext uri="{FF2B5EF4-FFF2-40B4-BE49-F238E27FC236}">
                        <a16:creationId xmlns:a16="http://schemas.microsoft.com/office/drawing/2014/main" id="{37C58A2B-1168-2F40-8C72-5C4FCE8C904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8" name="Freeform 27">
                    <a:extLst>
                      <a:ext uri="{FF2B5EF4-FFF2-40B4-BE49-F238E27FC236}">
                        <a16:creationId xmlns:a16="http://schemas.microsoft.com/office/drawing/2014/main" id="{7FB24B5B-7E80-9746-AFD7-00C4798AE403}"/>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29" name="Freeform 28">
                    <a:extLst>
                      <a:ext uri="{FF2B5EF4-FFF2-40B4-BE49-F238E27FC236}">
                        <a16:creationId xmlns:a16="http://schemas.microsoft.com/office/drawing/2014/main" id="{30390FEA-AC65-5442-AAD8-F92DE051FECA}"/>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0" name="Freeform 29">
                    <a:extLst>
                      <a:ext uri="{FF2B5EF4-FFF2-40B4-BE49-F238E27FC236}">
                        <a16:creationId xmlns:a16="http://schemas.microsoft.com/office/drawing/2014/main" id="{4E62E42B-99AE-324C-B9C6-9CE8E3640BF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17" name="Group 316">
                <a:extLst>
                  <a:ext uri="{FF2B5EF4-FFF2-40B4-BE49-F238E27FC236}">
                    <a16:creationId xmlns:a16="http://schemas.microsoft.com/office/drawing/2014/main" id="{3254EDFC-5B2B-B04D-A767-442179AB158C}"/>
                  </a:ext>
                </a:extLst>
              </p:cNvPr>
              <p:cNvGrpSpPr/>
              <p:nvPr/>
            </p:nvGrpSpPr>
            <p:grpSpPr>
              <a:xfrm>
                <a:off x="5766344" y="2559850"/>
                <a:ext cx="709186" cy="432288"/>
                <a:chOff x="7493876" y="2774731"/>
                <a:chExt cx="1481958" cy="894622"/>
              </a:xfrm>
            </p:grpSpPr>
            <p:sp>
              <p:nvSpPr>
                <p:cNvPr id="318" name="Freeform 317">
                  <a:extLst>
                    <a:ext uri="{FF2B5EF4-FFF2-40B4-BE49-F238E27FC236}">
                      <a16:creationId xmlns:a16="http://schemas.microsoft.com/office/drawing/2014/main" id="{4690C3D8-BC50-314E-A908-F266BA7E4ED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19" name="Oval 318">
                  <a:extLst>
                    <a:ext uri="{FF2B5EF4-FFF2-40B4-BE49-F238E27FC236}">
                      <a16:creationId xmlns:a16="http://schemas.microsoft.com/office/drawing/2014/main" id="{7A142088-D713-4346-A125-E19475A87B33}"/>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0" name="Group 319">
                  <a:extLst>
                    <a:ext uri="{FF2B5EF4-FFF2-40B4-BE49-F238E27FC236}">
                      <a16:creationId xmlns:a16="http://schemas.microsoft.com/office/drawing/2014/main" id="{CD90BF7C-8CDD-DF44-BAA8-AE23CC4E3C82}"/>
                    </a:ext>
                  </a:extLst>
                </p:cNvPr>
                <p:cNvGrpSpPr/>
                <p:nvPr/>
              </p:nvGrpSpPr>
              <p:grpSpPr>
                <a:xfrm>
                  <a:off x="7713663" y="2848339"/>
                  <a:ext cx="1042107" cy="425543"/>
                  <a:chOff x="7786941" y="2884917"/>
                  <a:chExt cx="897649" cy="353919"/>
                </a:xfrm>
              </p:grpSpPr>
              <p:sp>
                <p:nvSpPr>
                  <p:cNvPr id="321" name="Freeform 320">
                    <a:extLst>
                      <a:ext uri="{FF2B5EF4-FFF2-40B4-BE49-F238E27FC236}">
                        <a16:creationId xmlns:a16="http://schemas.microsoft.com/office/drawing/2014/main" id="{516A1FD7-540A-FC4E-A06C-41DB8E74DDC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2" name="Freeform 321">
                    <a:extLst>
                      <a:ext uri="{FF2B5EF4-FFF2-40B4-BE49-F238E27FC236}">
                        <a16:creationId xmlns:a16="http://schemas.microsoft.com/office/drawing/2014/main" id="{66B0A392-4326-3749-BA68-F5596684858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3" name="Freeform 322">
                    <a:extLst>
                      <a:ext uri="{FF2B5EF4-FFF2-40B4-BE49-F238E27FC236}">
                        <a16:creationId xmlns:a16="http://schemas.microsoft.com/office/drawing/2014/main" id="{2E0618F6-EAD7-7A42-BD5C-C093337B036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24" name="Freeform 323">
                    <a:extLst>
                      <a:ext uri="{FF2B5EF4-FFF2-40B4-BE49-F238E27FC236}">
                        <a16:creationId xmlns:a16="http://schemas.microsoft.com/office/drawing/2014/main" id="{BE1B6868-34B2-B14B-BA97-20170C84324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25" name="Group 324">
                <a:extLst>
                  <a:ext uri="{FF2B5EF4-FFF2-40B4-BE49-F238E27FC236}">
                    <a16:creationId xmlns:a16="http://schemas.microsoft.com/office/drawing/2014/main" id="{7691A3B6-401D-5544-93B2-D5D302D67BA0}"/>
                  </a:ext>
                </a:extLst>
              </p:cNvPr>
              <p:cNvGrpSpPr/>
              <p:nvPr/>
            </p:nvGrpSpPr>
            <p:grpSpPr>
              <a:xfrm>
                <a:off x="4184073" y="2564332"/>
                <a:ext cx="709186" cy="432288"/>
                <a:chOff x="7493876" y="2774731"/>
                <a:chExt cx="1481958" cy="894622"/>
              </a:xfrm>
            </p:grpSpPr>
            <p:sp>
              <p:nvSpPr>
                <p:cNvPr id="326" name="Freeform 325">
                  <a:extLst>
                    <a:ext uri="{FF2B5EF4-FFF2-40B4-BE49-F238E27FC236}">
                      <a16:creationId xmlns:a16="http://schemas.microsoft.com/office/drawing/2014/main" id="{F68F6178-14B5-9F47-80C5-5CDB3288A67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327" name="Oval 326">
                  <a:extLst>
                    <a:ext uri="{FF2B5EF4-FFF2-40B4-BE49-F238E27FC236}">
                      <a16:creationId xmlns:a16="http://schemas.microsoft.com/office/drawing/2014/main" id="{2B5C2356-43D6-654A-83FC-AAC108BEE978}"/>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328" name="Group 327">
                  <a:extLst>
                    <a:ext uri="{FF2B5EF4-FFF2-40B4-BE49-F238E27FC236}">
                      <a16:creationId xmlns:a16="http://schemas.microsoft.com/office/drawing/2014/main" id="{75E99CEE-7C6A-0449-9463-60CF3F0F3E88}"/>
                    </a:ext>
                  </a:extLst>
                </p:cNvPr>
                <p:cNvGrpSpPr/>
                <p:nvPr/>
              </p:nvGrpSpPr>
              <p:grpSpPr>
                <a:xfrm>
                  <a:off x="7713663" y="2848339"/>
                  <a:ext cx="1042107" cy="425543"/>
                  <a:chOff x="7786941" y="2884917"/>
                  <a:chExt cx="897649" cy="353919"/>
                </a:xfrm>
              </p:grpSpPr>
              <p:sp>
                <p:nvSpPr>
                  <p:cNvPr id="329" name="Freeform 328">
                    <a:extLst>
                      <a:ext uri="{FF2B5EF4-FFF2-40B4-BE49-F238E27FC236}">
                        <a16:creationId xmlns:a16="http://schemas.microsoft.com/office/drawing/2014/main" id="{1BB32920-07E2-6D43-8D65-627D48F49B01}"/>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0" name="Freeform 329">
                    <a:extLst>
                      <a:ext uri="{FF2B5EF4-FFF2-40B4-BE49-F238E27FC236}">
                        <a16:creationId xmlns:a16="http://schemas.microsoft.com/office/drawing/2014/main" id="{F6555F43-0008-E548-A8C2-7834479172D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62176738-CCA6-2E48-BFDE-C4A265DEB10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03876BA2-D536-F548-96DC-DA4FEB57360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grpSp>
      <p:sp>
        <p:nvSpPr>
          <p:cNvPr id="379" name="TextBox 378">
            <a:extLst>
              <a:ext uri="{FF2B5EF4-FFF2-40B4-BE49-F238E27FC236}">
                <a16:creationId xmlns:a16="http://schemas.microsoft.com/office/drawing/2014/main" id="{A5E9819D-55EC-744D-8EC4-D62AA98DFCEF}"/>
              </a:ext>
            </a:extLst>
          </p:cNvPr>
          <p:cNvSpPr txBox="1"/>
          <p:nvPr/>
        </p:nvSpPr>
        <p:spPr>
          <a:xfrm>
            <a:off x="2747681" y="2224089"/>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border</a:t>
            </a:r>
          </a:p>
        </p:txBody>
      </p:sp>
      <p:sp>
        <p:nvSpPr>
          <p:cNvPr id="380" name="TextBox 379">
            <a:extLst>
              <a:ext uri="{FF2B5EF4-FFF2-40B4-BE49-F238E27FC236}">
                <a16:creationId xmlns:a16="http://schemas.microsoft.com/office/drawing/2014/main" id="{DC936167-F960-8341-97A9-956B231B6BAF}"/>
              </a:ext>
            </a:extLst>
          </p:cNvPr>
          <p:cNvSpPr txBox="1"/>
          <p:nvPr/>
        </p:nvSpPr>
        <p:spPr>
          <a:xfrm>
            <a:off x="5616387" y="2201677"/>
            <a:ext cx="680764"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border</a:t>
            </a:r>
          </a:p>
        </p:txBody>
      </p:sp>
      <p:sp>
        <p:nvSpPr>
          <p:cNvPr id="381" name="TextBox 380">
            <a:extLst>
              <a:ext uri="{FF2B5EF4-FFF2-40B4-BE49-F238E27FC236}">
                <a16:creationId xmlns:a16="http://schemas.microsoft.com/office/drawing/2014/main" id="{FD0C292A-EC65-DB41-96B2-186362CDFD06}"/>
              </a:ext>
            </a:extLst>
          </p:cNvPr>
          <p:cNvSpPr txBox="1"/>
          <p:nvPr/>
        </p:nvSpPr>
        <p:spPr>
          <a:xfrm>
            <a:off x="5647763" y="3322265"/>
            <a:ext cx="50302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core</a:t>
            </a:r>
          </a:p>
        </p:txBody>
      </p:sp>
      <p:sp>
        <p:nvSpPr>
          <p:cNvPr id="382" name="TextBox 381">
            <a:extLst>
              <a:ext uri="{FF2B5EF4-FFF2-40B4-BE49-F238E27FC236}">
                <a16:creationId xmlns:a16="http://schemas.microsoft.com/office/drawing/2014/main" id="{AB20B93E-E0BF-3944-8979-C19653933614}"/>
              </a:ext>
            </a:extLst>
          </p:cNvPr>
          <p:cNvSpPr txBox="1"/>
          <p:nvPr/>
        </p:nvSpPr>
        <p:spPr>
          <a:xfrm>
            <a:off x="2855257" y="3340194"/>
            <a:ext cx="525337"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Core</a:t>
            </a:r>
          </a:p>
        </p:txBody>
      </p:sp>
      <p:grpSp>
        <p:nvGrpSpPr>
          <p:cNvPr id="400" name="Group 399">
            <a:extLst>
              <a:ext uri="{FF2B5EF4-FFF2-40B4-BE49-F238E27FC236}">
                <a16:creationId xmlns:a16="http://schemas.microsoft.com/office/drawing/2014/main" id="{BD283342-F583-194B-94CC-2E5848E4F3F8}"/>
              </a:ext>
            </a:extLst>
          </p:cNvPr>
          <p:cNvGrpSpPr/>
          <p:nvPr/>
        </p:nvGrpSpPr>
        <p:grpSpPr>
          <a:xfrm>
            <a:off x="3239335" y="4932774"/>
            <a:ext cx="597740" cy="722787"/>
            <a:chOff x="2529721" y="5066123"/>
            <a:chExt cx="597740" cy="722787"/>
          </a:xfrm>
        </p:grpSpPr>
        <p:sp>
          <p:nvSpPr>
            <p:cNvPr id="401" name="TextBox 400">
              <a:extLst>
                <a:ext uri="{FF2B5EF4-FFF2-40B4-BE49-F238E27FC236}">
                  <a16:creationId xmlns:a16="http://schemas.microsoft.com/office/drawing/2014/main" id="{42683330-752D-DB47-A1E2-FD225C9992E6}"/>
                </a:ext>
              </a:extLst>
            </p:cNvPr>
            <p:cNvSpPr txBox="1"/>
            <p:nvPr/>
          </p:nvSpPr>
          <p:spPr>
            <a:xfrm>
              <a:off x="2645520" y="5419578"/>
              <a:ext cx="377026" cy="369332"/>
            </a:xfrm>
            <a:prstGeom prst="rect">
              <a:avLst/>
            </a:prstGeom>
            <a:noFill/>
          </p:spPr>
          <p:txBody>
            <a:bodyPr wrap="none" rtlCol="0">
              <a:spAutoFit/>
            </a:bodyPr>
            <a:lstStyle/>
            <a:p>
              <a:r>
                <a:rPr lang="en-US" dirty="0"/>
                <a:t>...</a:t>
              </a:r>
            </a:p>
          </p:txBody>
        </p:sp>
        <p:cxnSp>
          <p:nvCxnSpPr>
            <p:cNvPr id="402" name="Straight Connector 401">
              <a:extLst>
                <a:ext uri="{FF2B5EF4-FFF2-40B4-BE49-F238E27FC236}">
                  <a16:creationId xmlns:a16="http://schemas.microsoft.com/office/drawing/2014/main" id="{59A619DB-8B98-6141-92F6-129B2441977D}"/>
                </a:ext>
              </a:extLst>
            </p:cNvPr>
            <p:cNvCxnSpPr>
              <a:cxnSpLocks/>
            </p:cNvCxnSpPr>
            <p:nvPr/>
          </p:nvCxnSpPr>
          <p:spPr>
            <a:xfrm>
              <a:off x="2827454" y="5066716"/>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3" name="TextBox 402">
              <a:extLst>
                <a:ext uri="{FF2B5EF4-FFF2-40B4-BE49-F238E27FC236}">
                  <a16:creationId xmlns:a16="http://schemas.microsoft.com/office/drawing/2014/main" id="{BDE0A967-F34C-E747-894A-7238D4BCED2A}"/>
                </a:ext>
              </a:extLst>
            </p:cNvPr>
            <p:cNvSpPr txBox="1"/>
            <p:nvPr/>
          </p:nvSpPr>
          <p:spPr>
            <a:xfrm>
              <a:off x="2566660" y="5301690"/>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Agg3</a:t>
              </a:r>
            </a:p>
          </p:txBody>
        </p:sp>
        <p:cxnSp>
          <p:nvCxnSpPr>
            <p:cNvPr id="404" name="Straight Connector 403">
              <a:extLst>
                <a:ext uri="{FF2B5EF4-FFF2-40B4-BE49-F238E27FC236}">
                  <a16:creationId xmlns:a16="http://schemas.microsoft.com/office/drawing/2014/main" id="{22D34AC2-EF97-D648-906E-F4EC9E81C600}"/>
                </a:ext>
              </a:extLst>
            </p:cNvPr>
            <p:cNvCxnSpPr>
              <a:cxnSpLocks/>
            </p:cNvCxnSpPr>
            <p:nvPr/>
          </p:nvCxnSpPr>
          <p:spPr>
            <a:xfrm flipH="1">
              <a:off x="2529721" y="5066123"/>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sp>
        <p:nvSpPr>
          <p:cNvPr id="406" name="TextBox 405">
            <a:extLst>
              <a:ext uri="{FF2B5EF4-FFF2-40B4-BE49-F238E27FC236}">
                <a16:creationId xmlns:a16="http://schemas.microsoft.com/office/drawing/2014/main" id="{534D071B-AD58-1D4B-B2F8-907DACCB8DDB}"/>
              </a:ext>
            </a:extLst>
          </p:cNvPr>
          <p:cNvSpPr txBox="1"/>
          <p:nvPr/>
        </p:nvSpPr>
        <p:spPr>
          <a:xfrm>
            <a:off x="4364784" y="5295754"/>
            <a:ext cx="377026" cy="369332"/>
          </a:xfrm>
          <a:prstGeom prst="rect">
            <a:avLst/>
          </a:prstGeom>
          <a:noFill/>
        </p:spPr>
        <p:txBody>
          <a:bodyPr wrap="none" rtlCol="0">
            <a:spAutoFit/>
          </a:bodyPr>
          <a:lstStyle/>
          <a:p>
            <a:r>
              <a:rPr lang="en-US" dirty="0"/>
              <a:t>...</a:t>
            </a:r>
          </a:p>
        </p:txBody>
      </p:sp>
      <p:cxnSp>
        <p:nvCxnSpPr>
          <p:cNvPr id="407" name="Straight Connector 406">
            <a:extLst>
              <a:ext uri="{FF2B5EF4-FFF2-40B4-BE49-F238E27FC236}">
                <a16:creationId xmlns:a16="http://schemas.microsoft.com/office/drawing/2014/main" id="{04A4DDA1-0409-4F4B-989A-A05624FD9ED3}"/>
              </a:ext>
            </a:extLst>
          </p:cNvPr>
          <p:cNvCxnSpPr>
            <a:cxnSpLocks/>
          </p:cNvCxnSpPr>
          <p:nvPr/>
        </p:nvCxnSpPr>
        <p:spPr>
          <a:xfrm>
            <a:off x="4546718" y="4942892"/>
            <a:ext cx="300007" cy="505075"/>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sp>
        <p:nvSpPr>
          <p:cNvPr id="408" name="TextBox 407">
            <a:extLst>
              <a:ext uri="{FF2B5EF4-FFF2-40B4-BE49-F238E27FC236}">
                <a16:creationId xmlns:a16="http://schemas.microsoft.com/office/drawing/2014/main" id="{B1413611-59F9-834D-B23A-5BA716441E88}"/>
              </a:ext>
            </a:extLst>
          </p:cNvPr>
          <p:cNvSpPr txBox="1"/>
          <p:nvPr/>
        </p:nvSpPr>
        <p:spPr>
          <a:xfrm>
            <a:off x="4285924" y="5177866"/>
            <a:ext cx="551818"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Agg4</a:t>
            </a:r>
          </a:p>
        </p:txBody>
      </p:sp>
      <p:cxnSp>
        <p:nvCxnSpPr>
          <p:cNvPr id="409" name="Straight Connector 408">
            <a:extLst>
              <a:ext uri="{FF2B5EF4-FFF2-40B4-BE49-F238E27FC236}">
                <a16:creationId xmlns:a16="http://schemas.microsoft.com/office/drawing/2014/main" id="{6DBF739C-12F3-DD42-8363-D3398A428A5B}"/>
              </a:ext>
            </a:extLst>
          </p:cNvPr>
          <p:cNvCxnSpPr>
            <a:cxnSpLocks/>
          </p:cNvCxnSpPr>
          <p:nvPr/>
        </p:nvCxnSpPr>
        <p:spPr>
          <a:xfrm flipH="1">
            <a:off x="4248985" y="4942299"/>
            <a:ext cx="301169" cy="491437"/>
          </a:xfrm>
          <a:prstGeom prst="line">
            <a:avLst/>
          </a:prstGeom>
          <a:ln w="15875">
            <a:gradFill>
              <a:gsLst>
                <a:gs pos="0">
                  <a:schemeClr val="tx1"/>
                </a:gs>
                <a:gs pos="100000">
                  <a:schemeClr val="bg1">
                    <a:lumMod val="95000"/>
                  </a:schemeClr>
                </a:gs>
              </a:gsLst>
              <a:lin ang="5400000" scaled="1"/>
            </a:gradFill>
          </a:ln>
        </p:spPr>
        <p:style>
          <a:lnRef idx="2">
            <a:schemeClr val="accent1"/>
          </a:lnRef>
          <a:fillRef idx="0">
            <a:schemeClr val="accent1"/>
          </a:fillRef>
          <a:effectRef idx="1">
            <a:schemeClr val="accent1"/>
          </a:effectRef>
          <a:fontRef idx="minor">
            <a:schemeClr val="tx1"/>
          </a:fontRef>
        </p:style>
      </p:cxnSp>
      <p:grpSp>
        <p:nvGrpSpPr>
          <p:cNvPr id="190" name="Group 189">
            <a:extLst>
              <a:ext uri="{FF2B5EF4-FFF2-40B4-BE49-F238E27FC236}">
                <a16:creationId xmlns:a16="http://schemas.microsoft.com/office/drawing/2014/main" id="{A41C9157-4F21-1A4C-9133-C8BB24842AA8}"/>
              </a:ext>
            </a:extLst>
          </p:cNvPr>
          <p:cNvGrpSpPr/>
          <p:nvPr/>
        </p:nvGrpSpPr>
        <p:grpSpPr>
          <a:xfrm>
            <a:off x="1151577" y="4764537"/>
            <a:ext cx="6801376" cy="455148"/>
            <a:chOff x="1971848" y="4546022"/>
            <a:chExt cx="6801376" cy="455148"/>
          </a:xfrm>
        </p:grpSpPr>
        <p:grpSp>
          <p:nvGrpSpPr>
            <p:cNvPr id="78" name="Group 77">
              <a:extLst>
                <a:ext uri="{FF2B5EF4-FFF2-40B4-BE49-F238E27FC236}">
                  <a16:creationId xmlns:a16="http://schemas.microsoft.com/office/drawing/2014/main" id="{1722CC0A-C065-2E4B-9C82-0908B296D11E}"/>
                </a:ext>
              </a:extLst>
            </p:cNvPr>
            <p:cNvGrpSpPr/>
            <p:nvPr/>
          </p:nvGrpSpPr>
          <p:grpSpPr>
            <a:xfrm>
              <a:off x="1971848" y="4546022"/>
              <a:ext cx="709186" cy="432288"/>
              <a:chOff x="7493876" y="2774731"/>
              <a:chExt cx="1481958" cy="894622"/>
            </a:xfrm>
          </p:grpSpPr>
          <p:sp>
            <p:nvSpPr>
              <p:cNvPr id="89" name="Freeform 88">
                <a:extLst>
                  <a:ext uri="{FF2B5EF4-FFF2-40B4-BE49-F238E27FC236}">
                    <a16:creationId xmlns:a16="http://schemas.microsoft.com/office/drawing/2014/main" id="{8145F027-560C-6947-B809-3E006450A40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90" name="Oval 89">
                <a:extLst>
                  <a:ext uri="{FF2B5EF4-FFF2-40B4-BE49-F238E27FC236}">
                    <a16:creationId xmlns:a16="http://schemas.microsoft.com/office/drawing/2014/main" id="{B554E31F-386F-794E-8EB1-4A351EA947D0}"/>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91" name="Group 90">
                <a:extLst>
                  <a:ext uri="{FF2B5EF4-FFF2-40B4-BE49-F238E27FC236}">
                    <a16:creationId xmlns:a16="http://schemas.microsoft.com/office/drawing/2014/main" id="{FEF2FA44-1790-054F-87DA-49D10FA6A308}"/>
                  </a:ext>
                </a:extLst>
              </p:cNvPr>
              <p:cNvGrpSpPr/>
              <p:nvPr/>
            </p:nvGrpSpPr>
            <p:grpSpPr>
              <a:xfrm>
                <a:off x="7713663" y="2848339"/>
                <a:ext cx="1042107" cy="425543"/>
                <a:chOff x="7786941" y="2884917"/>
                <a:chExt cx="897649" cy="353919"/>
              </a:xfrm>
            </p:grpSpPr>
            <p:sp>
              <p:nvSpPr>
                <p:cNvPr id="92" name="Freeform 91">
                  <a:extLst>
                    <a:ext uri="{FF2B5EF4-FFF2-40B4-BE49-F238E27FC236}">
                      <a16:creationId xmlns:a16="http://schemas.microsoft.com/office/drawing/2014/main" id="{9D4D9F08-7618-EC48-A0EC-0A55694EA01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3" name="Freeform 92">
                  <a:extLst>
                    <a:ext uri="{FF2B5EF4-FFF2-40B4-BE49-F238E27FC236}">
                      <a16:creationId xmlns:a16="http://schemas.microsoft.com/office/drawing/2014/main" id="{A4E87040-88C5-5F4E-B89B-3F2C40B439B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4" name="Freeform 93">
                  <a:extLst>
                    <a:ext uri="{FF2B5EF4-FFF2-40B4-BE49-F238E27FC236}">
                      <a16:creationId xmlns:a16="http://schemas.microsoft.com/office/drawing/2014/main" id="{BF91BA4A-B5D1-6545-9CC0-AFD62CDB3ABF}"/>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95" name="Freeform 94">
                  <a:extLst>
                    <a:ext uri="{FF2B5EF4-FFF2-40B4-BE49-F238E27FC236}">
                      <a16:creationId xmlns:a16="http://schemas.microsoft.com/office/drawing/2014/main" id="{F370D55E-F7A9-6443-AF70-BE1847C035E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14" name="Group 113">
              <a:extLst>
                <a:ext uri="{FF2B5EF4-FFF2-40B4-BE49-F238E27FC236}">
                  <a16:creationId xmlns:a16="http://schemas.microsoft.com/office/drawing/2014/main" id="{2AD63AE2-FCA3-074D-AD3F-8619DAA96892}"/>
                </a:ext>
              </a:extLst>
            </p:cNvPr>
            <p:cNvGrpSpPr/>
            <p:nvPr/>
          </p:nvGrpSpPr>
          <p:grpSpPr>
            <a:xfrm>
              <a:off x="2992928" y="4549832"/>
              <a:ext cx="709186" cy="432288"/>
              <a:chOff x="7493876" y="2774731"/>
              <a:chExt cx="1481958" cy="894622"/>
            </a:xfrm>
          </p:grpSpPr>
          <p:sp>
            <p:nvSpPr>
              <p:cNvPr id="115" name="Freeform 114">
                <a:extLst>
                  <a:ext uri="{FF2B5EF4-FFF2-40B4-BE49-F238E27FC236}">
                    <a16:creationId xmlns:a16="http://schemas.microsoft.com/office/drawing/2014/main" id="{E95BD4F8-A071-E04D-AF78-962EC0EE79F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16" name="Oval 115">
                <a:extLst>
                  <a:ext uri="{FF2B5EF4-FFF2-40B4-BE49-F238E27FC236}">
                    <a16:creationId xmlns:a16="http://schemas.microsoft.com/office/drawing/2014/main" id="{CAEB27FA-2A37-BB45-9CC3-5315EEA1C0C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17" name="Group 116">
                <a:extLst>
                  <a:ext uri="{FF2B5EF4-FFF2-40B4-BE49-F238E27FC236}">
                    <a16:creationId xmlns:a16="http://schemas.microsoft.com/office/drawing/2014/main" id="{38D46EC2-B465-8A40-A458-82F2F9C2445F}"/>
                  </a:ext>
                </a:extLst>
              </p:cNvPr>
              <p:cNvGrpSpPr/>
              <p:nvPr/>
            </p:nvGrpSpPr>
            <p:grpSpPr>
              <a:xfrm>
                <a:off x="7713663" y="2848339"/>
                <a:ext cx="1042107" cy="425543"/>
                <a:chOff x="7786941" y="2884917"/>
                <a:chExt cx="897649" cy="353919"/>
              </a:xfrm>
            </p:grpSpPr>
            <p:sp>
              <p:nvSpPr>
                <p:cNvPr id="118" name="Freeform 117">
                  <a:extLst>
                    <a:ext uri="{FF2B5EF4-FFF2-40B4-BE49-F238E27FC236}">
                      <a16:creationId xmlns:a16="http://schemas.microsoft.com/office/drawing/2014/main" id="{9F0232D3-BC49-C947-8430-D6577676752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19" name="Freeform 118">
                  <a:extLst>
                    <a:ext uri="{FF2B5EF4-FFF2-40B4-BE49-F238E27FC236}">
                      <a16:creationId xmlns:a16="http://schemas.microsoft.com/office/drawing/2014/main" id="{A69E8334-2D7B-AF45-8EC3-C35911599DEE}"/>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0" name="Freeform 119">
                  <a:extLst>
                    <a:ext uri="{FF2B5EF4-FFF2-40B4-BE49-F238E27FC236}">
                      <a16:creationId xmlns:a16="http://schemas.microsoft.com/office/drawing/2014/main" id="{4073C48B-B6E6-104C-932B-FBE6A343E3B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1" name="Freeform 120">
                  <a:extLst>
                    <a:ext uri="{FF2B5EF4-FFF2-40B4-BE49-F238E27FC236}">
                      <a16:creationId xmlns:a16="http://schemas.microsoft.com/office/drawing/2014/main" id="{A6932984-2AEF-6A47-96C9-6FDDC56D4FD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22" name="Group 121">
              <a:extLst>
                <a:ext uri="{FF2B5EF4-FFF2-40B4-BE49-F238E27FC236}">
                  <a16:creationId xmlns:a16="http://schemas.microsoft.com/office/drawing/2014/main" id="{FB24C728-EE4B-AC4A-9E57-66D711418A43}"/>
                </a:ext>
              </a:extLst>
            </p:cNvPr>
            <p:cNvGrpSpPr/>
            <p:nvPr/>
          </p:nvGrpSpPr>
          <p:grpSpPr>
            <a:xfrm>
              <a:off x="4002578" y="4553642"/>
              <a:ext cx="709186" cy="432288"/>
              <a:chOff x="7493876" y="2774731"/>
              <a:chExt cx="1481958" cy="894622"/>
            </a:xfrm>
          </p:grpSpPr>
          <p:sp>
            <p:nvSpPr>
              <p:cNvPr id="123" name="Freeform 122">
                <a:extLst>
                  <a:ext uri="{FF2B5EF4-FFF2-40B4-BE49-F238E27FC236}">
                    <a16:creationId xmlns:a16="http://schemas.microsoft.com/office/drawing/2014/main" id="{323ACBBF-B014-4A4A-8C27-22DDAEBB26F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24" name="Oval 123">
                <a:extLst>
                  <a:ext uri="{FF2B5EF4-FFF2-40B4-BE49-F238E27FC236}">
                    <a16:creationId xmlns:a16="http://schemas.microsoft.com/office/drawing/2014/main" id="{EBDC24FD-750E-DC4C-BC10-C68FEDD4822C}"/>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25" name="Group 124">
                <a:extLst>
                  <a:ext uri="{FF2B5EF4-FFF2-40B4-BE49-F238E27FC236}">
                    <a16:creationId xmlns:a16="http://schemas.microsoft.com/office/drawing/2014/main" id="{3BBF4BAB-5BE0-4348-B5C1-0F31618E62ED}"/>
                  </a:ext>
                </a:extLst>
              </p:cNvPr>
              <p:cNvGrpSpPr/>
              <p:nvPr/>
            </p:nvGrpSpPr>
            <p:grpSpPr>
              <a:xfrm>
                <a:off x="7713663" y="2848339"/>
                <a:ext cx="1042107" cy="425543"/>
                <a:chOff x="7786941" y="2884917"/>
                <a:chExt cx="897649" cy="353919"/>
              </a:xfrm>
            </p:grpSpPr>
            <p:sp>
              <p:nvSpPr>
                <p:cNvPr id="126" name="Freeform 125">
                  <a:extLst>
                    <a:ext uri="{FF2B5EF4-FFF2-40B4-BE49-F238E27FC236}">
                      <a16:creationId xmlns:a16="http://schemas.microsoft.com/office/drawing/2014/main" id="{732CD7F3-DE06-F449-A84B-DA2FACDFAF4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7" name="Freeform 126">
                  <a:extLst>
                    <a:ext uri="{FF2B5EF4-FFF2-40B4-BE49-F238E27FC236}">
                      <a16:creationId xmlns:a16="http://schemas.microsoft.com/office/drawing/2014/main" id="{0087325B-B233-4745-AE6C-900EFB3D8BE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8" name="Freeform 127">
                  <a:extLst>
                    <a:ext uri="{FF2B5EF4-FFF2-40B4-BE49-F238E27FC236}">
                      <a16:creationId xmlns:a16="http://schemas.microsoft.com/office/drawing/2014/main" id="{65567E28-B08F-5F42-B29C-0DBCBDB950E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29" name="Freeform 128">
                  <a:extLst>
                    <a:ext uri="{FF2B5EF4-FFF2-40B4-BE49-F238E27FC236}">
                      <a16:creationId xmlns:a16="http://schemas.microsoft.com/office/drawing/2014/main" id="{5E4F2006-ED68-8344-9231-922C64E8498C}"/>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0" name="Group 129">
              <a:extLst>
                <a:ext uri="{FF2B5EF4-FFF2-40B4-BE49-F238E27FC236}">
                  <a16:creationId xmlns:a16="http://schemas.microsoft.com/office/drawing/2014/main" id="{49458FE4-2FEF-7249-A53D-CA350A27BB35}"/>
                </a:ext>
              </a:extLst>
            </p:cNvPr>
            <p:cNvGrpSpPr/>
            <p:nvPr/>
          </p:nvGrpSpPr>
          <p:grpSpPr>
            <a:xfrm>
              <a:off x="5012228" y="4557452"/>
              <a:ext cx="709186" cy="432288"/>
              <a:chOff x="7493876" y="2774731"/>
              <a:chExt cx="1481958" cy="894622"/>
            </a:xfrm>
          </p:grpSpPr>
          <p:sp>
            <p:nvSpPr>
              <p:cNvPr id="131" name="Freeform 130">
                <a:extLst>
                  <a:ext uri="{FF2B5EF4-FFF2-40B4-BE49-F238E27FC236}">
                    <a16:creationId xmlns:a16="http://schemas.microsoft.com/office/drawing/2014/main" id="{5003A287-5339-5247-B812-7856615FE8A5}"/>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32" name="Oval 131">
                <a:extLst>
                  <a:ext uri="{FF2B5EF4-FFF2-40B4-BE49-F238E27FC236}">
                    <a16:creationId xmlns:a16="http://schemas.microsoft.com/office/drawing/2014/main" id="{F3B86111-7482-3B4A-A02C-28D9F99A83A4}"/>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33" name="Group 132">
                <a:extLst>
                  <a:ext uri="{FF2B5EF4-FFF2-40B4-BE49-F238E27FC236}">
                    <a16:creationId xmlns:a16="http://schemas.microsoft.com/office/drawing/2014/main" id="{8FA443FC-5E62-5043-9FEF-1F0608C06D64}"/>
                  </a:ext>
                </a:extLst>
              </p:cNvPr>
              <p:cNvGrpSpPr/>
              <p:nvPr/>
            </p:nvGrpSpPr>
            <p:grpSpPr>
              <a:xfrm>
                <a:off x="7713663" y="2848339"/>
                <a:ext cx="1042107" cy="425543"/>
                <a:chOff x="7786941" y="2884917"/>
                <a:chExt cx="897649" cy="353919"/>
              </a:xfrm>
            </p:grpSpPr>
            <p:sp>
              <p:nvSpPr>
                <p:cNvPr id="134" name="Freeform 133">
                  <a:extLst>
                    <a:ext uri="{FF2B5EF4-FFF2-40B4-BE49-F238E27FC236}">
                      <a16:creationId xmlns:a16="http://schemas.microsoft.com/office/drawing/2014/main" id="{3A341C7B-3ABD-3944-83F2-2B44794A998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5" name="Freeform 134">
                  <a:extLst>
                    <a:ext uri="{FF2B5EF4-FFF2-40B4-BE49-F238E27FC236}">
                      <a16:creationId xmlns:a16="http://schemas.microsoft.com/office/drawing/2014/main" id="{589A3BB9-DF7A-BD4A-8F27-4979C65976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6" name="Freeform 135">
                  <a:extLst>
                    <a:ext uri="{FF2B5EF4-FFF2-40B4-BE49-F238E27FC236}">
                      <a16:creationId xmlns:a16="http://schemas.microsoft.com/office/drawing/2014/main" id="{E2442A19-2E2B-5A47-B505-C10FFCFBE6AE}"/>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37" name="Freeform 136">
                  <a:extLst>
                    <a:ext uri="{FF2B5EF4-FFF2-40B4-BE49-F238E27FC236}">
                      <a16:creationId xmlns:a16="http://schemas.microsoft.com/office/drawing/2014/main" id="{DAEEADE0-91C1-0A44-864E-04B7BA4A72A7}"/>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38" name="Group 137">
              <a:extLst>
                <a:ext uri="{FF2B5EF4-FFF2-40B4-BE49-F238E27FC236}">
                  <a16:creationId xmlns:a16="http://schemas.microsoft.com/office/drawing/2014/main" id="{D87895BC-A7D4-2C4D-9D1E-D1070C5DC0F1}"/>
                </a:ext>
              </a:extLst>
            </p:cNvPr>
            <p:cNvGrpSpPr/>
            <p:nvPr/>
          </p:nvGrpSpPr>
          <p:grpSpPr>
            <a:xfrm>
              <a:off x="6021878" y="4561262"/>
              <a:ext cx="709186" cy="432288"/>
              <a:chOff x="7493876" y="2774731"/>
              <a:chExt cx="1481958" cy="894622"/>
            </a:xfrm>
          </p:grpSpPr>
          <p:sp>
            <p:nvSpPr>
              <p:cNvPr id="139" name="Freeform 138">
                <a:extLst>
                  <a:ext uri="{FF2B5EF4-FFF2-40B4-BE49-F238E27FC236}">
                    <a16:creationId xmlns:a16="http://schemas.microsoft.com/office/drawing/2014/main" id="{EB4F87E0-53D2-0C4F-AC00-2B4791C4772E}"/>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0" name="Oval 139">
                <a:extLst>
                  <a:ext uri="{FF2B5EF4-FFF2-40B4-BE49-F238E27FC236}">
                    <a16:creationId xmlns:a16="http://schemas.microsoft.com/office/drawing/2014/main" id="{D15B2BDD-8CF2-284C-8DD3-F91F90ABB48E}"/>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1" name="Group 140">
                <a:extLst>
                  <a:ext uri="{FF2B5EF4-FFF2-40B4-BE49-F238E27FC236}">
                    <a16:creationId xmlns:a16="http://schemas.microsoft.com/office/drawing/2014/main" id="{E4BBAA27-80C2-F04F-9D02-C64128BA5BDD}"/>
                  </a:ext>
                </a:extLst>
              </p:cNvPr>
              <p:cNvGrpSpPr/>
              <p:nvPr/>
            </p:nvGrpSpPr>
            <p:grpSpPr>
              <a:xfrm>
                <a:off x="7713663" y="2848339"/>
                <a:ext cx="1042107" cy="425543"/>
                <a:chOff x="7786941" y="2884917"/>
                <a:chExt cx="897649" cy="353919"/>
              </a:xfrm>
            </p:grpSpPr>
            <p:sp>
              <p:nvSpPr>
                <p:cNvPr id="142" name="Freeform 141">
                  <a:extLst>
                    <a:ext uri="{FF2B5EF4-FFF2-40B4-BE49-F238E27FC236}">
                      <a16:creationId xmlns:a16="http://schemas.microsoft.com/office/drawing/2014/main" id="{A2C0FFF8-E516-4344-B583-392B9021B8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3" name="Freeform 142">
                  <a:extLst>
                    <a:ext uri="{FF2B5EF4-FFF2-40B4-BE49-F238E27FC236}">
                      <a16:creationId xmlns:a16="http://schemas.microsoft.com/office/drawing/2014/main" id="{00690C3B-31B0-CE4F-9DF2-B6DBFF64E09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4" name="Freeform 143">
                  <a:extLst>
                    <a:ext uri="{FF2B5EF4-FFF2-40B4-BE49-F238E27FC236}">
                      <a16:creationId xmlns:a16="http://schemas.microsoft.com/office/drawing/2014/main" id="{357B5E95-D26E-2444-93F7-E4C28A09E781}"/>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45" name="Freeform 144">
                  <a:extLst>
                    <a:ext uri="{FF2B5EF4-FFF2-40B4-BE49-F238E27FC236}">
                      <a16:creationId xmlns:a16="http://schemas.microsoft.com/office/drawing/2014/main" id="{0722F6AD-9B85-8140-8BB0-FBFFB0927889}"/>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46" name="Group 145">
              <a:extLst>
                <a:ext uri="{FF2B5EF4-FFF2-40B4-BE49-F238E27FC236}">
                  <a16:creationId xmlns:a16="http://schemas.microsoft.com/office/drawing/2014/main" id="{71AF1F5E-1C2D-BE4E-97B0-94151BBE36C5}"/>
                </a:ext>
              </a:extLst>
            </p:cNvPr>
            <p:cNvGrpSpPr/>
            <p:nvPr/>
          </p:nvGrpSpPr>
          <p:grpSpPr>
            <a:xfrm>
              <a:off x="7042958" y="4565072"/>
              <a:ext cx="709186" cy="432288"/>
              <a:chOff x="7493876" y="2774731"/>
              <a:chExt cx="1481958" cy="894622"/>
            </a:xfrm>
          </p:grpSpPr>
          <p:sp>
            <p:nvSpPr>
              <p:cNvPr id="147" name="Freeform 146">
                <a:extLst>
                  <a:ext uri="{FF2B5EF4-FFF2-40B4-BE49-F238E27FC236}">
                    <a16:creationId xmlns:a16="http://schemas.microsoft.com/office/drawing/2014/main" id="{7EFADB82-B459-CE4F-8EB5-E185C08AE5CA}"/>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48" name="Oval 147">
                <a:extLst>
                  <a:ext uri="{FF2B5EF4-FFF2-40B4-BE49-F238E27FC236}">
                    <a16:creationId xmlns:a16="http://schemas.microsoft.com/office/drawing/2014/main" id="{F0C9B0B3-FE11-8549-B98B-052E146CE9CF}"/>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49" name="Group 148">
                <a:extLst>
                  <a:ext uri="{FF2B5EF4-FFF2-40B4-BE49-F238E27FC236}">
                    <a16:creationId xmlns:a16="http://schemas.microsoft.com/office/drawing/2014/main" id="{C5E5D51D-7F8C-354E-835B-0E724B4949EA}"/>
                  </a:ext>
                </a:extLst>
              </p:cNvPr>
              <p:cNvGrpSpPr/>
              <p:nvPr/>
            </p:nvGrpSpPr>
            <p:grpSpPr>
              <a:xfrm>
                <a:off x="7713663" y="2848339"/>
                <a:ext cx="1042107" cy="425543"/>
                <a:chOff x="7786941" y="2884917"/>
                <a:chExt cx="897649" cy="353919"/>
              </a:xfrm>
            </p:grpSpPr>
            <p:sp>
              <p:nvSpPr>
                <p:cNvPr id="150" name="Freeform 149">
                  <a:extLst>
                    <a:ext uri="{FF2B5EF4-FFF2-40B4-BE49-F238E27FC236}">
                      <a16:creationId xmlns:a16="http://schemas.microsoft.com/office/drawing/2014/main" id="{3288AD48-E06A-2447-913A-D8FC0EBA5245}"/>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1" name="Freeform 150">
                  <a:extLst>
                    <a:ext uri="{FF2B5EF4-FFF2-40B4-BE49-F238E27FC236}">
                      <a16:creationId xmlns:a16="http://schemas.microsoft.com/office/drawing/2014/main" id="{3C545C3A-0101-4442-ADE9-6630AA535BE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2" name="Freeform 151">
                  <a:extLst>
                    <a:ext uri="{FF2B5EF4-FFF2-40B4-BE49-F238E27FC236}">
                      <a16:creationId xmlns:a16="http://schemas.microsoft.com/office/drawing/2014/main" id="{3C0E5561-EF75-274E-AAE3-A39721B54BD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3" name="Freeform 152">
                  <a:extLst>
                    <a:ext uri="{FF2B5EF4-FFF2-40B4-BE49-F238E27FC236}">
                      <a16:creationId xmlns:a16="http://schemas.microsoft.com/office/drawing/2014/main" id="{A6340C30-DEF4-F041-B2AD-EFEEEC697E9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154" name="Group 153">
              <a:extLst>
                <a:ext uri="{FF2B5EF4-FFF2-40B4-BE49-F238E27FC236}">
                  <a16:creationId xmlns:a16="http://schemas.microsoft.com/office/drawing/2014/main" id="{6E2485A1-2D5B-124B-861A-4CBCF2FE8B96}"/>
                </a:ext>
              </a:extLst>
            </p:cNvPr>
            <p:cNvGrpSpPr/>
            <p:nvPr/>
          </p:nvGrpSpPr>
          <p:grpSpPr>
            <a:xfrm>
              <a:off x="8064038" y="4568882"/>
              <a:ext cx="709186" cy="432288"/>
              <a:chOff x="7493876" y="2774731"/>
              <a:chExt cx="1481958" cy="894622"/>
            </a:xfrm>
          </p:grpSpPr>
          <p:sp>
            <p:nvSpPr>
              <p:cNvPr id="155" name="Freeform 154">
                <a:extLst>
                  <a:ext uri="{FF2B5EF4-FFF2-40B4-BE49-F238E27FC236}">
                    <a16:creationId xmlns:a16="http://schemas.microsoft.com/office/drawing/2014/main" id="{CA6F12DD-EEDC-0F42-A2AE-04A91A87B26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ysClr val="window" lastClr="FFFFFF"/>
                  </a:gs>
                  <a:gs pos="60000">
                    <a:srgbClr val="D6DCE0"/>
                  </a:gs>
                  <a:gs pos="100000">
                    <a:srgbClr val="B8C2C9"/>
                  </a:gs>
                </a:gsLst>
                <a:lin ang="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sp>
            <p:nvSpPr>
              <p:cNvPr id="156" name="Oval 155">
                <a:extLst>
                  <a:ext uri="{FF2B5EF4-FFF2-40B4-BE49-F238E27FC236}">
                    <a16:creationId xmlns:a16="http://schemas.microsoft.com/office/drawing/2014/main" id="{77BE86B5-974F-EE41-9169-5AECBDC8EB79}"/>
                  </a:ext>
                </a:extLst>
              </p:cNvPr>
              <p:cNvSpPr/>
              <p:nvPr/>
            </p:nvSpPr>
            <p:spPr>
              <a:xfrm>
                <a:off x="7494729" y="2774731"/>
                <a:ext cx="1480163" cy="579140"/>
              </a:xfrm>
              <a:prstGeom prst="ellipse">
                <a:avLst/>
              </a:prstGeom>
              <a:solidFill>
                <a:srgbClr val="B8C2C9"/>
              </a:soli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              </a:t>
                </a:r>
              </a:p>
            </p:txBody>
          </p:sp>
          <p:grpSp>
            <p:nvGrpSpPr>
              <p:cNvPr id="157" name="Group 156">
                <a:extLst>
                  <a:ext uri="{FF2B5EF4-FFF2-40B4-BE49-F238E27FC236}">
                    <a16:creationId xmlns:a16="http://schemas.microsoft.com/office/drawing/2014/main" id="{FEDE535C-18B3-314E-838D-180248CB32F9}"/>
                  </a:ext>
                </a:extLst>
              </p:cNvPr>
              <p:cNvGrpSpPr/>
              <p:nvPr/>
            </p:nvGrpSpPr>
            <p:grpSpPr>
              <a:xfrm>
                <a:off x="7713663" y="2848339"/>
                <a:ext cx="1042107" cy="425543"/>
                <a:chOff x="7786941" y="2884917"/>
                <a:chExt cx="897649" cy="353919"/>
              </a:xfrm>
            </p:grpSpPr>
            <p:sp>
              <p:nvSpPr>
                <p:cNvPr id="158" name="Freeform 157">
                  <a:extLst>
                    <a:ext uri="{FF2B5EF4-FFF2-40B4-BE49-F238E27FC236}">
                      <a16:creationId xmlns:a16="http://schemas.microsoft.com/office/drawing/2014/main" id="{EB688B68-14A2-0245-B8A6-958DC1C3834E}"/>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59" name="Freeform 158">
                  <a:extLst>
                    <a:ext uri="{FF2B5EF4-FFF2-40B4-BE49-F238E27FC236}">
                      <a16:creationId xmlns:a16="http://schemas.microsoft.com/office/drawing/2014/main" id="{610DBBA3-B9FA-0349-BE43-1ECDDA87EAAD}"/>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0" name="Freeform 159">
                  <a:extLst>
                    <a:ext uri="{FF2B5EF4-FFF2-40B4-BE49-F238E27FC236}">
                      <a16:creationId xmlns:a16="http://schemas.microsoft.com/office/drawing/2014/main" id="{E865CABE-DB44-BA41-BF46-DE5747CFC32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161" name="Freeform 160">
                  <a:extLst>
                    <a:ext uri="{FF2B5EF4-FFF2-40B4-BE49-F238E27FC236}">
                      <a16:creationId xmlns:a16="http://schemas.microsoft.com/office/drawing/2014/main" id="{F89CA9F7-306D-5A46-9011-FE9B65B8DB5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rgbClr val="4472C4">
                    <a:lumMod val="60000"/>
                    <a:lumOff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grpSp>
        </p:grpSp>
      </p:grpSp>
      <p:sp>
        <p:nvSpPr>
          <p:cNvPr id="410" name="TextBox 409">
            <a:extLst>
              <a:ext uri="{FF2B5EF4-FFF2-40B4-BE49-F238E27FC236}">
                <a16:creationId xmlns:a16="http://schemas.microsoft.com/office/drawing/2014/main" id="{4C007CF7-3FE5-6344-90C9-A35F54450360}"/>
              </a:ext>
            </a:extLst>
          </p:cNvPr>
          <p:cNvSpPr txBox="1"/>
          <p:nvPr/>
        </p:nvSpPr>
        <p:spPr>
          <a:xfrm>
            <a:off x="6268849" y="5197290"/>
            <a:ext cx="726033"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firewall</a:t>
            </a:r>
          </a:p>
        </p:txBody>
      </p:sp>
      <p:sp>
        <p:nvSpPr>
          <p:cNvPr id="411" name="TextBox 410">
            <a:extLst>
              <a:ext uri="{FF2B5EF4-FFF2-40B4-BE49-F238E27FC236}">
                <a16:creationId xmlns:a16="http://schemas.microsoft.com/office/drawing/2014/main" id="{C9AEE6FA-2F78-E14F-83EC-BCC3589C6F4A}"/>
              </a:ext>
            </a:extLst>
          </p:cNvPr>
          <p:cNvSpPr txBox="1"/>
          <p:nvPr/>
        </p:nvSpPr>
        <p:spPr>
          <a:xfrm>
            <a:off x="7107049" y="5206815"/>
            <a:ext cx="1034835"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data center</a:t>
            </a:r>
          </a:p>
        </p:txBody>
      </p:sp>
      <p:sp>
        <p:nvSpPr>
          <p:cNvPr id="414" name="TextBox 413">
            <a:extLst>
              <a:ext uri="{FF2B5EF4-FFF2-40B4-BE49-F238E27FC236}">
                <a16:creationId xmlns:a16="http://schemas.microsoft.com/office/drawing/2014/main" id="{D0001E65-15E6-8341-8364-73C74515B9F4}"/>
              </a:ext>
            </a:extLst>
          </p:cNvPr>
          <p:cNvSpPr txBox="1"/>
          <p:nvPr/>
        </p:nvSpPr>
        <p:spPr>
          <a:xfrm>
            <a:off x="5281287" y="5173103"/>
            <a:ext cx="510076" cy="307777"/>
          </a:xfrm>
          <a:prstGeom prst="rect">
            <a:avLst/>
          </a:prstGeom>
          <a:noFill/>
        </p:spPr>
        <p:txBody>
          <a:bodyPr wrap="none" rtlCol="0">
            <a:spAutoFit/>
          </a:bodyPr>
          <a:lstStyle/>
          <a:p>
            <a:r>
              <a:rPr lang="en-US" sz="1400" dirty="0">
                <a:latin typeface="Calibri" panose="020F0502020204030204" pitchFamily="34" charset="0"/>
                <a:cs typeface="Calibri" panose="020F0502020204030204" pitchFamily="34" charset="0"/>
              </a:rPr>
              <a:t>WiFi</a:t>
            </a:r>
          </a:p>
        </p:txBody>
      </p:sp>
      <p:grpSp>
        <p:nvGrpSpPr>
          <p:cNvPr id="7" name="Group 6">
            <a:extLst>
              <a:ext uri="{FF2B5EF4-FFF2-40B4-BE49-F238E27FC236}">
                <a16:creationId xmlns:a16="http://schemas.microsoft.com/office/drawing/2014/main" id="{4ECAB4BE-D81B-C72D-2EB0-AC767BFD821B}"/>
              </a:ext>
            </a:extLst>
          </p:cNvPr>
          <p:cNvGrpSpPr/>
          <p:nvPr/>
        </p:nvGrpSpPr>
        <p:grpSpPr>
          <a:xfrm>
            <a:off x="7806939" y="1214719"/>
            <a:ext cx="2508101" cy="5201772"/>
            <a:chOff x="7768839" y="643219"/>
            <a:chExt cx="2508101" cy="5201772"/>
          </a:xfrm>
        </p:grpSpPr>
        <p:grpSp>
          <p:nvGrpSpPr>
            <p:cNvPr id="8" name="Group 7">
              <a:extLst>
                <a:ext uri="{FF2B5EF4-FFF2-40B4-BE49-F238E27FC236}">
                  <a16:creationId xmlns:a16="http://schemas.microsoft.com/office/drawing/2014/main" id="{AD3DE35B-0132-BFFE-BCD7-4E2E0FB6D267}"/>
                </a:ext>
              </a:extLst>
            </p:cNvPr>
            <p:cNvGrpSpPr/>
            <p:nvPr/>
          </p:nvGrpSpPr>
          <p:grpSpPr>
            <a:xfrm>
              <a:off x="9284637" y="1127313"/>
              <a:ext cx="992303" cy="4324766"/>
              <a:chOff x="9163613" y="1019736"/>
              <a:chExt cx="992303" cy="4324766"/>
            </a:xfrm>
          </p:grpSpPr>
          <p:sp>
            <p:nvSpPr>
              <p:cNvPr id="35" name="TextBox 34">
                <a:extLst>
                  <a:ext uri="{FF2B5EF4-FFF2-40B4-BE49-F238E27FC236}">
                    <a16:creationId xmlns:a16="http://schemas.microsoft.com/office/drawing/2014/main" id="{977791A4-DBFA-1585-373F-48A3B21D1ED1}"/>
                  </a:ext>
                </a:extLst>
              </p:cNvPr>
              <p:cNvSpPr txBox="1"/>
              <p:nvPr/>
            </p:nvSpPr>
            <p:spPr>
              <a:xfrm>
                <a:off x="9163613" y="1019736"/>
                <a:ext cx="635110" cy="338554"/>
              </a:xfrm>
              <a:prstGeom prst="rect">
                <a:avLst/>
              </a:prstGeom>
              <a:noFill/>
            </p:spPr>
            <p:txBody>
              <a:bodyPr wrap="none" rtlCol="0">
                <a:spAutoFit/>
              </a:bodyPr>
              <a:lstStyle/>
              <a:p>
                <a:r>
                  <a:rPr lang="en-US" sz="1600" dirty="0">
                    <a:solidFill>
                      <a:srgbClr val="0000A8"/>
                    </a:solidFill>
                    <a:latin typeface="Calibri" panose="020F0502020204030204" pitchFamily="34" charset="0"/>
                    <a:cs typeface="Calibri" panose="020F0502020204030204" pitchFamily="34" charset="0"/>
                  </a:rPr>
                  <a:t>eBGP</a:t>
                </a:r>
              </a:p>
            </p:txBody>
          </p:sp>
          <p:sp>
            <p:nvSpPr>
              <p:cNvPr id="36" name="TextBox 35">
                <a:extLst>
                  <a:ext uri="{FF2B5EF4-FFF2-40B4-BE49-F238E27FC236}">
                    <a16:creationId xmlns:a16="http://schemas.microsoft.com/office/drawing/2014/main" id="{8B5FF21D-C88A-2477-81C3-D65B6277C786}"/>
                  </a:ext>
                </a:extLst>
              </p:cNvPr>
              <p:cNvSpPr txBox="1"/>
              <p:nvPr/>
            </p:nvSpPr>
            <p:spPr>
              <a:xfrm>
                <a:off x="9216840" y="2205878"/>
                <a:ext cx="662361" cy="584775"/>
              </a:xfrm>
              <a:prstGeom prst="rect">
                <a:avLst/>
              </a:prstGeom>
              <a:noFill/>
            </p:spPr>
            <p:txBody>
              <a:bodyPr wrap="none" rtlCol="0">
                <a:spAutoFit/>
              </a:bodyPr>
              <a:lstStyle/>
              <a:p>
                <a:pPr algn="r"/>
                <a:r>
                  <a:rPr lang="en-US" sz="1600" dirty="0">
                    <a:solidFill>
                      <a:srgbClr val="0000A8"/>
                    </a:solidFill>
                    <a:latin typeface="Calibri" panose="020F0502020204030204" pitchFamily="34" charset="0"/>
                    <a:cs typeface="Calibri" panose="020F0502020204030204" pitchFamily="34" charset="0"/>
                  </a:rPr>
                  <a:t>iBGP</a:t>
                </a:r>
              </a:p>
              <a:p>
                <a:r>
                  <a:rPr lang="en-US" sz="1600" dirty="0">
                    <a:solidFill>
                      <a:srgbClr val="0000A8"/>
                    </a:solidFill>
                    <a:latin typeface="Calibri" panose="020F0502020204030204" pitchFamily="34" charset="0"/>
                    <a:cs typeface="Calibri" panose="020F0502020204030204" pitchFamily="34" charset="0"/>
                  </a:rPr>
                  <a:t>IS-IS</a:t>
                </a:r>
              </a:p>
            </p:txBody>
          </p:sp>
          <p:sp>
            <p:nvSpPr>
              <p:cNvPr id="37" name="TextBox 36">
                <a:extLst>
                  <a:ext uri="{FF2B5EF4-FFF2-40B4-BE49-F238E27FC236}">
                    <a16:creationId xmlns:a16="http://schemas.microsoft.com/office/drawing/2014/main" id="{E34AAC4B-694C-0163-5797-CC43132CB7BF}"/>
                  </a:ext>
                </a:extLst>
              </p:cNvPr>
              <p:cNvSpPr txBox="1"/>
              <p:nvPr/>
            </p:nvSpPr>
            <p:spPr>
              <a:xfrm>
                <a:off x="9264996" y="3441607"/>
                <a:ext cx="538032" cy="338554"/>
              </a:xfrm>
              <a:prstGeom prst="rect">
                <a:avLst/>
              </a:prstGeom>
              <a:noFill/>
            </p:spPr>
            <p:txBody>
              <a:bodyPr wrap="none" rtlCol="0">
                <a:spAutoFit/>
              </a:bodyPr>
              <a:lstStyle/>
              <a:p>
                <a:pPr algn="ctr"/>
                <a:r>
                  <a:rPr lang="en-US" sz="1600" dirty="0">
                    <a:solidFill>
                      <a:srgbClr val="0000A8"/>
                    </a:solidFill>
                    <a:latin typeface="Calibri" panose="020F0502020204030204" pitchFamily="34" charset="0"/>
                    <a:cs typeface="Calibri" panose="020F0502020204030204" pitchFamily="34" charset="0"/>
                  </a:rPr>
                  <a:t>IS-IS</a:t>
                </a:r>
              </a:p>
            </p:txBody>
          </p:sp>
          <p:sp>
            <p:nvSpPr>
              <p:cNvPr id="38" name="TextBox 37">
                <a:extLst>
                  <a:ext uri="{FF2B5EF4-FFF2-40B4-BE49-F238E27FC236}">
                    <a16:creationId xmlns:a16="http://schemas.microsoft.com/office/drawing/2014/main" id="{DB4EE575-C644-B21F-D311-C26C00D58946}"/>
                  </a:ext>
                </a:extLst>
              </p:cNvPr>
              <p:cNvSpPr txBox="1"/>
              <p:nvPr/>
            </p:nvSpPr>
            <p:spPr>
              <a:xfrm>
                <a:off x="9243807" y="5005948"/>
                <a:ext cx="912109" cy="338554"/>
              </a:xfrm>
              <a:prstGeom prst="rect">
                <a:avLst/>
              </a:prstGeom>
              <a:noFill/>
            </p:spPr>
            <p:txBody>
              <a:bodyPr wrap="none" rtlCol="0">
                <a:spAutoFit/>
              </a:bodyPr>
              <a:lstStyle/>
              <a:p>
                <a:pPr algn="ctr"/>
                <a:r>
                  <a:rPr lang="en-US" sz="1600" dirty="0">
                    <a:solidFill>
                      <a:srgbClr val="0000A8"/>
                    </a:solidFill>
                    <a:latin typeface="Calibri" panose="020F0502020204030204" pitchFamily="34" charset="0"/>
                    <a:cs typeface="Calibri" panose="020F0502020204030204" pitchFamily="34" charset="0"/>
                  </a:rPr>
                  <a:t>Ethernet</a:t>
                </a:r>
              </a:p>
            </p:txBody>
          </p:sp>
        </p:grpSp>
        <p:sp>
          <p:nvSpPr>
            <p:cNvPr id="9" name="TextBox 8">
              <a:extLst>
                <a:ext uri="{FF2B5EF4-FFF2-40B4-BE49-F238E27FC236}">
                  <a16:creationId xmlns:a16="http://schemas.microsoft.com/office/drawing/2014/main" id="{82239F98-5F17-88BE-261C-5B45C3893A94}"/>
                </a:ext>
              </a:extLst>
            </p:cNvPr>
            <p:cNvSpPr txBox="1"/>
            <p:nvPr/>
          </p:nvSpPr>
          <p:spPr>
            <a:xfrm>
              <a:off x="8538816" y="5096435"/>
              <a:ext cx="878959" cy="441275"/>
            </a:xfrm>
            <a:prstGeom prst="rect">
              <a:avLst/>
            </a:prstGeom>
            <a:noFill/>
          </p:spPr>
          <p:txBody>
            <a:bodyPr wrap="none" rtlCol="0">
              <a:spAutoFit/>
            </a:bodyPr>
            <a:lstStyle/>
            <a:p>
              <a:pPr algn="ctr">
                <a:lnSpc>
                  <a:spcPct val="80000"/>
                </a:lnSpc>
              </a:pPr>
              <a:r>
                <a:rPr lang="en-US" sz="1400" i="1" dirty="0">
                  <a:latin typeface="Calibri" panose="020F0502020204030204" pitchFamily="34" charset="0"/>
                  <a:cs typeface="Calibri" panose="020F0502020204030204" pitchFamily="34" charset="0"/>
                </a:rPr>
                <a:t>layer-2</a:t>
              </a:r>
            </a:p>
            <a:p>
              <a:pPr algn="ctr">
                <a:lnSpc>
                  <a:spcPct val="80000"/>
                </a:lnSpc>
              </a:pPr>
              <a:r>
                <a:rPr lang="en-US" sz="1400" i="1" dirty="0">
                  <a:latin typeface="Calibri" panose="020F0502020204030204" pitchFamily="34" charset="0"/>
                  <a:cs typeface="Calibri" panose="020F0502020204030204" pitchFamily="34" charset="0"/>
                </a:rPr>
                <a:t>switching</a:t>
              </a:r>
            </a:p>
          </p:txBody>
        </p:sp>
        <p:sp>
          <p:nvSpPr>
            <p:cNvPr id="10" name="TextBox 9">
              <a:extLst>
                <a:ext uri="{FF2B5EF4-FFF2-40B4-BE49-F238E27FC236}">
                  <a16:creationId xmlns:a16="http://schemas.microsoft.com/office/drawing/2014/main" id="{34603CCD-7624-BEE1-FA57-B36DF8DEF38D}"/>
                </a:ext>
              </a:extLst>
            </p:cNvPr>
            <p:cNvSpPr txBox="1"/>
            <p:nvPr/>
          </p:nvSpPr>
          <p:spPr>
            <a:xfrm>
              <a:off x="8361409" y="2976282"/>
              <a:ext cx="1141531" cy="441275"/>
            </a:xfrm>
            <a:prstGeom prst="rect">
              <a:avLst/>
            </a:prstGeom>
            <a:noFill/>
          </p:spPr>
          <p:txBody>
            <a:bodyPr wrap="none" rtlCol="0">
              <a:spAutoFit/>
            </a:bodyPr>
            <a:lstStyle/>
            <a:p>
              <a:pPr algn="ctr">
                <a:lnSpc>
                  <a:spcPct val="80000"/>
                </a:lnSpc>
              </a:pPr>
              <a:r>
                <a:rPr lang="en-US" sz="1400" i="1" dirty="0">
                  <a:latin typeface="Calibri" panose="020F0502020204030204" pitchFamily="34" charset="0"/>
                  <a:cs typeface="Calibri" panose="020F0502020204030204" pitchFamily="34" charset="0"/>
                </a:rPr>
                <a:t>intra-domain</a:t>
              </a:r>
            </a:p>
            <a:p>
              <a:pPr algn="ctr">
                <a:lnSpc>
                  <a:spcPct val="80000"/>
                </a:lnSpc>
              </a:pPr>
              <a:r>
                <a:rPr lang="en-US" sz="1400" i="1" dirty="0">
                  <a:latin typeface="Calibri" panose="020F0502020204030204" pitchFamily="34" charset="0"/>
                  <a:cs typeface="Calibri" panose="020F0502020204030204" pitchFamily="34" charset="0"/>
                </a:rPr>
                <a:t>routing</a:t>
              </a:r>
            </a:p>
          </p:txBody>
        </p:sp>
        <p:sp>
          <p:nvSpPr>
            <p:cNvPr id="11" name="TextBox 10">
              <a:extLst>
                <a:ext uri="{FF2B5EF4-FFF2-40B4-BE49-F238E27FC236}">
                  <a16:creationId xmlns:a16="http://schemas.microsoft.com/office/drawing/2014/main" id="{678B4C61-85A0-0866-DEB9-864E5F387F83}"/>
                </a:ext>
              </a:extLst>
            </p:cNvPr>
            <p:cNvSpPr txBox="1"/>
            <p:nvPr/>
          </p:nvSpPr>
          <p:spPr>
            <a:xfrm>
              <a:off x="7768839" y="1555376"/>
              <a:ext cx="1128001" cy="441275"/>
            </a:xfrm>
            <a:prstGeom prst="rect">
              <a:avLst/>
            </a:prstGeom>
            <a:noFill/>
          </p:spPr>
          <p:txBody>
            <a:bodyPr wrap="none" rtlCol="0">
              <a:spAutoFit/>
            </a:bodyPr>
            <a:lstStyle/>
            <a:p>
              <a:pPr algn="ctr">
                <a:lnSpc>
                  <a:spcPct val="80000"/>
                </a:lnSpc>
              </a:pPr>
              <a:r>
                <a:rPr lang="en-US" sz="1400" i="1" dirty="0">
                  <a:latin typeface="Calibri" panose="020F0502020204030204" pitchFamily="34" charset="0"/>
                  <a:cs typeface="Calibri" panose="020F0502020204030204" pitchFamily="34" charset="0"/>
                </a:rPr>
                <a:t>inter-domain</a:t>
              </a:r>
            </a:p>
            <a:p>
              <a:pPr algn="ctr">
                <a:lnSpc>
                  <a:spcPct val="80000"/>
                </a:lnSpc>
              </a:pPr>
              <a:r>
                <a:rPr lang="en-US" sz="1400" i="1" dirty="0">
                  <a:latin typeface="Calibri" panose="020F0502020204030204" pitchFamily="34" charset="0"/>
                  <a:cs typeface="Calibri" panose="020F0502020204030204" pitchFamily="34" charset="0"/>
                </a:rPr>
                <a:t>routing</a:t>
              </a:r>
            </a:p>
          </p:txBody>
        </p:sp>
        <p:cxnSp>
          <p:nvCxnSpPr>
            <p:cNvPr id="12" name="Straight Arrow Connector 11">
              <a:extLst>
                <a:ext uri="{FF2B5EF4-FFF2-40B4-BE49-F238E27FC236}">
                  <a16:creationId xmlns:a16="http://schemas.microsoft.com/office/drawing/2014/main" id="{607E3590-67CD-B9E2-27E9-8E18752728DF}"/>
                </a:ext>
              </a:extLst>
            </p:cNvPr>
            <p:cNvCxnSpPr>
              <a:cxnSpLocks/>
            </p:cNvCxnSpPr>
            <p:nvPr/>
          </p:nvCxnSpPr>
          <p:spPr>
            <a:xfrm>
              <a:off x="8310282" y="1990165"/>
              <a:ext cx="0" cy="1048870"/>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E1240D7C-F253-D603-7DCE-9D32EB0051A3}"/>
                </a:ext>
              </a:extLst>
            </p:cNvPr>
            <p:cNvCxnSpPr>
              <a:cxnSpLocks/>
            </p:cNvCxnSpPr>
            <p:nvPr/>
          </p:nvCxnSpPr>
          <p:spPr>
            <a:xfrm flipV="1">
              <a:off x="8287871" y="793376"/>
              <a:ext cx="0" cy="739588"/>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52154B8D-3A06-F8A8-9295-029A099E8E1E}"/>
                </a:ext>
              </a:extLst>
            </p:cNvPr>
            <p:cNvCxnSpPr>
              <a:cxnSpLocks/>
              <a:stCxn id="10" idx="0"/>
            </p:cNvCxnSpPr>
            <p:nvPr/>
          </p:nvCxnSpPr>
          <p:spPr>
            <a:xfrm flipH="1" flipV="1">
              <a:off x="8924365" y="1846730"/>
              <a:ext cx="7810" cy="1129552"/>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F39CA9CD-52BF-1F85-E85C-753A47D5EEE9}"/>
                </a:ext>
              </a:extLst>
            </p:cNvPr>
            <p:cNvCxnSpPr>
              <a:cxnSpLocks/>
            </p:cNvCxnSpPr>
            <p:nvPr/>
          </p:nvCxnSpPr>
          <p:spPr>
            <a:xfrm>
              <a:off x="8950104" y="3397624"/>
              <a:ext cx="0" cy="1120589"/>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BD2DA447-CAAD-CEBF-0882-1E656412C190}"/>
                </a:ext>
              </a:extLst>
            </p:cNvPr>
            <p:cNvCxnSpPr>
              <a:cxnSpLocks/>
            </p:cNvCxnSpPr>
            <p:nvPr/>
          </p:nvCxnSpPr>
          <p:spPr>
            <a:xfrm flipV="1">
              <a:off x="8951259" y="4616824"/>
              <a:ext cx="0" cy="46616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27DDF56D-6588-4967-E8AE-97B03A01FE4A}"/>
                </a:ext>
              </a:extLst>
            </p:cNvPr>
            <p:cNvCxnSpPr>
              <a:cxnSpLocks/>
            </p:cNvCxnSpPr>
            <p:nvPr/>
          </p:nvCxnSpPr>
          <p:spPr>
            <a:xfrm>
              <a:off x="8955741" y="5459506"/>
              <a:ext cx="0" cy="385485"/>
            </a:xfrm>
            <a:prstGeom prst="straightConnector1">
              <a:avLst/>
            </a:prstGeom>
            <a:ln w="127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6082ED9D-D055-FFBC-48DD-322AE43FC01E}"/>
                </a:ext>
              </a:extLst>
            </p:cNvPr>
            <p:cNvSpPr txBox="1"/>
            <p:nvPr/>
          </p:nvSpPr>
          <p:spPr>
            <a:xfrm>
              <a:off x="9136716" y="643219"/>
              <a:ext cx="105843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Protocols</a:t>
              </a:r>
              <a:endParaRPr lang="en-US" sz="1600" dirty="0">
                <a:latin typeface="Calibri" panose="020F0502020204030204" pitchFamily="34" charset="0"/>
                <a:cs typeface="Calibri" panose="020F0502020204030204" pitchFamily="34" charset="0"/>
              </a:endParaRPr>
            </a:p>
          </p:txBody>
        </p:sp>
      </p:grpSp>
      <p:grpSp>
        <p:nvGrpSpPr>
          <p:cNvPr id="39" name="Group 38">
            <a:extLst>
              <a:ext uri="{FF2B5EF4-FFF2-40B4-BE49-F238E27FC236}">
                <a16:creationId xmlns:a16="http://schemas.microsoft.com/office/drawing/2014/main" id="{C31A64B6-152C-1F0F-88A4-A8A634F8BBE1}"/>
              </a:ext>
            </a:extLst>
          </p:cNvPr>
          <p:cNvGrpSpPr/>
          <p:nvPr/>
        </p:nvGrpSpPr>
        <p:grpSpPr>
          <a:xfrm>
            <a:off x="10313335" y="1227048"/>
            <a:ext cx="1758748" cy="4777202"/>
            <a:chOff x="10597964" y="776571"/>
            <a:chExt cx="1758748" cy="4777202"/>
          </a:xfrm>
        </p:grpSpPr>
        <p:sp>
          <p:nvSpPr>
            <p:cNvPr id="40" name="TextBox 39">
              <a:extLst>
                <a:ext uri="{FF2B5EF4-FFF2-40B4-BE49-F238E27FC236}">
                  <a16:creationId xmlns:a16="http://schemas.microsoft.com/office/drawing/2014/main" id="{A9945D61-4768-D3E6-B97F-408EFC69AD7D}"/>
                </a:ext>
              </a:extLst>
            </p:cNvPr>
            <p:cNvSpPr txBox="1"/>
            <p:nvPr/>
          </p:nvSpPr>
          <p:spPr>
            <a:xfrm>
              <a:off x="10597964" y="776571"/>
              <a:ext cx="1159292" cy="338554"/>
            </a:xfrm>
            <a:prstGeom prst="rect">
              <a:avLst/>
            </a:prstGeom>
            <a:noFill/>
          </p:spPr>
          <p:txBody>
            <a:bodyPr wrap="none" rtlCol="0">
              <a:spAutoFit/>
            </a:bodyPr>
            <a:lstStyle/>
            <a:p>
              <a:r>
                <a:rPr lang="en-US" sz="1600" dirty="0">
                  <a:latin typeface="Calibri" panose="020F0502020204030204" pitchFamily="34" charset="0"/>
                  <a:cs typeface="Calibri" panose="020F0502020204030204" pitchFamily="34" charset="0"/>
                </a:rPr>
                <a:t>Link Speeds</a:t>
              </a:r>
            </a:p>
          </p:txBody>
        </p:sp>
        <p:sp>
          <p:nvSpPr>
            <p:cNvPr id="41" name="TextBox 40">
              <a:extLst>
                <a:ext uri="{FF2B5EF4-FFF2-40B4-BE49-F238E27FC236}">
                  <a16:creationId xmlns:a16="http://schemas.microsoft.com/office/drawing/2014/main" id="{DC72C9F3-F005-CF91-EEFF-26B9D278931D}"/>
                </a:ext>
              </a:extLst>
            </p:cNvPr>
            <p:cNvSpPr txBox="1"/>
            <p:nvPr/>
          </p:nvSpPr>
          <p:spPr>
            <a:xfrm>
              <a:off x="10884834" y="1194548"/>
              <a:ext cx="1471878" cy="584775"/>
            </a:xfrm>
            <a:prstGeom prst="rect">
              <a:avLst/>
            </a:prstGeom>
            <a:noFill/>
          </p:spPr>
          <p:txBody>
            <a:bodyPr wrap="none" rtlCol="0">
              <a:spAutoFit/>
            </a:bodyPr>
            <a:lstStyle/>
            <a:p>
              <a:r>
                <a:rPr lang="en-US" sz="1600" dirty="0"/>
                <a:t>10G; </a:t>
              </a:r>
            </a:p>
            <a:p>
              <a:r>
                <a:rPr lang="en-US" sz="1600" dirty="0"/>
                <a:t>100G pending</a:t>
              </a:r>
            </a:p>
          </p:txBody>
        </p:sp>
        <p:sp>
          <p:nvSpPr>
            <p:cNvPr id="42" name="TextBox 41">
              <a:extLst>
                <a:ext uri="{FF2B5EF4-FFF2-40B4-BE49-F238E27FC236}">
                  <a16:creationId xmlns:a16="http://schemas.microsoft.com/office/drawing/2014/main" id="{6084F924-D674-FD16-08C9-0D0C5672E35F}"/>
                </a:ext>
              </a:extLst>
            </p:cNvPr>
            <p:cNvSpPr txBox="1"/>
            <p:nvPr/>
          </p:nvSpPr>
          <p:spPr>
            <a:xfrm>
              <a:off x="10916210" y="2543737"/>
              <a:ext cx="1326004" cy="338554"/>
            </a:xfrm>
            <a:prstGeom prst="rect">
              <a:avLst/>
            </a:prstGeom>
            <a:noFill/>
          </p:spPr>
          <p:txBody>
            <a:bodyPr wrap="none" rtlCol="0">
              <a:spAutoFit/>
            </a:bodyPr>
            <a:lstStyle/>
            <a:p>
              <a:r>
                <a:rPr lang="en-US" sz="1600" dirty="0"/>
                <a:t>40G &amp; 100G</a:t>
              </a:r>
            </a:p>
          </p:txBody>
        </p:sp>
        <p:sp>
          <p:nvSpPr>
            <p:cNvPr id="43" name="TextBox 42">
              <a:extLst>
                <a:ext uri="{FF2B5EF4-FFF2-40B4-BE49-F238E27FC236}">
                  <a16:creationId xmlns:a16="http://schemas.microsoft.com/office/drawing/2014/main" id="{5F757FD7-EA32-C88F-2AF8-0A8982C950BE}"/>
                </a:ext>
              </a:extLst>
            </p:cNvPr>
            <p:cNvSpPr txBox="1"/>
            <p:nvPr/>
          </p:nvSpPr>
          <p:spPr>
            <a:xfrm>
              <a:off x="10920692" y="3664325"/>
              <a:ext cx="572593" cy="338554"/>
            </a:xfrm>
            <a:prstGeom prst="rect">
              <a:avLst/>
            </a:prstGeom>
            <a:noFill/>
          </p:spPr>
          <p:txBody>
            <a:bodyPr wrap="none" rtlCol="0">
              <a:spAutoFit/>
            </a:bodyPr>
            <a:lstStyle/>
            <a:p>
              <a:r>
                <a:rPr lang="en-US" sz="1600" dirty="0"/>
                <a:t>40G</a:t>
              </a:r>
            </a:p>
          </p:txBody>
        </p:sp>
        <p:sp>
          <p:nvSpPr>
            <p:cNvPr id="44" name="TextBox 43">
              <a:extLst>
                <a:ext uri="{FF2B5EF4-FFF2-40B4-BE49-F238E27FC236}">
                  <a16:creationId xmlns:a16="http://schemas.microsoft.com/office/drawing/2014/main" id="{6531869F-9F29-85CB-5012-9EB52F7370D0}"/>
                </a:ext>
              </a:extLst>
            </p:cNvPr>
            <p:cNvSpPr txBox="1"/>
            <p:nvPr/>
          </p:nvSpPr>
          <p:spPr>
            <a:xfrm>
              <a:off x="11019304" y="5215219"/>
              <a:ext cx="1098378" cy="338554"/>
            </a:xfrm>
            <a:prstGeom prst="rect">
              <a:avLst/>
            </a:prstGeom>
            <a:noFill/>
          </p:spPr>
          <p:txBody>
            <a:bodyPr wrap="none" rtlCol="0">
              <a:spAutoFit/>
            </a:bodyPr>
            <a:lstStyle/>
            <a:p>
              <a:r>
                <a:rPr lang="en-US" sz="1600" dirty="0"/>
                <a:t>10G &amp; 1G</a:t>
              </a:r>
            </a:p>
          </p:txBody>
        </p:sp>
      </p:grpSp>
    </p:spTree>
    <p:extLst>
      <p:ext uri="{BB962C8B-B14F-4D97-AF65-F5344CB8AC3E}">
        <p14:creationId xmlns:p14="http://schemas.microsoft.com/office/powerpoint/2010/main" val="14000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dissolve">
                                      <p:cBhvr>
                                        <p:cTn id="1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mn-lt"/>
              </a:rPr>
              <a:t>Switches vs. routers</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19616" y="6443089"/>
            <a:ext cx="27432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6-</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
        <p:nvSpPr>
          <p:cNvPr id="221" name="Freeform 3">
            <a:extLst>
              <a:ext uri="{FF2B5EF4-FFF2-40B4-BE49-F238E27FC236}">
                <a16:creationId xmlns:a16="http://schemas.microsoft.com/office/drawing/2014/main" id="{01F07BE4-0531-7444-A1F5-60C180F08530}"/>
              </a:ext>
            </a:extLst>
          </p:cNvPr>
          <p:cNvSpPr>
            <a:spLocks/>
          </p:cNvSpPr>
          <p:nvPr/>
        </p:nvSpPr>
        <p:spPr bwMode="auto">
          <a:xfrm flipH="1">
            <a:off x="9361825" y="2092325"/>
            <a:ext cx="638175" cy="803639"/>
          </a:xfrm>
          <a:custGeom>
            <a:avLst/>
            <a:gdLst>
              <a:gd name="T0" fmla="*/ 2147483647 w 402"/>
              <a:gd name="T1" fmla="*/ 2147483647 h 537"/>
              <a:gd name="T2" fmla="*/ 2147483647 w 402"/>
              <a:gd name="T3" fmla="*/ 0 h 537"/>
              <a:gd name="T4" fmla="*/ 0 w 402"/>
              <a:gd name="T5" fmla="*/ 2147483647 h 537"/>
              <a:gd name="T6" fmla="*/ 2147483647 w 402"/>
              <a:gd name="T7" fmla="*/ 2147483647 h 537"/>
              <a:gd name="T8" fmla="*/ 2147483647 w 402"/>
              <a:gd name="T9" fmla="*/ 2147483647 h 537"/>
              <a:gd name="T10" fmla="*/ 0 60000 65536"/>
              <a:gd name="T11" fmla="*/ 0 60000 65536"/>
              <a:gd name="T12" fmla="*/ 0 60000 65536"/>
              <a:gd name="T13" fmla="*/ 0 60000 65536"/>
              <a:gd name="T14" fmla="*/ 0 60000 65536"/>
              <a:gd name="T15" fmla="*/ 0 w 402"/>
              <a:gd name="T16" fmla="*/ 0 h 537"/>
              <a:gd name="T17" fmla="*/ 402 w 402"/>
              <a:gd name="T18" fmla="*/ 537 h 537"/>
            </a:gdLst>
            <a:ahLst/>
            <a:cxnLst>
              <a:cxn ang="T10">
                <a:pos x="T0" y="T1"/>
              </a:cxn>
              <a:cxn ang="T11">
                <a:pos x="T2" y="T3"/>
              </a:cxn>
              <a:cxn ang="T12">
                <a:pos x="T4" y="T5"/>
              </a:cxn>
              <a:cxn ang="T13">
                <a:pos x="T6" y="T7"/>
              </a:cxn>
              <a:cxn ang="T14">
                <a:pos x="T8" y="T9"/>
              </a:cxn>
            </a:cxnLst>
            <a:rect l="T15" t="T16" r="T17" b="T18"/>
            <a:pathLst>
              <a:path w="402" h="537">
                <a:moveTo>
                  <a:pt x="402" y="363"/>
                </a:moveTo>
                <a:lnTo>
                  <a:pt x="28" y="0"/>
                </a:lnTo>
                <a:lnTo>
                  <a:pt x="0" y="470"/>
                </a:lnTo>
                <a:lnTo>
                  <a:pt x="242" y="537"/>
                </a:lnTo>
                <a:lnTo>
                  <a:pt x="402" y="363"/>
                </a:lnTo>
                <a:close/>
              </a:path>
            </a:pathLst>
          </a:custGeom>
          <a:gradFill rotWithShape="1">
            <a:gsLst>
              <a:gs pos="0">
                <a:schemeClr val="bg1">
                  <a:lumMod val="75000"/>
                </a:schemeClr>
              </a:gs>
              <a:gs pos="100000">
                <a:srgbClr val="FFFF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2" name="Freeform 10">
            <a:extLst>
              <a:ext uri="{FF2B5EF4-FFF2-40B4-BE49-F238E27FC236}">
                <a16:creationId xmlns:a16="http://schemas.microsoft.com/office/drawing/2014/main" id="{AB992FF6-010D-6E4B-AAE6-09AEF8090B80}"/>
              </a:ext>
            </a:extLst>
          </p:cNvPr>
          <p:cNvSpPr>
            <a:spLocks/>
          </p:cNvSpPr>
          <p:nvPr/>
        </p:nvSpPr>
        <p:spPr bwMode="auto">
          <a:xfrm>
            <a:off x="9349126" y="844952"/>
            <a:ext cx="360363" cy="1517612"/>
          </a:xfrm>
          <a:custGeom>
            <a:avLst/>
            <a:gdLst>
              <a:gd name="T0" fmla="*/ 2147483647 w 267"/>
              <a:gd name="T1" fmla="*/ 2147483647 h 1186"/>
              <a:gd name="T2" fmla="*/ 0 w 267"/>
              <a:gd name="T3" fmla="*/ 0 h 1186"/>
              <a:gd name="T4" fmla="*/ 0 w 267"/>
              <a:gd name="T5" fmla="*/ 2147483647 h 1186"/>
              <a:gd name="T6" fmla="*/ 2147483647 w 267"/>
              <a:gd name="T7" fmla="*/ 2147483647 h 1186"/>
              <a:gd name="T8" fmla="*/ 2147483647 w 267"/>
              <a:gd name="T9" fmla="*/ 2147483647 h 1186"/>
              <a:gd name="T10" fmla="*/ 0 60000 65536"/>
              <a:gd name="T11" fmla="*/ 0 60000 65536"/>
              <a:gd name="T12" fmla="*/ 0 60000 65536"/>
              <a:gd name="T13" fmla="*/ 0 60000 65536"/>
              <a:gd name="T14" fmla="*/ 0 60000 65536"/>
              <a:gd name="T15" fmla="*/ 0 w 267"/>
              <a:gd name="T16" fmla="*/ 0 h 1186"/>
              <a:gd name="T17" fmla="*/ 267 w 267"/>
              <a:gd name="T18" fmla="*/ 1186 h 1186"/>
            </a:gdLst>
            <a:ahLst/>
            <a:cxnLst>
              <a:cxn ang="T10">
                <a:pos x="T0" y="T1"/>
              </a:cxn>
              <a:cxn ang="T11">
                <a:pos x="T2" y="T3"/>
              </a:cxn>
              <a:cxn ang="T12">
                <a:pos x="T4" y="T5"/>
              </a:cxn>
              <a:cxn ang="T13">
                <a:pos x="T6" y="T7"/>
              </a:cxn>
              <a:cxn ang="T14">
                <a:pos x="T8" y="T9"/>
              </a:cxn>
            </a:cxnLst>
            <a:rect l="T15" t="T16" r="T17" b="T18"/>
            <a:pathLst>
              <a:path w="267" h="1186">
                <a:moveTo>
                  <a:pt x="254" y="466"/>
                </a:moveTo>
                <a:lnTo>
                  <a:pt x="0" y="0"/>
                </a:lnTo>
                <a:lnTo>
                  <a:pt x="0" y="1186"/>
                </a:lnTo>
                <a:lnTo>
                  <a:pt x="267" y="652"/>
                </a:lnTo>
                <a:lnTo>
                  <a:pt x="254" y="466"/>
                </a:lnTo>
                <a:close/>
              </a:path>
            </a:pathLst>
          </a:custGeom>
          <a:gradFill rotWithShape="1">
            <a:gsLst>
              <a:gs pos="0">
                <a:schemeClr val="bg1">
                  <a:lumMod val="75000"/>
                </a:schemeClr>
              </a:gs>
              <a:gs pos="100000">
                <a:srgbClr val="FFFFFF"/>
              </a:gs>
            </a:gsLst>
            <a:lin ang="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4" name="Rectangle 24">
            <a:extLst>
              <a:ext uri="{FF2B5EF4-FFF2-40B4-BE49-F238E27FC236}">
                <a16:creationId xmlns:a16="http://schemas.microsoft.com/office/drawing/2014/main" id="{40F95C2F-93D8-8641-B89D-44099AAF3351}"/>
              </a:ext>
            </a:extLst>
          </p:cNvPr>
          <p:cNvSpPr>
            <a:spLocks noChangeArrowheads="1"/>
          </p:cNvSpPr>
          <p:nvPr/>
        </p:nvSpPr>
        <p:spPr bwMode="auto">
          <a:xfrm>
            <a:off x="8077539" y="862377"/>
            <a:ext cx="1273175" cy="1536700"/>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25" name="Line 25">
            <a:extLst>
              <a:ext uri="{FF2B5EF4-FFF2-40B4-BE49-F238E27FC236}">
                <a16:creationId xmlns:a16="http://schemas.microsoft.com/office/drawing/2014/main" id="{D33B7F54-4590-CD44-AAC5-D038D030BE3D}"/>
              </a:ext>
            </a:extLst>
          </p:cNvPr>
          <p:cNvSpPr>
            <a:spLocks noChangeShapeType="1"/>
          </p:cNvSpPr>
          <p:nvPr/>
        </p:nvSpPr>
        <p:spPr bwMode="auto">
          <a:xfrm>
            <a:off x="8077539" y="117987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6" name="Text Box 26">
            <a:extLst>
              <a:ext uri="{FF2B5EF4-FFF2-40B4-BE49-F238E27FC236}">
                <a16:creationId xmlns:a16="http://schemas.microsoft.com/office/drawing/2014/main" id="{A909BE45-EB97-0B47-8BBD-A683AD590BE4}"/>
              </a:ext>
            </a:extLst>
          </p:cNvPr>
          <p:cNvSpPr txBox="1">
            <a:spLocks noChangeArrowheads="1"/>
          </p:cNvSpPr>
          <p:nvPr/>
        </p:nvSpPr>
        <p:spPr bwMode="auto">
          <a:xfrm>
            <a:off x="8056901" y="829039"/>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physical</a:t>
            </a:r>
          </a:p>
        </p:txBody>
      </p:sp>
      <p:sp>
        <p:nvSpPr>
          <p:cNvPr id="227" name="Line 27">
            <a:extLst>
              <a:ext uri="{FF2B5EF4-FFF2-40B4-BE49-F238E27FC236}">
                <a16:creationId xmlns:a16="http://schemas.microsoft.com/office/drawing/2014/main" id="{745AFD95-7E6A-4A41-A5E2-AA9F581238E4}"/>
              </a:ext>
            </a:extLst>
          </p:cNvPr>
          <p:cNvSpPr>
            <a:spLocks noChangeShapeType="1"/>
          </p:cNvSpPr>
          <p:nvPr/>
        </p:nvSpPr>
        <p:spPr bwMode="auto">
          <a:xfrm>
            <a:off x="8085476" y="150055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8" name="Line 28">
            <a:extLst>
              <a:ext uri="{FF2B5EF4-FFF2-40B4-BE49-F238E27FC236}">
                <a16:creationId xmlns:a16="http://schemas.microsoft.com/office/drawing/2014/main" id="{B0DBF066-F9B4-A742-A513-93884F553186}"/>
              </a:ext>
            </a:extLst>
          </p:cNvPr>
          <p:cNvSpPr>
            <a:spLocks noChangeShapeType="1"/>
          </p:cNvSpPr>
          <p:nvPr/>
        </p:nvSpPr>
        <p:spPr bwMode="auto">
          <a:xfrm>
            <a:off x="8090239" y="178153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29" name="Line 29">
            <a:extLst>
              <a:ext uri="{FF2B5EF4-FFF2-40B4-BE49-F238E27FC236}">
                <a16:creationId xmlns:a16="http://schemas.microsoft.com/office/drawing/2014/main" id="{F534CDCB-A35A-D441-9712-36C2335EB29A}"/>
              </a:ext>
            </a:extLst>
          </p:cNvPr>
          <p:cNvSpPr>
            <a:spLocks noChangeShapeType="1"/>
          </p:cNvSpPr>
          <p:nvPr/>
        </p:nvSpPr>
        <p:spPr bwMode="auto">
          <a:xfrm>
            <a:off x="8090239" y="20577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30" name="Group 88">
            <a:extLst>
              <a:ext uri="{FF2B5EF4-FFF2-40B4-BE49-F238E27FC236}">
                <a16:creationId xmlns:a16="http://schemas.microsoft.com/office/drawing/2014/main" id="{99EDF56C-6A01-F94E-A728-5194B4128F84}"/>
              </a:ext>
            </a:extLst>
          </p:cNvPr>
          <p:cNvGrpSpPr>
            <a:grpSpLocks/>
          </p:cNvGrpSpPr>
          <p:nvPr/>
        </p:nvGrpSpPr>
        <p:grpSpPr bwMode="auto">
          <a:xfrm>
            <a:off x="9518991" y="3463925"/>
            <a:ext cx="1328738" cy="996950"/>
            <a:chOff x="3593" y="192"/>
            <a:chExt cx="837" cy="628"/>
          </a:xfrm>
        </p:grpSpPr>
        <p:sp>
          <p:nvSpPr>
            <p:cNvPr id="232" name="Rectangle 90">
              <a:extLst>
                <a:ext uri="{FF2B5EF4-FFF2-40B4-BE49-F238E27FC236}">
                  <a16:creationId xmlns:a16="http://schemas.microsoft.com/office/drawing/2014/main" id="{2B37CAA8-6688-1947-99A7-8F92E5A76BCE}"/>
                </a:ext>
              </a:extLst>
            </p:cNvPr>
            <p:cNvSpPr>
              <a:spLocks noChangeArrowheads="1"/>
            </p:cNvSpPr>
            <p:nvPr/>
          </p:nvSpPr>
          <p:spPr bwMode="auto">
            <a:xfrm>
              <a:off x="3628" y="213"/>
              <a:ext cx="802" cy="596"/>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33" name="Line 91">
              <a:extLst>
                <a:ext uri="{FF2B5EF4-FFF2-40B4-BE49-F238E27FC236}">
                  <a16:creationId xmlns:a16="http://schemas.microsoft.com/office/drawing/2014/main" id="{769A4C50-D6BC-5A4A-9CA6-C318AA142C54}"/>
                </a:ext>
              </a:extLst>
            </p:cNvPr>
            <p:cNvSpPr>
              <a:spLocks noChangeShapeType="1"/>
            </p:cNvSpPr>
            <p:nvPr/>
          </p:nvSpPr>
          <p:spPr bwMode="auto">
            <a:xfrm>
              <a:off x="3628" y="413"/>
              <a:ext cx="796"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34" name="Text Box 92">
              <a:extLst>
                <a:ext uri="{FF2B5EF4-FFF2-40B4-BE49-F238E27FC236}">
                  <a16:creationId xmlns:a16="http://schemas.microsoft.com/office/drawing/2014/main" id="{3E12E849-9B9D-4241-8E11-CE64E8ECB9B4}"/>
                </a:ext>
              </a:extLst>
            </p:cNvPr>
            <p:cNvSpPr txBox="1">
              <a:spLocks noChangeArrowheads="1"/>
            </p:cNvSpPr>
            <p:nvPr/>
          </p:nvSpPr>
          <p:spPr bwMode="auto">
            <a:xfrm>
              <a:off x="3593" y="192"/>
              <a:ext cx="830" cy="6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physical</a:t>
              </a:r>
            </a:p>
          </p:txBody>
        </p:sp>
        <p:sp>
          <p:nvSpPr>
            <p:cNvPr id="235" name="Line 93">
              <a:extLst>
                <a:ext uri="{FF2B5EF4-FFF2-40B4-BE49-F238E27FC236}">
                  <a16:creationId xmlns:a16="http://schemas.microsoft.com/office/drawing/2014/main" id="{B1DB0967-A4F5-4942-A8F6-F4308097ADEA}"/>
                </a:ext>
              </a:extLst>
            </p:cNvPr>
            <p:cNvSpPr>
              <a:spLocks noChangeShapeType="1"/>
            </p:cNvSpPr>
            <p:nvPr/>
          </p:nvSpPr>
          <p:spPr bwMode="auto">
            <a:xfrm>
              <a:off x="3633" y="615"/>
              <a:ext cx="796"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36" name="Group 94">
            <a:extLst>
              <a:ext uri="{FF2B5EF4-FFF2-40B4-BE49-F238E27FC236}">
                <a16:creationId xmlns:a16="http://schemas.microsoft.com/office/drawing/2014/main" id="{A2F919B7-DD6F-7244-A0F2-19268AF16CDA}"/>
              </a:ext>
            </a:extLst>
          </p:cNvPr>
          <p:cNvGrpSpPr>
            <a:grpSpLocks/>
          </p:cNvGrpSpPr>
          <p:nvPr/>
        </p:nvGrpSpPr>
        <p:grpSpPr bwMode="auto">
          <a:xfrm>
            <a:off x="9901576" y="2097452"/>
            <a:ext cx="1317625" cy="695325"/>
            <a:chOff x="4714" y="633"/>
            <a:chExt cx="830" cy="438"/>
          </a:xfrm>
        </p:grpSpPr>
        <p:sp>
          <p:nvSpPr>
            <p:cNvPr id="238" name="Rectangle 96">
              <a:extLst>
                <a:ext uri="{FF2B5EF4-FFF2-40B4-BE49-F238E27FC236}">
                  <a16:creationId xmlns:a16="http://schemas.microsoft.com/office/drawing/2014/main" id="{A2C107D3-D803-9C4C-8309-56EECF5D3DA6}"/>
                </a:ext>
              </a:extLst>
            </p:cNvPr>
            <p:cNvSpPr>
              <a:spLocks noChangeArrowheads="1"/>
            </p:cNvSpPr>
            <p:nvPr/>
          </p:nvSpPr>
          <p:spPr bwMode="auto">
            <a:xfrm>
              <a:off x="4723" y="642"/>
              <a:ext cx="802" cy="413"/>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39" name="Line 97">
              <a:extLst>
                <a:ext uri="{FF2B5EF4-FFF2-40B4-BE49-F238E27FC236}">
                  <a16:creationId xmlns:a16="http://schemas.microsoft.com/office/drawing/2014/main" id="{99CB6AF6-DE90-BC49-BA50-9A0CC7951357}"/>
                </a:ext>
              </a:extLst>
            </p:cNvPr>
            <p:cNvSpPr>
              <a:spLocks noChangeShapeType="1"/>
            </p:cNvSpPr>
            <p:nvPr/>
          </p:nvSpPr>
          <p:spPr bwMode="auto">
            <a:xfrm>
              <a:off x="4723" y="842"/>
              <a:ext cx="796" cy="2"/>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0" name="Text Box 98">
              <a:extLst>
                <a:ext uri="{FF2B5EF4-FFF2-40B4-BE49-F238E27FC236}">
                  <a16:creationId xmlns:a16="http://schemas.microsoft.com/office/drawing/2014/main" id="{626648BF-F132-7741-A82C-B2A2D25C64F0}"/>
                </a:ext>
              </a:extLst>
            </p:cNvPr>
            <p:cNvSpPr txBox="1">
              <a:spLocks noChangeArrowheads="1"/>
            </p:cNvSpPr>
            <p:nvPr/>
          </p:nvSpPr>
          <p:spPr bwMode="auto">
            <a:xfrm>
              <a:off x="4714" y="633"/>
              <a:ext cx="830" cy="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rPr>
                <a:t>physical</a:t>
              </a:r>
            </a:p>
          </p:txBody>
        </p:sp>
      </p:grpSp>
      <p:sp>
        <p:nvSpPr>
          <p:cNvPr id="241" name="Text Box 167">
            <a:extLst>
              <a:ext uri="{FF2B5EF4-FFF2-40B4-BE49-F238E27FC236}">
                <a16:creationId xmlns:a16="http://schemas.microsoft.com/office/drawing/2014/main" id="{0D414E66-52A4-FD45-9F38-C0B146F4F52B}"/>
              </a:ext>
            </a:extLst>
          </p:cNvPr>
          <p:cNvSpPr txBox="1">
            <a:spLocks noChangeArrowheads="1"/>
          </p:cNvSpPr>
          <p:nvPr/>
        </p:nvSpPr>
        <p:spPr bwMode="auto">
          <a:xfrm>
            <a:off x="8672851" y="2943589"/>
            <a:ext cx="799258"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switch</a:t>
            </a:r>
          </a:p>
        </p:txBody>
      </p:sp>
      <p:grpSp>
        <p:nvGrpSpPr>
          <p:cNvPr id="242" name="Group 39">
            <a:extLst>
              <a:ext uri="{FF2B5EF4-FFF2-40B4-BE49-F238E27FC236}">
                <a16:creationId xmlns:a16="http://schemas.microsoft.com/office/drawing/2014/main" id="{A9D85F99-184A-C247-8EEF-D6424E29B19D}"/>
              </a:ext>
            </a:extLst>
          </p:cNvPr>
          <p:cNvGrpSpPr>
            <a:grpSpLocks/>
          </p:cNvGrpSpPr>
          <p:nvPr/>
        </p:nvGrpSpPr>
        <p:grpSpPr bwMode="auto">
          <a:xfrm>
            <a:off x="7270588" y="1487019"/>
            <a:ext cx="917575" cy="307975"/>
            <a:chOff x="1080" y="911"/>
            <a:chExt cx="578" cy="194"/>
          </a:xfrm>
        </p:grpSpPr>
        <p:sp>
          <p:nvSpPr>
            <p:cNvPr id="243" name="Rectangle 40">
              <a:extLst>
                <a:ext uri="{FF2B5EF4-FFF2-40B4-BE49-F238E27FC236}">
                  <a16:creationId xmlns:a16="http://schemas.microsoft.com/office/drawing/2014/main" id="{93627791-CAF3-F246-8904-D04C8A4CAD9B}"/>
                </a:ext>
              </a:extLst>
            </p:cNvPr>
            <p:cNvSpPr>
              <a:spLocks noChangeArrowheads="1"/>
            </p:cNvSpPr>
            <p:nvPr/>
          </p:nvSpPr>
          <p:spPr bwMode="auto">
            <a:xfrm>
              <a:off x="1082" y="939"/>
              <a:ext cx="576" cy="135"/>
            </a:xfrm>
            <a:prstGeom prst="rect">
              <a:avLst/>
            </a:prstGeom>
            <a:solidFill>
              <a:srgbClr val="FFFFF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44" name="Text Box 4">
              <a:extLst>
                <a:ext uri="{FF2B5EF4-FFF2-40B4-BE49-F238E27FC236}">
                  <a16:creationId xmlns:a16="http://schemas.microsoft.com/office/drawing/2014/main" id="{B40F8DAC-E0F6-FF42-8FD8-853D7E460A33}"/>
                </a:ext>
              </a:extLst>
            </p:cNvPr>
            <p:cNvSpPr txBox="1">
              <a:spLocks noChangeArrowheads="1"/>
            </p:cNvSpPr>
            <p:nvPr/>
          </p:nvSpPr>
          <p:spPr bwMode="auto">
            <a:xfrm>
              <a:off x="1080" y="911"/>
              <a:ext cx="56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datagram</a:t>
              </a:r>
            </a:p>
          </p:txBody>
        </p:sp>
      </p:grpSp>
      <p:sp>
        <p:nvSpPr>
          <p:cNvPr id="246" name="Rectangle 58">
            <a:extLst>
              <a:ext uri="{FF2B5EF4-FFF2-40B4-BE49-F238E27FC236}">
                <a16:creationId xmlns:a16="http://schemas.microsoft.com/office/drawing/2014/main" id="{904DF746-C0E7-BF47-8215-521928307836}"/>
              </a:ext>
            </a:extLst>
          </p:cNvPr>
          <p:cNvSpPr>
            <a:spLocks noChangeArrowheads="1"/>
          </p:cNvSpPr>
          <p:nvPr/>
        </p:nvSpPr>
        <p:spPr bwMode="auto">
          <a:xfrm>
            <a:off x="7979114" y="4605702"/>
            <a:ext cx="1273175" cy="1536700"/>
          </a:xfrm>
          <a:prstGeom prst="rect">
            <a:avLst/>
          </a:prstGeom>
          <a:solidFill>
            <a:srgbClr val="FFFFFF"/>
          </a:solidFill>
          <a:ln w="28575">
            <a:solidFill>
              <a:srgbClr val="000000"/>
            </a:solidFill>
            <a:miter lim="800000"/>
            <a:headEnd/>
            <a:tailEnd/>
          </a:ln>
          <a:effectLst>
            <a:outerShdw blurRad="50800" dist="38100" dir="18900000" algn="bl" rotWithShape="0">
              <a:prstClr val="black">
                <a:alpha val="40000"/>
              </a:prstClr>
            </a:outerShdw>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Calibri" panose="020F0502020204030204"/>
              <a:ea typeface="ＭＳ Ｐゴシック" charset="0"/>
              <a:cs typeface="Arial" charset="0"/>
            </a:endParaRPr>
          </a:p>
        </p:txBody>
      </p:sp>
      <p:sp>
        <p:nvSpPr>
          <p:cNvPr id="247" name="Line 59">
            <a:extLst>
              <a:ext uri="{FF2B5EF4-FFF2-40B4-BE49-F238E27FC236}">
                <a16:creationId xmlns:a16="http://schemas.microsoft.com/office/drawing/2014/main" id="{4A61DB1F-938B-0D45-86D5-7E3D32CE6B90}"/>
              </a:ext>
            </a:extLst>
          </p:cNvPr>
          <p:cNvSpPr>
            <a:spLocks noChangeShapeType="1"/>
          </p:cNvSpPr>
          <p:nvPr/>
        </p:nvSpPr>
        <p:spPr bwMode="auto">
          <a:xfrm>
            <a:off x="7979114" y="4923202"/>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48" name="Text Box 60">
            <a:extLst>
              <a:ext uri="{FF2B5EF4-FFF2-40B4-BE49-F238E27FC236}">
                <a16:creationId xmlns:a16="http://schemas.microsoft.com/office/drawing/2014/main" id="{29965BFE-AAD6-C14F-A3B2-09C709999017}"/>
              </a:ext>
            </a:extLst>
          </p:cNvPr>
          <p:cNvSpPr txBox="1">
            <a:spLocks noChangeArrowheads="1"/>
          </p:cNvSpPr>
          <p:nvPr/>
        </p:nvSpPr>
        <p:spPr bwMode="auto">
          <a:xfrm>
            <a:off x="7958476" y="4578714"/>
            <a:ext cx="1317625"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application</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transport</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network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link</a:t>
            </a:r>
          </a:p>
          <a:p>
            <a:pPr marL="0" marR="0" lvl="0" indent="0" algn="ctr" defTabSz="914400" rtl="0" eaLnBrk="0" fontAlgn="base" latinLnBrk="0" hangingPunct="0">
              <a:lnSpc>
                <a:spcPct val="11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Arial" charset="0"/>
              </a:rPr>
              <a:t>physical</a:t>
            </a:r>
          </a:p>
        </p:txBody>
      </p:sp>
      <p:sp>
        <p:nvSpPr>
          <p:cNvPr id="249" name="Line 61">
            <a:extLst>
              <a:ext uri="{FF2B5EF4-FFF2-40B4-BE49-F238E27FC236}">
                <a16:creationId xmlns:a16="http://schemas.microsoft.com/office/drawing/2014/main" id="{5777DFE7-3058-8B41-BCBE-0C467A09331A}"/>
              </a:ext>
            </a:extLst>
          </p:cNvPr>
          <p:cNvSpPr>
            <a:spLocks noChangeShapeType="1"/>
          </p:cNvSpPr>
          <p:nvPr/>
        </p:nvSpPr>
        <p:spPr bwMode="auto">
          <a:xfrm>
            <a:off x="7987051" y="5243877"/>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0" name="Line 62">
            <a:extLst>
              <a:ext uri="{FF2B5EF4-FFF2-40B4-BE49-F238E27FC236}">
                <a16:creationId xmlns:a16="http://schemas.microsoft.com/office/drawing/2014/main" id="{810CDF14-3EE2-C44A-B1BA-C360A7B12FBF}"/>
              </a:ext>
            </a:extLst>
          </p:cNvPr>
          <p:cNvSpPr>
            <a:spLocks noChangeShapeType="1"/>
          </p:cNvSpPr>
          <p:nvPr/>
        </p:nvSpPr>
        <p:spPr bwMode="auto">
          <a:xfrm>
            <a:off x="7991814" y="5524864"/>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1" name="Line 63">
            <a:extLst>
              <a:ext uri="{FF2B5EF4-FFF2-40B4-BE49-F238E27FC236}">
                <a16:creationId xmlns:a16="http://schemas.microsoft.com/office/drawing/2014/main" id="{1E96DEAF-7097-7648-BDB7-732EDCB108C0}"/>
              </a:ext>
            </a:extLst>
          </p:cNvPr>
          <p:cNvSpPr>
            <a:spLocks noChangeShapeType="1"/>
          </p:cNvSpPr>
          <p:nvPr/>
        </p:nvSpPr>
        <p:spPr bwMode="auto">
          <a:xfrm>
            <a:off x="7991814" y="5801089"/>
            <a:ext cx="1263650" cy="3175"/>
          </a:xfrm>
          <a:prstGeom prst="line">
            <a:avLst/>
          </a:prstGeom>
          <a:noFill/>
          <a:ln w="28575">
            <a:solidFill>
              <a:srgbClr val="000000"/>
            </a:solidFill>
            <a:round/>
            <a:headEnd/>
            <a:tailEnd/>
          </a:ln>
          <a:extLst>
            <a:ext uri="{909E8E84-426E-40dd-AFC4-6F175D3DCCD1}">
              <a14:hiddenFill xmlns="" xmlns:a14="http://schemas.microsoft.com/office/drawing/2010/main">
                <a:noFill/>
              </a14:hiddenFill>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sp>
        <p:nvSpPr>
          <p:cNvPr id="252" name="Freeform 49">
            <a:extLst>
              <a:ext uri="{FF2B5EF4-FFF2-40B4-BE49-F238E27FC236}">
                <a16:creationId xmlns:a16="http://schemas.microsoft.com/office/drawing/2014/main" id="{E2EE8043-3257-FE4A-92F4-B6F48FD9FDFC}"/>
              </a:ext>
            </a:extLst>
          </p:cNvPr>
          <p:cNvSpPr>
            <a:spLocks/>
          </p:cNvSpPr>
          <p:nvPr/>
        </p:nvSpPr>
        <p:spPr bwMode="auto">
          <a:xfrm>
            <a:off x="9264650" y="4613275"/>
            <a:ext cx="406739" cy="1784714"/>
          </a:xfrm>
          <a:custGeom>
            <a:avLst/>
            <a:gdLst>
              <a:gd name="T0" fmla="*/ 0 w 240"/>
              <a:gd name="T1" fmla="*/ 2147483647 h 1170"/>
              <a:gd name="T2" fmla="*/ 2147483647 w 240"/>
              <a:gd name="T3" fmla="*/ 0 h 1170"/>
              <a:gd name="T4" fmla="*/ 2147483647 w 240"/>
              <a:gd name="T5" fmla="*/ 2147483647 h 1170"/>
              <a:gd name="T6" fmla="*/ 2147483647 w 240"/>
              <a:gd name="T7" fmla="*/ 2147483647 h 1170"/>
              <a:gd name="T8" fmla="*/ 0 w 240"/>
              <a:gd name="T9" fmla="*/ 2147483647 h 117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0" h="1170">
                <a:moveTo>
                  <a:pt x="0" y="960"/>
                </a:moveTo>
                <a:lnTo>
                  <a:pt x="6" y="0"/>
                </a:lnTo>
                <a:lnTo>
                  <a:pt x="240" y="1092"/>
                </a:lnTo>
                <a:lnTo>
                  <a:pt x="168" y="1170"/>
                </a:lnTo>
                <a:lnTo>
                  <a:pt x="0" y="960"/>
                </a:lnTo>
                <a:close/>
              </a:path>
            </a:pathLst>
          </a:custGeom>
          <a:gradFill rotWithShape="1">
            <a:gsLst>
              <a:gs pos="1000">
                <a:schemeClr val="bg1">
                  <a:lumMod val="75000"/>
                </a:schemeClr>
              </a:gs>
              <a:gs pos="100000">
                <a:srgbClr val="FFFFFF"/>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253" name="Group 50">
            <a:extLst>
              <a:ext uri="{FF2B5EF4-FFF2-40B4-BE49-F238E27FC236}">
                <a16:creationId xmlns:a16="http://schemas.microsoft.com/office/drawing/2014/main" id="{3FA51AA2-677E-5946-8932-3BD724A74658}"/>
              </a:ext>
            </a:extLst>
          </p:cNvPr>
          <p:cNvGrpSpPr>
            <a:grpSpLocks/>
          </p:cNvGrpSpPr>
          <p:nvPr/>
        </p:nvGrpSpPr>
        <p:grpSpPr bwMode="auto">
          <a:xfrm>
            <a:off x="7112339" y="1754552"/>
            <a:ext cx="1095375" cy="338137"/>
            <a:chOff x="998" y="1077"/>
            <a:chExt cx="690" cy="213"/>
          </a:xfrm>
        </p:grpSpPr>
        <p:sp>
          <p:nvSpPr>
            <p:cNvPr id="254" name="Rectangle 51">
              <a:extLst>
                <a:ext uri="{FF2B5EF4-FFF2-40B4-BE49-F238E27FC236}">
                  <a16:creationId xmlns:a16="http://schemas.microsoft.com/office/drawing/2014/main" id="{105093D3-1052-BA4D-BBC3-7D514C18117E}"/>
                </a:ext>
              </a:extLst>
            </p:cNvPr>
            <p:cNvSpPr>
              <a:spLocks noChangeArrowheads="1"/>
            </p:cNvSpPr>
            <p:nvPr/>
          </p:nvSpPr>
          <p:spPr bwMode="auto">
            <a:xfrm>
              <a:off x="998" y="1113"/>
              <a:ext cx="690" cy="135"/>
            </a:xfrm>
            <a:prstGeom prst="rect">
              <a:avLst/>
            </a:prstGeom>
            <a:solidFill>
              <a:srgbClr val="FFFFFF"/>
            </a:solidFill>
            <a:ln w="9525">
              <a:solidFill>
                <a:srgbClr val="000000"/>
              </a:solidFill>
              <a:miter lim="800000"/>
              <a:headEnd/>
              <a:tailEnd/>
            </a:ln>
            <a:effectLst>
              <a:outerShdw blurRad="50800" dist="38100" dir="13500000" algn="b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55" name="Text Box 7">
              <a:extLst>
                <a:ext uri="{FF2B5EF4-FFF2-40B4-BE49-F238E27FC236}">
                  <a16:creationId xmlns:a16="http://schemas.microsoft.com/office/drawing/2014/main" id="{B6817446-3AB0-0941-94BC-0C21B9600CEB}"/>
                </a:ext>
              </a:extLst>
            </p:cNvPr>
            <p:cNvSpPr txBox="1">
              <a:spLocks noChangeArrowheads="1"/>
            </p:cNvSpPr>
            <p:nvPr/>
          </p:nvSpPr>
          <p:spPr bwMode="auto">
            <a:xfrm>
              <a:off x="1107" y="1077"/>
              <a:ext cx="4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frame</a:t>
              </a:r>
            </a:p>
          </p:txBody>
        </p:sp>
      </p:grpSp>
      <p:sp>
        <p:nvSpPr>
          <p:cNvPr id="256" name="Freeform 53">
            <a:extLst>
              <a:ext uri="{FF2B5EF4-FFF2-40B4-BE49-F238E27FC236}">
                <a16:creationId xmlns:a16="http://schemas.microsoft.com/office/drawing/2014/main" id="{40CB35A5-C775-B24E-BAD3-715AFA2E5F97}"/>
              </a:ext>
            </a:extLst>
          </p:cNvPr>
          <p:cNvSpPr>
            <a:spLocks/>
          </p:cNvSpPr>
          <p:nvPr/>
        </p:nvSpPr>
        <p:spPr bwMode="auto">
          <a:xfrm>
            <a:off x="8099764" y="663939"/>
            <a:ext cx="2924175" cy="5314950"/>
          </a:xfrm>
          <a:custGeom>
            <a:avLst/>
            <a:gdLst>
              <a:gd name="T0" fmla="*/ 2147483647 w 1842"/>
              <a:gd name="T1" fmla="*/ 0 h 3348"/>
              <a:gd name="T2" fmla="*/ 2147483647 w 1842"/>
              <a:gd name="T3" fmla="*/ 2147483647 h 3348"/>
              <a:gd name="T4" fmla="*/ 2147483647 w 1842"/>
              <a:gd name="T5" fmla="*/ 2147483647 h 3348"/>
              <a:gd name="T6" fmla="*/ 2147483647 w 1842"/>
              <a:gd name="T7" fmla="*/ 2147483647 h 3348"/>
              <a:gd name="T8" fmla="*/ 2147483647 w 1842"/>
              <a:gd name="T9" fmla="*/ 2147483647 h 3348"/>
              <a:gd name="T10" fmla="*/ 2147483647 w 1842"/>
              <a:gd name="T11" fmla="*/ 2147483647 h 3348"/>
              <a:gd name="T12" fmla="*/ 2147483647 w 1842"/>
              <a:gd name="T13" fmla="*/ 2147483647 h 3348"/>
              <a:gd name="T14" fmla="*/ 2147483647 w 1842"/>
              <a:gd name="T15" fmla="*/ 2147483647 h 3348"/>
              <a:gd name="T16" fmla="*/ 2147483647 w 1842"/>
              <a:gd name="T17" fmla="*/ 2147483647 h 3348"/>
              <a:gd name="T18" fmla="*/ 2147483647 w 1842"/>
              <a:gd name="T19" fmla="*/ 2147483647 h 3348"/>
              <a:gd name="T20" fmla="*/ 2147483647 w 1842"/>
              <a:gd name="T21" fmla="*/ 2147483647 h 3348"/>
              <a:gd name="T22" fmla="*/ 2147483647 w 1842"/>
              <a:gd name="T23" fmla="*/ 2147483647 h 3348"/>
              <a:gd name="T24" fmla="*/ 0 w 1842"/>
              <a:gd name="T25" fmla="*/ 2147483647 h 33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42" h="3348">
                <a:moveTo>
                  <a:pt x="132" y="0"/>
                </a:moveTo>
                <a:lnTo>
                  <a:pt x="138" y="1200"/>
                </a:lnTo>
                <a:lnTo>
                  <a:pt x="1326" y="1200"/>
                </a:lnTo>
                <a:lnTo>
                  <a:pt x="1326" y="948"/>
                </a:lnTo>
                <a:lnTo>
                  <a:pt x="1830" y="948"/>
                </a:lnTo>
                <a:lnTo>
                  <a:pt x="1842" y="2496"/>
                </a:lnTo>
                <a:lnTo>
                  <a:pt x="1656" y="2340"/>
                </a:lnTo>
                <a:lnTo>
                  <a:pt x="1644" y="1896"/>
                </a:lnTo>
                <a:lnTo>
                  <a:pt x="1248" y="1902"/>
                </a:lnTo>
                <a:lnTo>
                  <a:pt x="1230" y="2430"/>
                </a:lnTo>
                <a:lnTo>
                  <a:pt x="774" y="3348"/>
                </a:lnTo>
                <a:lnTo>
                  <a:pt x="6" y="3348"/>
                </a:lnTo>
                <a:lnTo>
                  <a:pt x="0" y="2226"/>
                </a:lnTo>
              </a:path>
            </a:pathLst>
          </a:custGeom>
          <a:noFill/>
          <a:ln w="28575" cap="flat" cmpd="sng">
            <a:solidFill>
              <a:srgbClr val="C00000"/>
            </a:solidFill>
            <a:prstDash val="solid"/>
            <a:round/>
            <a:headEnd type="non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57" name="Group 54">
            <a:extLst>
              <a:ext uri="{FF2B5EF4-FFF2-40B4-BE49-F238E27FC236}">
                <a16:creationId xmlns:a16="http://schemas.microsoft.com/office/drawing/2014/main" id="{F9CD8691-4A81-E546-B8E4-9D2D7EC78DD3}"/>
              </a:ext>
            </a:extLst>
          </p:cNvPr>
          <p:cNvGrpSpPr>
            <a:grpSpLocks/>
          </p:cNvGrpSpPr>
          <p:nvPr/>
        </p:nvGrpSpPr>
        <p:grpSpPr bwMode="auto">
          <a:xfrm>
            <a:off x="10884239" y="2106977"/>
            <a:ext cx="1095375" cy="338137"/>
            <a:chOff x="998" y="1077"/>
            <a:chExt cx="690" cy="213"/>
          </a:xfrm>
        </p:grpSpPr>
        <p:sp>
          <p:nvSpPr>
            <p:cNvPr id="258" name="Rectangle 55">
              <a:extLst>
                <a:ext uri="{FF2B5EF4-FFF2-40B4-BE49-F238E27FC236}">
                  <a16:creationId xmlns:a16="http://schemas.microsoft.com/office/drawing/2014/main" id="{5F582994-70F9-254C-9BBF-4D91B215415C}"/>
                </a:ext>
              </a:extLst>
            </p:cNvPr>
            <p:cNvSpPr>
              <a:spLocks noChangeArrowheads="1"/>
            </p:cNvSpPr>
            <p:nvPr/>
          </p:nvSpPr>
          <p:spPr bwMode="auto">
            <a:xfrm>
              <a:off x="998" y="1113"/>
              <a:ext cx="690" cy="135"/>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59" name="Text Box 7">
              <a:extLst>
                <a:ext uri="{FF2B5EF4-FFF2-40B4-BE49-F238E27FC236}">
                  <a16:creationId xmlns:a16="http://schemas.microsoft.com/office/drawing/2014/main" id="{6B480047-4735-F440-AD49-79B7CB8487BC}"/>
                </a:ext>
              </a:extLst>
            </p:cNvPr>
            <p:cNvSpPr txBox="1">
              <a:spLocks noChangeArrowheads="1"/>
            </p:cNvSpPr>
            <p:nvPr/>
          </p:nvSpPr>
          <p:spPr bwMode="auto">
            <a:xfrm>
              <a:off x="1107" y="1077"/>
              <a:ext cx="4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frame</a:t>
              </a:r>
            </a:p>
          </p:txBody>
        </p:sp>
      </p:grpSp>
      <p:grpSp>
        <p:nvGrpSpPr>
          <p:cNvPr id="260" name="Group 57">
            <a:extLst>
              <a:ext uri="{FF2B5EF4-FFF2-40B4-BE49-F238E27FC236}">
                <a16:creationId xmlns:a16="http://schemas.microsoft.com/office/drawing/2014/main" id="{B859AA0B-050D-C941-823C-E4E952BCB494}"/>
              </a:ext>
            </a:extLst>
          </p:cNvPr>
          <p:cNvGrpSpPr>
            <a:grpSpLocks/>
          </p:cNvGrpSpPr>
          <p:nvPr/>
        </p:nvGrpSpPr>
        <p:grpSpPr bwMode="auto">
          <a:xfrm>
            <a:off x="10560389" y="3854815"/>
            <a:ext cx="1095375" cy="338137"/>
            <a:chOff x="998" y="1074"/>
            <a:chExt cx="690" cy="213"/>
          </a:xfrm>
        </p:grpSpPr>
        <p:sp>
          <p:nvSpPr>
            <p:cNvPr id="261" name="Rectangle 58">
              <a:extLst>
                <a:ext uri="{FF2B5EF4-FFF2-40B4-BE49-F238E27FC236}">
                  <a16:creationId xmlns:a16="http://schemas.microsoft.com/office/drawing/2014/main" id="{520FEFD6-584A-7247-9BEE-CBC0030830E2}"/>
                </a:ext>
              </a:extLst>
            </p:cNvPr>
            <p:cNvSpPr>
              <a:spLocks noChangeArrowheads="1"/>
            </p:cNvSpPr>
            <p:nvPr/>
          </p:nvSpPr>
          <p:spPr bwMode="auto">
            <a:xfrm>
              <a:off x="998" y="1113"/>
              <a:ext cx="690" cy="135"/>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62" name="Text Box 7">
              <a:extLst>
                <a:ext uri="{FF2B5EF4-FFF2-40B4-BE49-F238E27FC236}">
                  <a16:creationId xmlns:a16="http://schemas.microsoft.com/office/drawing/2014/main" id="{ADDBB7BA-B523-4144-ABAF-24B0D2DA2E4C}"/>
                </a:ext>
              </a:extLst>
            </p:cNvPr>
            <p:cNvSpPr txBox="1">
              <a:spLocks noChangeArrowheads="1"/>
            </p:cNvSpPr>
            <p:nvPr/>
          </p:nvSpPr>
          <p:spPr bwMode="auto">
            <a:xfrm>
              <a:off x="1107" y="1074"/>
              <a:ext cx="430" cy="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frame</a:t>
              </a:r>
            </a:p>
          </p:txBody>
        </p:sp>
      </p:grpSp>
      <p:grpSp>
        <p:nvGrpSpPr>
          <p:cNvPr id="263" name="Group 60">
            <a:extLst>
              <a:ext uri="{FF2B5EF4-FFF2-40B4-BE49-F238E27FC236}">
                <a16:creationId xmlns:a16="http://schemas.microsoft.com/office/drawing/2014/main" id="{8897CB89-B9E0-DE4D-A4A0-0E6A835276E0}"/>
              </a:ext>
            </a:extLst>
          </p:cNvPr>
          <p:cNvGrpSpPr>
            <a:grpSpLocks/>
          </p:cNvGrpSpPr>
          <p:nvPr/>
        </p:nvGrpSpPr>
        <p:grpSpPr bwMode="auto">
          <a:xfrm>
            <a:off x="10646114" y="3580178"/>
            <a:ext cx="914400" cy="307975"/>
            <a:chOff x="1082" y="919"/>
            <a:chExt cx="576" cy="194"/>
          </a:xfrm>
        </p:grpSpPr>
        <p:sp>
          <p:nvSpPr>
            <p:cNvPr id="264" name="Rectangle 61">
              <a:extLst>
                <a:ext uri="{FF2B5EF4-FFF2-40B4-BE49-F238E27FC236}">
                  <a16:creationId xmlns:a16="http://schemas.microsoft.com/office/drawing/2014/main" id="{8EC4E045-23CD-4D4D-9AE0-1CFBFBBD211D}"/>
                </a:ext>
              </a:extLst>
            </p:cNvPr>
            <p:cNvSpPr>
              <a:spLocks noChangeArrowheads="1"/>
            </p:cNvSpPr>
            <p:nvPr/>
          </p:nvSpPr>
          <p:spPr bwMode="auto">
            <a:xfrm>
              <a:off x="1082" y="939"/>
              <a:ext cx="576" cy="135"/>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endParaRPr>
            </a:p>
          </p:txBody>
        </p:sp>
        <p:sp>
          <p:nvSpPr>
            <p:cNvPr id="265" name="Text Box 4">
              <a:extLst>
                <a:ext uri="{FF2B5EF4-FFF2-40B4-BE49-F238E27FC236}">
                  <a16:creationId xmlns:a16="http://schemas.microsoft.com/office/drawing/2014/main" id="{D40BDD0B-C795-BE49-93B1-203BB0E2A19B}"/>
                </a:ext>
              </a:extLst>
            </p:cNvPr>
            <p:cNvSpPr txBox="1">
              <a:spLocks noChangeArrowheads="1"/>
            </p:cNvSpPr>
            <p:nvPr/>
          </p:nvSpPr>
          <p:spPr bwMode="auto">
            <a:xfrm>
              <a:off x="1082" y="919"/>
              <a:ext cx="561" cy="19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C0000"/>
                  </a:solidFill>
                  <a:effectLst/>
                  <a:uLnTx/>
                  <a:uFillTx/>
                  <a:latin typeface="Calibri" panose="020F0502020204030204"/>
                  <a:ea typeface="ＭＳ Ｐゴシック" charset="0"/>
                  <a:cs typeface="Arial" charset="0"/>
                </a:rPr>
                <a:t>datagram</a:t>
              </a:r>
            </a:p>
          </p:txBody>
        </p:sp>
      </p:grpSp>
      <p:sp>
        <p:nvSpPr>
          <p:cNvPr id="266" name="Freeform 63">
            <a:extLst>
              <a:ext uri="{FF2B5EF4-FFF2-40B4-BE49-F238E27FC236}">
                <a16:creationId xmlns:a16="http://schemas.microsoft.com/office/drawing/2014/main" id="{5370C3AC-7652-584B-A1A9-E013FF8219B8}"/>
              </a:ext>
            </a:extLst>
          </p:cNvPr>
          <p:cNvSpPr>
            <a:spLocks/>
          </p:cNvSpPr>
          <p:nvPr/>
        </p:nvSpPr>
        <p:spPr bwMode="auto">
          <a:xfrm>
            <a:off x="9242764" y="3479800"/>
            <a:ext cx="333036" cy="974725"/>
          </a:xfrm>
          <a:custGeom>
            <a:avLst/>
            <a:gdLst>
              <a:gd name="T0" fmla="*/ 2147483647 w 228"/>
              <a:gd name="T1" fmla="*/ 0 h 582"/>
              <a:gd name="T2" fmla="*/ 2147483647 w 228"/>
              <a:gd name="T3" fmla="*/ 2147483647 h 582"/>
              <a:gd name="T4" fmla="*/ 2147483647 w 228"/>
              <a:gd name="T5" fmla="*/ 2147483647 h 582"/>
              <a:gd name="T6" fmla="*/ 0 w 228"/>
              <a:gd name="T7" fmla="*/ 2147483647 h 582"/>
              <a:gd name="T8" fmla="*/ 2147483647 w 228"/>
              <a:gd name="T9" fmla="*/ 0 h 58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28" h="582">
                <a:moveTo>
                  <a:pt x="228" y="0"/>
                </a:moveTo>
                <a:lnTo>
                  <a:pt x="228" y="582"/>
                </a:lnTo>
                <a:lnTo>
                  <a:pt x="12" y="360"/>
                </a:lnTo>
                <a:lnTo>
                  <a:pt x="0" y="222"/>
                </a:lnTo>
                <a:lnTo>
                  <a:pt x="228" y="0"/>
                </a:lnTo>
                <a:close/>
              </a:path>
            </a:pathLst>
          </a:custGeom>
          <a:gradFill rotWithShape="1">
            <a:gsLst>
              <a:gs pos="0">
                <a:srgbClr val="FFFFFF"/>
              </a:gs>
              <a:gs pos="100000">
                <a:schemeClr val="bg1">
                  <a:lumMod val="75000"/>
                </a:schemeClr>
              </a:gs>
            </a:gsLst>
            <a:lin ang="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nvGrpSpPr>
          <p:cNvPr id="267" name="Group 44">
            <a:extLst>
              <a:ext uri="{FF2B5EF4-FFF2-40B4-BE49-F238E27FC236}">
                <a16:creationId xmlns:a16="http://schemas.microsoft.com/office/drawing/2014/main" id="{919B7E9F-8F5F-8440-A2CE-0FC37936B7B9}"/>
              </a:ext>
            </a:extLst>
          </p:cNvPr>
          <p:cNvGrpSpPr>
            <a:grpSpLocks/>
          </p:cNvGrpSpPr>
          <p:nvPr/>
        </p:nvGrpSpPr>
        <p:grpSpPr bwMode="auto">
          <a:xfrm>
            <a:off x="9299914" y="1287827"/>
            <a:ext cx="762000" cy="693737"/>
            <a:chOff x="-44" y="1473"/>
            <a:chExt cx="981" cy="1105"/>
          </a:xfrm>
        </p:grpSpPr>
        <p:pic>
          <p:nvPicPr>
            <p:cNvPr id="268" name="Picture 45" descr="desktop_computer_stylized_medium">
              <a:extLst>
                <a:ext uri="{FF2B5EF4-FFF2-40B4-BE49-F238E27FC236}">
                  <a16:creationId xmlns:a16="http://schemas.microsoft.com/office/drawing/2014/main" id="{B1A8FCBB-0DDE-8A49-8F61-157033BBCF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9" name="Freeform 46">
              <a:extLst>
                <a:ext uri="{FF2B5EF4-FFF2-40B4-BE49-F238E27FC236}">
                  <a16:creationId xmlns:a16="http://schemas.microsoft.com/office/drawing/2014/main" id="{CD07C411-AE4D-9944-871E-4D956D09EBFF}"/>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endParaRPr>
            </a:p>
          </p:txBody>
        </p:sp>
      </p:grpSp>
      <p:grpSp>
        <p:nvGrpSpPr>
          <p:cNvPr id="270" name="Group 44">
            <a:extLst>
              <a:ext uri="{FF2B5EF4-FFF2-40B4-BE49-F238E27FC236}">
                <a16:creationId xmlns:a16="http://schemas.microsoft.com/office/drawing/2014/main" id="{FED5811E-55B1-CB4F-A7F6-E2DB2227A207}"/>
              </a:ext>
            </a:extLst>
          </p:cNvPr>
          <p:cNvGrpSpPr>
            <a:grpSpLocks/>
          </p:cNvGrpSpPr>
          <p:nvPr/>
        </p:nvGrpSpPr>
        <p:grpSpPr bwMode="auto">
          <a:xfrm>
            <a:off x="9279276" y="5942377"/>
            <a:ext cx="762000" cy="693737"/>
            <a:chOff x="-44" y="1473"/>
            <a:chExt cx="981" cy="1105"/>
          </a:xfrm>
        </p:grpSpPr>
        <p:pic>
          <p:nvPicPr>
            <p:cNvPr id="271" name="Picture 45" descr="desktop_computer_stylized_medium">
              <a:extLst>
                <a:ext uri="{FF2B5EF4-FFF2-40B4-BE49-F238E27FC236}">
                  <a16:creationId xmlns:a16="http://schemas.microsoft.com/office/drawing/2014/main" id="{DAC5DA2F-A245-084F-88A6-0B1CA06A2B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2" name="Freeform 46">
              <a:extLst>
                <a:ext uri="{FF2B5EF4-FFF2-40B4-BE49-F238E27FC236}">
                  <a16:creationId xmlns:a16="http://schemas.microsoft.com/office/drawing/2014/main" id="{7F81D0E8-D949-8340-BAA4-FACAF209E1EE}"/>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74" name="Slide Number Placeholder 5">
            <a:extLst>
              <a:ext uri="{FF2B5EF4-FFF2-40B4-BE49-F238E27FC236}">
                <a16:creationId xmlns:a16="http://schemas.microsoft.com/office/drawing/2014/main" id="{C80E33CF-F2F1-8845-97F1-802F89D5CB8B}"/>
              </a:ext>
            </a:extLst>
          </p:cNvPr>
          <p:cNvSpPr txBox="1">
            <a:spLocks/>
          </p:cNvSpPr>
          <p:nvPr/>
        </p:nvSpPr>
        <p:spPr>
          <a:xfrm>
            <a:off x="11274305" y="6462404"/>
            <a:ext cx="548655" cy="272319"/>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742950" indent="-28575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11430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6002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2057400" indent="-228600" algn="l"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5146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6pPr>
            <a:lvl7pPr marL="29718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7pPr>
            <a:lvl8pPr marL="34290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8pPr>
            <a:lvl9pPr marL="3886200" indent="-228600" algn="l" defTabSz="457200" rtl="0" eaLnBrk="0" fontAlgn="base" latinLnBrk="0" hangingPunct="0">
              <a:spcBef>
                <a:spcPct val="0"/>
              </a:spcBef>
              <a:spcAft>
                <a:spcPct val="0"/>
              </a:spcAft>
              <a:defRPr sz="2400" kern="1200">
                <a:solidFill>
                  <a:schemeClr val="tx1"/>
                </a:solidFill>
                <a:latin typeface="Arial" charset="0"/>
                <a:ea typeface="ＭＳ Ｐゴシック" charset="0"/>
                <a:cs typeface="ＭＳ Ｐゴシック"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Tahoma" charset="0"/>
                <a:ea typeface="ＭＳ Ｐゴシック" charset="0"/>
              </a:rPr>
              <a:t>6-</a:t>
            </a:r>
            <a:fld id="{8E8C6E93-DF5B-BC4B-80F9-500DED1EEDCC}" type="slidenum">
              <a:rPr kumimoji="0" lang="en-US" sz="1200" b="0" i="0" u="none" strike="noStrike" kern="1200" cap="none" spc="0" normalizeH="0" baseline="0" noProof="0" smtClean="0">
                <a:ln>
                  <a:noFill/>
                </a:ln>
                <a:solidFill>
                  <a:srgbClr val="000000"/>
                </a:solidFill>
                <a:effectLst/>
                <a:uLnTx/>
                <a:uFillTx/>
                <a:latin typeface="Tahoma" charset="0"/>
                <a:ea typeface="ＭＳ Ｐゴシック" charset="0"/>
              </a:rPr>
              <a:pPr marL="0" marR="0" lvl="0" indent="0" algn="l" defTabSz="914400" rtl="0" eaLnBrk="0" fontAlgn="base" latinLnBrk="0" hangingPunct="0">
                <a:lnSpc>
                  <a:spcPct val="100000"/>
                </a:lnSpc>
                <a:spcBef>
                  <a:spcPct val="0"/>
                </a:spcBef>
                <a:spcAft>
                  <a:spcPct val="0"/>
                </a:spcAft>
                <a:buClrTx/>
                <a:buSzTx/>
                <a:buFontTx/>
                <a:buNone/>
                <a:tabLst/>
                <a:defRPr/>
              </a:pPr>
              <a:t>63</a:t>
            </a:fld>
            <a:endParaRPr kumimoji="0" lang="en-US" sz="1200" b="0" i="0" u="none" strike="noStrike" kern="1200" cap="none" spc="0" normalizeH="0" baseline="0" noProof="0" dirty="0">
              <a:ln>
                <a:noFill/>
              </a:ln>
              <a:solidFill>
                <a:srgbClr val="000000"/>
              </a:solidFill>
              <a:effectLst/>
              <a:uLnTx/>
              <a:uFillTx/>
              <a:latin typeface="Tahoma" charset="0"/>
              <a:ea typeface="ＭＳ Ｐゴシック" charset="0"/>
            </a:endParaRPr>
          </a:p>
        </p:txBody>
      </p:sp>
      <p:grpSp>
        <p:nvGrpSpPr>
          <p:cNvPr id="286" name="Group 285">
            <a:extLst>
              <a:ext uri="{FF2B5EF4-FFF2-40B4-BE49-F238E27FC236}">
                <a16:creationId xmlns:a16="http://schemas.microsoft.com/office/drawing/2014/main" id="{6DB73E28-359B-0D44-919E-7D576FF49810}"/>
              </a:ext>
            </a:extLst>
          </p:cNvPr>
          <p:cNvGrpSpPr/>
          <p:nvPr/>
        </p:nvGrpSpPr>
        <p:grpSpPr>
          <a:xfrm>
            <a:off x="8822377" y="2470342"/>
            <a:ext cx="914400" cy="479686"/>
            <a:chOff x="3668110" y="2448910"/>
            <a:chExt cx="3794234" cy="2165130"/>
          </a:xfrm>
        </p:grpSpPr>
        <p:sp>
          <p:nvSpPr>
            <p:cNvPr id="287" name="Rectangle 286">
              <a:extLst>
                <a:ext uri="{FF2B5EF4-FFF2-40B4-BE49-F238E27FC236}">
                  <a16:creationId xmlns:a16="http://schemas.microsoft.com/office/drawing/2014/main" id="{6FF260AB-3623-1541-8810-5D38FD706BCA}"/>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8" name="Freeform 287">
              <a:extLst>
                <a:ext uri="{FF2B5EF4-FFF2-40B4-BE49-F238E27FC236}">
                  <a16:creationId xmlns:a16="http://schemas.microsoft.com/office/drawing/2014/main" id="{8E0FB9FE-D5C1-F441-81C2-D0BDD75CF2F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289" name="Group 288">
              <a:extLst>
                <a:ext uri="{FF2B5EF4-FFF2-40B4-BE49-F238E27FC236}">
                  <a16:creationId xmlns:a16="http://schemas.microsoft.com/office/drawing/2014/main" id="{16A8BBE1-A115-D94A-AB3D-932C52B2CCDC}"/>
                </a:ext>
              </a:extLst>
            </p:cNvPr>
            <p:cNvGrpSpPr/>
            <p:nvPr/>
          </p:nvGrpSpPr>
          <p:grpSpPr>
            <a:xfrm>
              <a:off x="3941378" y="2603243"/>
              <a:ext cx="3202061" cy="1066110"/>
              <a:chOff x="7939341" y="3037317"/>
              <a:chExt cx="897649" cy="353919"/>
            </a:xfrm>
          </p:grpSpPr>
          <p:sp>
            <p:nvSpPr>
              <p:cNvPr id="290" name="Freeform 289">
                <a:extLst>
                  <a:ext uri="{FF2B5EF4-FFF2-40B4-BE49-F238E27FC236}">
                    <a16:creationId xmlns:a16="http://schemas.microsoft.com/office/drawing/2014/main" id="{AE632F04-B824-F24E-98A6-1C6189B5D07D}"/>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1" name="Freeform 290">
                <a:extLst>
                  <a:ext uri="{FF2B5EF4-FFF2-40B4-BE49-F238E27FC236}">
                    <a16:creationId xmlns:a16="http://schemas.microsoft.com/office/drawing/2014/main" id="{BD78FFCE-583D-8D49-9DA6-5DB4C3DF02FD}"/>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2" name="Freeform 291">
                <a:extLst>
                  <a:ext uri="{FF2B5EF4-FFF2-40B4-BE49-F238E27FC236}">
                    <a16:creationId xmlns:a16="http://schemas.microsoft.com/office/drawing/2014/main" id="{7991B3E7-75B9-F24D-8313-C898F7A28E30}"/>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3" name="Freeform 292">
                <a:extLst>
                  <a:ext uri="{FF2B5EF4-FFF2-40B4-BE49-F238E27FC236}">
                    <a16:creationId xmlns:a16="http://schemas.microsoft.com/office/drawing/2014/main" id="{ACB88455-804A-7740-B912-3AA1AA670D4E}"/>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94" name="Group 293">
            <a:extLst>
              <a:ext uri="{FF2B5EF4-FFF2-40B4-BE49-F238E27FC236}">
                <a16:creationId xmlns:a16="http://schemas.microsoft.com/office/drawing/2014/main" id="{901C6627-1DCF-2049-84D1-192052A1D393}"/>
              </a:ext>
            </a:extLst>
          </p:cNvPr>
          <p:cNvGrpSpPr/>
          <p:nvPr/>
        </p:nvGrpSpPr>
        <p:grpSpPr>
          <a:xfrm>
            <a:off x="8461094" y="3741153"/>
            <a:ext cx="894855" cy="442494"/>
            <a:chOff x="7493876" y="2774731"/>
            <a:chExt cx="1481958" cy="894622"/>
          </a:xfrm>
        </p:grpSpPr>
        <p:sp>
          <p:nvSpPr>
            <p:cNvPr id="295" name="Freeform 294">
              <a:extLst>
                <a:ext uri="{FF2B5EF4-FFF2-40B4-BE49-F238E27FC236}">
                  <a16:creationId xmlns:a16="http://schemas.microsoft.com/office/drawing/2014/main" id="{BE684CCD-414D-8E47-AA7F-53C0B4E9B1A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96" name="Oval 295">
              <a:extLst>
                <a:ext uri="{FF2B5EF4-FFF2-40B4-BE49-F238E27FC236}">
                  <a16:creationId xmlns:a16="http://schemas.microsoft.com/office/drawing/2014/main" id="{CDAB3155-198F-9E49-9692-760762600E3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97" name="Group 296">
              <a:extLst>
                <a:ext uri="{FF2B5EF4-FFF2-40B4-BE49-F238E27FC236}">
                  <a16:creationId xmlns:a16="http://schemas.microsoft.com/office/drawing/2014/main" id="{80396737-09C0-7C4A-A270-73907BCCF924}"/>
                </a:ext>
              </a:extLst>
            </p:cNvPr>
            <p:cNvGrpSpPr/>
            <p:nvPr/>
          </p:nvGrpSpPr>
          <p:grpSpPr>
            <a:xfrm>
              <a:off x="7713663" y="2848339"/>
              <a:ext cx="1042107" cy="425543"/>
              <a:chOff x="7786941" y="2884917"/>
              <a:chExt cx="897649" cy="353919"/>
            </a:xfrm>
          </p:grpSpPr>
          <p:sp>
            <p:nvSpPr>
              <p:cNvPr id="298" name="Freeform 297">
                <a:extLst>
                  <a:ext uri="{FF2B5EF4-FFF2-40B4-BE49-F238E27FC236}">
                    <a16:creationId xmlns:a16="http://schemas.microsoft.com/office/drawing/2014/main" id="{E92282CC-91FB-4F46-8BF9-915E613138B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99" name="Freeform 298">
                <a:extLst>
                  <a:ext uri="{FF2B5EF4-FFF2-40B4-BE49-F238E27FC236}">
                    <a16:creationId xmlns:a16="http://schemas.microsoft.com/office/drawing/2014/main" id="{87BECC80-2C78-C544-82A6-8865B57817C1}"/>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0" name="Freeform 299">
                <a:extLst>
                  <a:ext uri="{FF2B5EF4-FFF2-40B4-BE49-F238E27FC236}">
                    <a16:creationId xmlns:a16="http://schemas.microsoft.com/office/drawing/2014/main" id="{A8DE6C25-8200-BB48-A3FA-57CBE9613C2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01" name="Freeform 300">
                <a:extLst>
                  <a:ext uri="{FF2B5EF4-FFF2-40B4-BE49-F238E27FC236}">
                    <a16:creationId xmlns:a16="http://schemas.microsoft.com/office/drawing/2014/main" id="{98F6125B-3A5F-394B-A7E8-7917BA0EB183}"/>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2" name="Rectangle 3">
            <a:extLst>
              <a:ext uri="{FF2B5EF4-FFF2-40B4-BE49-F238E27FC236}">
                <a16:creationId xmlns:a16="http://schemas.microsoft.com/office/drawing/2014/main" id="{795B37CE-BA46-A349-8A61-92AB4E79040F}"/>
              </a:ext>
            </a:extLst>
          </p:cNvPr>
          <p:cNvSpPr txBox="1">
            <a:spLocks noChangeArrowheads="1"/>
          </p:cNvSpPr>
          <p:nvPr/>
        </p:nvSpPr>
        <p:spPr>
          <a:xfrm>
            <a:off x="859601" y="1465262"/>
            <a:ext cx="6270404" cy="2385521"/>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100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both are store-and-forward: </a:t>
            </a:r>
          </a:p>
          <a:p>
            <a:pPr marL="231775" marR="0" lvl="0" indent="-231775" algn="l" defTabSz="914400" rtl="0" eaLnBrk="1" fontAlgn="auto" latinLnBrk="0" hangingPunct="1">
              <a:lnSpc>
                <a:spcPct val="9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routers</a:t>
            </a:r>
            <a:r>
              <a:rPr kumimoji="0" lang="en-US" sz="2800" b="0" i="0" u="none" strike="noStrike" kern="1200" cap="none" spc="0" normalizeH="0" baseline="0" noProof="0" dirty="0">
                <a:ln>
                  <a:noFill/>
                </a:ln>
                <a:solidFill>
                  <a:srgbClr val="CC0000"/>
                </a:solidFill>
                <a:effectLst/>
                <a:uLnTx/>
                <a:uFillTx/>
                <a:latin typeface="Calibri" panose="020F0502020204030204"/>
                <a:ea typeface="+mn-ea"/>
                <a:cs typeface="+mn-cs"/>
              </a:rPr>
              <a:t>: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network-layer devices (examine network-layer headers)</a:t>
            </a:r>
          </a:p>
          <a:p>
            <a:pPr marL="231775" marR="0" lvl="0" indent="-231775" algn="l" defTabSz="914400" rtl="0" eaLnBrk="1" fontAlgn="auto" latinLnBrk="0" hangingPunct="1">
              <a:lnSpc>
                <a:spcPct val="9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switches: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link-layer devices (examine link-layer headers)</a:t>
            </a:r>
          </a:p>
        </p:txBody>
      </p:sp>
      <p:sp>
        <p:nvSpPr>
          <p:cNvPr id="303" name="Rectangle 3">
            <a:extLst>
              <a:ext uri="{FF2B5EF4-FFF2-40B4-BE49-F238E27FC236}">
                <a16:creationId xmlns:a16="http://schemas.microsoft.com/office/drawing/2014/main" id="{2E27120A-F39B-F74A-A7B4-81F35A55090D}"/>
              </a:ext>
            </a:extLst>
          </p:cNvPr>
          <p:cNvSpPr txBox="1">
            <a:spLocks noChangeArrowheads="1"/>
          </p:cNvSpPr>
          <p:nvPr/>
        </p:nvSpPr>
        <p:spPr>
          <a:xfrm>
            <a:off x="857455" y="3613887"/>
            <a:ext cx="6270404" cy="250357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80000"/>
              </a:lnSpc>
              <a:spcBef>
                <a:spcPts val="0"/>
              </a:spcBef>
              <a:spcAft>
                <a:spcPts val="0"/>
              </a:spcAft>
              <a:buClr>
                <a:srgbClr val="0000A3"/>
              </a:buClr>
              <a:buSzTx/>
              <a:buFont typeface="Wingdings" charset="0"/>
              <a:buNone/>
              <a:tabLst/>
              <a:defRPr/>
            </a:pPr>
            <a:endParaRPr kumimoji="0" lang="en-US" sz="2400" b="0" i="1" u="none" strike="noStrike" kern="1200" cap="none" spc="0" normalizeH="0" baseline="0" noProof="0" dirty="0">
              <a:ln>
                <a:noFill/>
              </a:ln>
              <a:solidFill>
                <a:srgbClr val="CC0000"/>
              </a:solidFill>
              <a:effectLst/>
              <a:uLnTx/>
              <a:uFillTx/>
              <a:latin typeface="Calibri" panose="020F0502020204030204"/>
              <a:ea typeface="+mn-ea"/>
              <a:cs typeface="+mn-cs"/>
            </a:endParaRPr>
          </a:p>
          <a:p>
            <a:pPr marL="0" marR="0" lvl="0" indent="0" algn="l" defTabSz="914400" rtl="0" eaLnBrk="1" fontAlgn="auto" latinLnBrk="0" hangingPunct="1">
              <a:lnSpc>
                <a:spcPct val="80000"/>
              </a:lnSpc>
              <a:spcBef>
                <a:spcPts val="0"/>
              </a:spcBef>
              <a:spcAft>
                <a:spcPts val="0"/>
              </a:spcAft>
              <a:buClr>
                <a:srgbClr val="0000A3"/>
              </a:buClr>
              <a:buSzTx/>
              <a:buFont typeface="Wingdings" charset="0"/>
              <a:buNone/>
              <a:tabLst/>
              <a:defRPr/>
            </a:pPr>
            <a:r>
              <a:rPr kumimoji="0" lang="en-US" sz="3200" b="0" i="0" u="none" strike="noStrike" kern="1200" cap="none" spc="0" normalizeH="0" baseline="0" noProof="0" dirty="0">
                <a:ln>
                  <a:noFill/>
                </a:ln>
                <a:solidFill>
                  <a:srgbClr val="C00000"/>
                </a:solidFill>
                <a:effectLst/>
                <a:uLnTx/>
                <a:uFillTx/>
                <a:latin typeface="Calibri" panose="020F0502020204030204"/>
                <a:ea typeface="+mn-ea"/>
                <a:cs typeface="+mn-cs"/>
              </a:rPr>
              <a:t>both have forwarding tables:</a:t>
            </a:r>
          </a:p>
          <a:p>
            <a:pPr marL="231775" marR="0" lvl="0" indent="-231775" algn="l" defTabSz="914400" rtl="0" eaLnBrk="1" fontAlgn="auto" latinLnBrk="0" hangingPunct="1">
              <a:lnSpc>
                <a:spcPct val="8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routers: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compute tables using routing algorithms, IP addresses</a:t>
            </a:r>
          </a:p>
          <a:p>
            <a:pPr marL="231775" marR="0" lvl="0" indent="-231775" algn="l" defTabSz="914400" rtl="0" eaLnBrk="1" fontAlgn="auto" latinLnBrk="0" hangingPunct="1">
              <a:lnSpc>
                <a:spcPct val="80000"/>
              </a:lnSpc>
              <a:spcBef>
                <a:spcPts val="1000"/>
              </a:spcBef>
              <a:spcAft>
                <a:spcPts val="0"/>
              </a:spcAft>
              <a:buClr>
                <a:srgbClr val="0000A3"/>
              </a:buClr>
              <a:buSzPct val="100000"/>
              <a:buFont typeface="Wingdings" charset="2"/>
              <a:buChar char="§"/>
              <a:tabLst/>
              <a:defRPr/>
            </a:pPr>
            <a:r>
              <a:rPr kumimoji="0" lang="en-US" sz="2800" b="0" i="1" u="none" strike="noStrike" kern="1200" cap="none" spc="0" normalizeH="0" baseline="0" noProof="0" dirty="0">
                <a:ln>
                  <a:noFill/>
                </a:ln>
                <a:solidFill>
                  <a:srgbClr val="0000A8"/>
                </a:solidFill>
                <a:effectLst/>
                <a:uLnTx/>
                <a:uFillTx/>
                <a:latin typeface="Calibri" panose="020F0502020204030204"/>
                <a:ea typeface="+mn-ea"/>
                <a:cs typeface="+mn-cs"/>
              </a:rPr>
              <a:t>switches: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learn forwarding table using flooding, learning, MAC addresses </a:t>
            </a:r>
          </a:p>
        </p:txBody>
      </p:sp>
    </p:spTree>
    <p:extLst>
      <p:ext uri="{BB962C8B-B14F-4D97-AF65-F5344CB8AC3E}">
        <p14:creationId xmlns:p14="http://schemas.microsoft.com/office/powerpoint/2010/main" val="2462352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dissolve">
                                      <p:cBhvr>
                                        <p:cTn id="7" dur="5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Link layer, LANs: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rgbClr val="0000A8"/>
              </a:buClr>
              <a:defRPr/>
            </a:pPr>
            <a:r>
              <a:rPr lang="en-US" dirty="0"/>
              <a:t>a day in the life of a web request</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1006769" y="1374867"/>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error detection, correction </a:t>
            </a:r>
          </a:p>
          <a:p>
            <a:pPr marL="285750" indent="-274638">
              <a:spcBef>
                <a:spcPts val="600"/>
              </a:spcBef>
              <a:buClr>
                <a:schemeClr val="bg1">
                  <a:lumMod val="75000"/>
                </a:schemeClr>
              </a:buClr>
            </a:pPr>
            <a:r>
              <a:rPr lang="en-US" altLang="en-US" dirty="0">
                <a:solidFill>
                  <a:schemeClr val="bg1">
                    <a:lumMod val="75000"/>
                  </a:schemeClr>
                </a:solidFill>
                <a:ea typeface="ＭＳ Ｐゴシック" panose="020B0600070205080204" pitchFamily="34" charset="-128"/>
                <a:cs typeface="Arial" panose="020B0604020202020204" pitchFamily="34" charset="0"/>
              </a:rPr>
              <a:t>multiple access protocols</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LANs</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addressing, ARP</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Ethernet</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switches</a:t>
            </a:r>
          </a:p>
          <a:p>
            <a:pPr marL="11112" indent="0">
              <a:spcBef>
                <a:spcPts val="600"/>
              </a:spcBef>
              <a:buNone/>
            </a:pPr>
            <a:endParaRPr lang="en-US" altLang="en-US" sz="3200" dirty="0">
              <a:ea typeface="ＭＳ Ｐゴシック" panose="020B0600070205080204" pitchFamily="34" charset="-128"/>
              <a:cs typeface="Arial" panose="020B0604020202020204" pitchFamily="34" charset="0"/>
            </a:endParaRPr>
          </a:p>
          <a:p>
            <a:pPr marL="628650" lvl="1" indent="-274638">
              <a:spcBef>
                <a:spcPts val="600"/>
              </a:spcBef>
            </a:pPr>
            <a:endParaRPr lang="en-US" altLang="en-US" sz="2800" dirty="0">
              <a:ea typeface="ＭＳ Ｐゴシック" panose="020B0600070205080204" pitchFamily="34" charset="-128"/>
              <a:cs typeface="Arial" panose="020B0604020202020204" pitchFamily="34" charset="0"/>
            </a:endParaRP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Link Layer: 6-</a:t>
            </a:r>
            <a:fld id="{C4204591-24BD-A542-B9D5-F8D8A88D2FEE}" type="slidenum">
              <a:rPr lang="en-US" smtClean="0"/>
              <a:pPr/>
              <a:t>64</a:t>
            </a:fld>
            <a:endParaRPr lang="en-US" dirty="0"/>
          </a:p>
        </p:txBody>
      </p:sp>
    </p:spTree>
    <p:extLst>
      <p:ext uri="{BB962C8B-B14F-4D97-AF65-F5344CB8AC3E}">
        <p14:creationId xmlns:p14="http://schemas.microsoft.com/office/powerpoint/2010/main" val="81667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800100" y="349426"/>
            <a:ext cx="10515600" cy="894622"/>
          </a:xfrm>
        </p:spPr>
        <p:txBody>
          <a:bodyPr>
            <a:normAutofit/>
          </a:bodyPr>
          <a:lstStyle/>
          <a:p>
            <a:r>
              <a:rPr lang="en-US" b="0" dirty="0">
                <a:latin typeface="Calibri" panose="020F0502020204030204"/>
              </a:rPr>
              <a:t>Synthesis: a day in the life of a web request</a:t>
            </a:r>
            <a:endParaRPr lang="en-US" sz="4400" b="0" dirty="0">
              <a:latin typeface="+mn-lt"/>
            </a:endParaRPr>
          </a:p>
        </p:txBody>
      </p:sp>
      <p:sp>
        <p:nvSpPr>
          <p:cNvPr id="439" name="Slide Number Placeholder 4">
            <a:extLst>
              <a:ext uri="{FF2B5EF4-FFF2-40B4-BE49-F238E27FC236}">
                <a16:creationId xmlns:a16="http://schemas.microsoft.com/office/drawing/2014/main" id="{C87F3257-E91D-E144-BA13-B0DD96B23FDC}"/>
              </a:ext>
            </a:extLst>
          </p:cNvPr>
          <p:cNvSpPr>
            <a:spLocks noGrp="1"/>
          </p:cNvSpPr>
          <p:nvPr>
            <p:ph type="sldNum" sz="quarter" idx="4"/>
          </p:nvPr>
        </p:nvSpPr>
        <p:spPr>
          <a:xfrm>
            <a:off x="9206737" y="6492875"/>
            <a:ext cx="2743200" cy="365125"/>
          </a:xfrm>
        </p:spPr>
        <p:txBody>
          <a:bodyPr/>
          <a:lstStyle/>
          <a:p>
            <a:r>
              <a:rPr lang="en-US" dirty="0"/>
              <a:t>Link Layer: 6-</a:t>
            </a:r>
            <a:fld id="{C4204591-24BD-A542-B9D5-F8D8A88D2FEE}" type="slidenum">
              <a:rPr lang="en-US" smtClean="0"/>
              <a:pPr/>
              <a:t>65</a:t>
            </a:fld>
            <a:endParaRPr lang="en-US" dirty="0"/>
          </a:p>
        </p:txBody>
      </p:sp>
      <p:sp>
        <p:nvSpPr>
          <p:cNvPr id="80" name="Rectangle 3">
            <a:extLst>
              <a:ext uri="{FF2B5EF4-FFF2-40B4-BE49-F238E27FC236}">
                <a16:creationId xmlns:a16="http://schemas.microsoft.com/office/drawing/2014/main" id="{A4B12346-C21D-2B4E-816C-10F5298F6A06}"/>
              </a:ext>
            </a:extLst>
          </p:cNvPr>
          <p:cNvSpPr txBox="1">
            <a:spLocks noChangeArrowheads="1"/>
          </p:cNvSpPr>
          <p:nvPr/>
        </p:nvSpPr>
        <p:spPr>
          <a:xfrm>
            <a:off x="533400" y="1338263"/>
            <a:ext cx="11273118" cy="4648200"/>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en-US" sz="3200" dirty="0"/>
              <a:t>our journey down the protocol stack is now complete!</a:t>
            </a:r>
          </a:p>
          <a:p>
            <a:pPr lvl="1">
              <a:defRPr/>
            </a:pPr>
            <a:r>
              <a:rPr lang="en-US" sz="2800" dirty="0"/>
              <a:t>application, transport, network, link</a:t>
            </a:r>
          </a:p>
          <a:p>
            <a:pPr marL="400050" indent="-269875">
              <a:defRPr/>
            </a:pPr>
            <a:r>
              <a:rPr lang="en-US" sz="3200" dirty="0"/>
              <a:t>putting-it-all-together: synthesis!</a:t>
            </a:r>
          </a:p>
          <a:p>
            <a:pPr lvl="1">
              <a:defRPr/>
            </a:pPr>
            <a:r>
              <a:rPr lang="en-US" sz="2800" i="1" dirty="0">
                <a:solidFill>
                  <a:srgbClr val="C00000"/>
                </a:solidFill>
              </a:rPr>
              <a:t>goal:</a:t>
            </a:r>
            <a:r>
              <a:rPr lang="en-US" sz="2800" dirty="0">
                <a:solidFill>
                  <a:srgbClr val="C00000"/>
                </a:solidFill>
              </a:rPr>
              <a:t> </a:t>
            </a:r>
            <a:r>
              <a:rPr lang="en-US" sz="2800" dirty="0"/>
              <a:t>identify, review, understand protocols (at all layers) involved in seemingly simple scenario: requesting www page</a:t>
            </a:r>
          </a:p>
          <a:p>
            <a:pPr lvl="1">
              <a:defRPr/>
            </a:pPr>
            <a:r>
              <a:rPr lang="en-US" sz="2800" i="1" dirty="0">
                <a:solidFill>
                  <a:srgbClr val="C00000"/>
                </a:solidFill>
              </a:rPr>
              <a:t>scenario:</a:t>
            </a:r>
            <a:r>
              <a:rPr lang="en-US" sz="2800" dirty="0">
                <a:solidFill>
                  <a:srgbClr val="C00000"/>
                </a:solidFill>
              </a:rPr>
              <a:t> </a:t>
            </a:r>
            <a:r>
              <a:rPr lang="en-US" sz="2800" dirty="0"/>
              <a:t>student attaches laptop to campus network, requests/receives www.google.com </a:t>
            </a:r>
          </a:p>
          <a:p>
            <a:pPr>
              <a:defRPr/>
            </a:pPr>
            <a:endParaRPr lang="en-US" sz="3200" dirty="0"/>
          </a:p>
          <a:p>
            <a:pPr>
              <a:defRPr/>
            </a:pPr>
            <a:endParaRPr lang="en-US" dirty="0">
              <a:latin typeface="Gill Sans MT" charset="0"/>
            </a:endParaRPr>
          </a:p>
        </p:txBody>
      </p:sp>
    </p:spTree>
    <p:extLst>
      <p:ext uri="{BB962C8B-B14F-4D97-AF65-F5344CB8AC3E}">
        <p14:creationId xmlns:p14="http://schemas.microsoft.com/office/powerpoint/2010/main" val="261497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dissolve">
                                      <p:cBhvr>
                                        <p:cTn id="7" dur="500"/>
                                        <p:tgtEl>
                                          <p:spTgt spid="80">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80">
                                            <p:txEl>
                                              <p:pRg st="1" end="1"/>
                                            </p:txEl>
                                          </p:spTgt>
                                        </p:tgtEl>
                                        <p:attrNameLst>
                                          <p:attrName>style.visibility</p:attrName>
                                        </p:attrNameLst>
                                      </p:cBhvr>
                                      <p:to>
                                        <p:strVal val="visible"/>
                                      </p:to>
                                    </p:set>
                                    <p:animEffect transition="in" filter="dissolve">
                                      <p:cBhvr>
                                        <p:cTn id="10" dur="500"/>
                                        <p:tgtEl>
                                          <p:spTgt spid="8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80">
                                            <p:txEl>
                                              <p:pRg st="2" end="2"/>
                                            </p:txEl>
                                          </p:spTgt>
                                        </p:tgtEl>
                                        <p:attrNameLst>
                                          <p:attrName>style.visibility</p:attrName>
                                        </p:attrNameLst>
                                      </p:cBhvr>
                                      <p:to>
                                        <p:strVal val="visible"/>
                                      </p:to>
                                    </p:set>
                                    <p:animEffect transition="in" filter="dissolve">
                                      <p:cBhvr>
                                        <p:cTn id="15" dur="500"/>
                                        <p:tgtEl>
                                          <p:spTgt spid="80">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80">
                                            <p:txEl>
                                              <p:pRg st="3" end="3"/>
                                            </p:txEl>
                                          </p:spTgt>
                                        </p:tgtEl>
                                        <p:attrNameLst>
                                          <p:attrName>style.visibility</p:attrName>
                                        </p:attrNameLst>
                                      </p:cBhvr>
                                      <p:to>
                                        <p:strVal val="visible"/>
                                      </p:to>
                                    </p:set>
                                    <p:animEffect transition="in" filter="dissolve">
                                      <p:cBhvr>
                                        <p:cTn id="20" dur="500"/>
                                        <p:tgtEl>
                                          <p:spTgt spid="80">
                                            <p:txEl>
                                              <p:pRg st="3" end="3"/>
                                            </p:txEl>
                                          </p:spTgt>
                                        </p:tgtEl>
                                      </p:cBhvr>
                                    </p:animEffect>
                                  </p:childTnLst>
                                </p:cTn>
                              </p:par>
                              <p:par>
                                <p:cTn id="21" presetID="9" presetClass="entr" presetSubtype="0" fill="hold" nodeType="withEffect">
                                  <p:stCondLst>
                                    <p:cond delay="0"/>
                                  </p:stCondLst>
                                  <p:childTnLst>
                                    <p:set>
                                      <p:cBhvr>
                                        <p:cTn id="22" dur="1" fill="hold">
                                          <p:stCondLst>
                                            <p:cond delay="0"/>
                                          </p:stCondLst>
                                        </p:cTn>
                                        <p:tgtEl>
                                          <p:spTgt spid="80">
                                            <p:txEl>
                                              <p:pRg st="4" end="4"/>
                                            </p:txEl>
                                          </p:spTgt>
                                        </p:tgtEl>
                                        <p:attrNameLst>
                                          <p:attrName>style.visibility</p:attrName>
                                        </p:attrNameLst>
                                      </p:cBhvr>
                                      <p:to>
                                        <p:strVal val="visible"/>
                                      </p:to>
                                    </p:set>
                                    <p:animEffect transition="in" filter="dissolve">
                                      <p:cBhvr>
                                        <p:cTn id="23" dur="500"/>
                                        <p:tgtEl>
                                          <p:spTgt spid="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p:txBody>
          <a:bodyPr/>
          <a:lstStyle/>
          <a:p>
            <a:r>
              <a:rPr lang="en-US" dirty="0"/>
              <a:t>A day in the life: scenario</a:t>
            </a: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66</a:t>
            </a:fld>
            <a:endParaRPr lang="en-US" dirty="0"/>
          </a:p>
        </p:txBody>
      </p:sp>
      <p:sp>
        <p:nvSpPr>
          <p:cNvPr id="294" name="Freeform 406">
            <a:extLst>
              <a:ext uri="{FF2B5EF4-FFF2-40B4-BE49-F238E27FC236}">
                <a16:creationId xmlns:a16="http://schemas.microsoft.com/office/drawing/2014/main" id="{DCFC0C20-D1CF-7E43-8947-76A7AA00BE54}"/>
              </a:ext>
            </a:extLst>
          </p:cNvPr>
          <p:cNvSpPr>
            <a:spLocks/>
          </p:cNvSpPr>
          <p:nvPr/>
        </p:nvSpPr>
        <p:spPr bwMode="auto">
          <a:xfrm>
            <a:off x="5037166" y="1832733"/>
            <a:ext cx="3494531"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solidFill>
            <a:srgbClr val="9CE0FA"/>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6" name="Text Box 34">
            <a:extLst>
              <a:ext uri="{FF2B5EF4-FFF2-40B4-BE49-F238E27FC236}">
                <a16:creationId xmlns:a16="http://schemas.microsoft.com/office/drawing/2014/main" id="{0EC90E30-BDF4-6845-B171-AFEA17208264}"/>
              </a:ext>
            </a:extLst>
          </p:cNvPr>
          <p:cNvSpPr txBox="1">
            <a:spLocks noChangeArrowheads="1"/>
          </p:cNvSpPr>
          <p:nvPr/>
        </p:nvSpPr>
        <p:spPr bwMode="auto">
          <a:xfrm>
            <a:off x="5108669" y="2394135"/>
            <a:ext cx="18113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Comcast network </a:t>
            </a:r>
          </a:p>
          <a:p>
            <a:pPr fontAlgn="base">
              <a:spcBef>
                <a:spcPct val="0"/>
              </a:spcBef>
              <a:spcAft>
                <a:spcPct val="0"/>
              </a:spcAft>
            </a:pPr>
            <a:r>
              <a:rPr lang="en-US" sz="1600" i="0" dirty="0">
                <a:solidFill>
                  <a:srgbClr val="000000"/>
                </a:solidFill>
                <a:latin typeface="Arial" charset="0"/>
              </a:rPr>
              <a:t>68.80.0.0/13</a:t>
            </a: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5" name="Line 93">
            <a:extLst>
              <a:ext uri="{FF2B5EF4-FFF2-40B4-BE49-F238E27FC236}">
                <a16:creationId xmlns:a16="http://schemas.microsoft.com/office/drawing/2014/main" id="{902226A1-23A8-5E45-B02B-D52E29D10C47}"/>
              </a:ext>
            </a:extLst>
          </p:cNvPr>
          <p:cNvSpPr>
            <a:spLocks noChangeShapeType="1"/>
          </p:cNvSpPr>
          <p:nvPr/>
        </p:nvSpPr>
        <p:spPr bwMode="auto">
          <a:xfrm flipH="1">
            <a:off x="7205382" y="2772055"/>
            <a:ext cx="260350" cy="2587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66" name="Freeform 94">
            <a:extLst>
              <a:ext uri="{FF2B5EF4-FFF2-40B4-BE49-F238E27FC236}">
                <a16:creationId xmlns:a16="http://schemas.microsoft.com/office/drawing/2014/main" id="{07E407AD-1B7D-E549-AA8A-0678AF643944}"/>
              </a:ext>
            </a:extLst>
          </p:cNvPr>
          <p:cNvSpPr>
            <a:spLocks/>
          </p:cNvSpPr>
          <p:nvPr/>
        </p:nvSpPr>
        <p:spPr bwMode="auto">
          <a:xfrm>
            <a:off x="1169707" y="47516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2" name="Line 134">
            <a:extLst>
              <a:ext uri="{FF2B5EF4-FFF2-40B4-BE49-F238E27FC236}">
                <a16:creationId xmlns:a16="http://schemas.microsoft.com/office/drawing/2014/main" id="{AC887D7C-204D-A748-960E-D69E195B2E0E}"/>
              </a:ext>
            </a:extLst>
          </p:cNvPr>
          <p:cNvSpPr>
            <a:spLocks noChangeShapeType="1"/>
          </p:cNvSpPr>
          <p:nvPr/>
        </p:nvSpPr>
        <p:spPr bwMode="auto">
          <a:xfrm flipV="1">
            <a:off x="4560607" y="3680105"/>
            <a:ext cx="1174750" cy="16510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3" name="Text Box 135">
            <a:extLst>
              <a:ext uri="{FF2B5EF4-FFF2-40B4-BE49-F238E27FC236}">
                <a16:creationId xmlns:a16="http://schemas.microsoft.com/office/drawing/2014/main" id="{D67BC013-3254-664B-A94F-9584B59216A4}"/>
              </a:ext>
            </a:extLst>
          </p:cNvPr>
          <p:cNvSpPr txBox="1">
            <a:spLocks noChangeArrowheads="1"/>
          </p:cNvSpPr>
          <p:nvPr/>
        </p:nvSpPr>
        <p:spPr bwMode="auto">
          <a:xfrm>
            <a:off x="5438495" y="5623205"/>
            <a:ext cx="1809750"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Google</a:t>
            </a:r>
            <a:r>
              <a:rPr lang="ja-JP" altLang="en-US" sz="1600" i="0">
                <a:solidFill>
                  <a:srgbClr val="000000"/>
                </a:solidFill>
                <a:latin typeface="Arial" charset="0"/>
              </a:rPr>
              <a:t>’</a:t>
            </a:r>
            <a:r>
              <a:rPr lang="en-US" altLang="ja-JP" sz="1600" i="0" dirty="0">
                <a:solidFill>
                  <a:srgbClr val="000000"/>
                </a:solidFill>
                <a:latin typeface="Arial" charset="0"/>
              </a:rPr>
              <a:t>s network </a:t>
            </a:r>
          </a:p>
          <a:p>
            <a:pPr fontAlgn="base">
              <a:spcBef>
                <a:spcPct val="0"/>
              </a:spcBef>
              <a:spcAft>
                <a:spcPct val="0"/>
              </a:spcAft>
            </a:pPr>
            <a:r>
              <a:rPr lang="en-US" sz="1600" i="0" dirty="0">
                <a:solidFill>
                  <a:srgbClr val="000000"/>
                </a:solidFill>
                <a:latin typeface="Arial" charset="0"/>
              </a:rPr>
              <a:t>64.233.160.0/19 </a:t>
            </a:r>
          </a:p>
        </p:txBody>
      </p:sp>
      <p:sp>
        <p:nvSpPr>
          <p:cNvPr id="384" name="Line 136">
            <a:extLst>
              <a:ext uri="{FF2B5EF4-FFF2-40B4-BE49-F238E27FC236}">
                <a16:creationId xmlns:a16="http://schemas.microsoft.com/office/drawing/2014/main" id="{2E2C2A25-D917-F543-AD3E-DCBDD122CE6E}"/>
              </a:ext>
            </a:extLst>
          </p:cNvPr>
          <p:cNvSpPr>
            <a:spLocks noChangeShapeType="1"/>
          </p:cNvSpPr>
          <p:nvPr/>
        </p:nvSpPr>
        <p:spPr bwMode="auto">
          <a:xfrm flipV="1">
            <a:off x="3139795" y="5499380"/>
            <a:ext cx="942975" cy="15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85" name="Text Box 137">
            <a:extLst>
              <a:ext uri="{FF2B5EF4-FFF2-40B4-BE49-F238E27FC236}">
                <a16:creationId xmlns:a16="http://schemas.microsoft.com/office/drawing/2014/main" id="{6A8FAC84-3043-6D45-97D6-4021E3C55705}"/>
              </a:ext>
            </a:extLst>
          </p:cNvPr>
          <p:cNvSpPr txBox="1">
            <a:spLocks noChangeArrowheads="1"/>
          </p:cNvSpPr>
          <p:nvPr/>
        </p:nvSpPr>
        <p:spPr bwMode="auto">
          <a:xfrm>
            <a:off x="2052357" y="5891492"/>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64.233.169.105</a:t>
            </a:r>
          </a:p>
        </p:txBody>
      </p:sp>
      <p:sp>
        <p:nvSpPr>
          <p:cNvPr id="386" name="Text Box 138">
            <a:extLst>
              <a:ext uri="{FF2B5EF4-FFF2-40B4-BE49-F238E27FC236}">
                <a16:creationId xmlns:a16="http://schemas.microsoft.com/office/drawing/2014/main" id="{255B4B55-A4E8-1B4E-A407-15BF2F1BD384}"/>
              </a:ext>
            </a:extLst>
          </p:cNvPr>
          <p:cNvSpPr txBox="1">
            <a:spLocks noChangeArrowheads="1"/>
          </p:cNvSpPr>
          <p:nvPr/>
        </p:nvSpPr>
        <p:spPr bwMode="auto">
          <a:xfrm>
            <a:off x="2020607" y="5597805"/>
            <a:ext cx="1177925"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web server</a:t>
            </a:r>
          </a:p>
        </p:txBody>
      </p:sp>
      <p:sp>
        <p:nvSpPr>
          <p:cNvPr id="387" name="Text Box 139">
            <a:extLst>
              <a:ext uri="{FF2B5EF4-FFF2-40B4-BE49-F238E27FC236}">
                <a16:creationId xmlns:a16="http://schemas.microsoft.com/office/drawing/2014/main" id="{FEDEE7BD-5BB3-834E-9E96-6E5E6F328426}"/>
              </a:ext>
            </a:extLst>
          </p:cNvPr>
          <p:cNvSpPr txBox="1">
            <a:spLocks noChangeArrowheads="1"/>
          </p:cNvSpPr>
          <p:nvPr/>
        </p:nvSpPr>
        <p:spPr bwMode="auto">
          <a:xfrm>
            <a:off x="6124855" y="1962523"/>
            <a:ext cx="123348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DNS server</a:t>
            </a:r>
          </a:p>
          <a:p>
            <a:pPr fontAlgn="base">
              <a:spcBef>
                <a:spcPct val="0"/>
              </a:spcBef>
              <a:spcAft>
                <a:spcPct val="0"/>
              </a:spcAft>
            </a:pPr>
            <a:endParaRPr lang="en-US" sz="1600" i="0" dirty="0">
              <a:solidFill>
                <a:srgbClr val="000000"/>
              </a:solidFill>
              <a:latin typeface="Arial" charset="0"/>
            </a:endParaRPr>
          </a:p>
        </p:txBody>
      </p:sp>
      <p:grpSp>
        <p:nvGrpSpPr>
          <p:cNvPr id="406" name="Group 167">
            <a:extLst>
              <a:ext uri="{FF2B5EF4-FFF2-40B4-BE49-F238E27FC236}">
                <a16:creationId xmlns:a16="http://schemas.microsoft.com/office/drawing/2014/main" id="{4B437F21-E39F-2D47-801D-47D6E1DCFF24}"/>
              </a:ext>
            </a:extLst>
          </p:cNvPr>
          <p:cNvGrpSpPr>
            <a:grpSpLocks/>
          </p:cNvGrpSpPr>
          <p:nvPr/>
        </p:nvGrpSpPr>
        <p:grpSpPr bwMode="auto">
          <a:xfrm flipH="1">
            <a:off x="5890932" y="3667405"/>
            <a:ext cx="400050" cy="152400"/>
            <a:chOff x="3228" y="1776"/>
            <a:chExt cx="252" cy="96"/>
          </a:xfrm>
        </p:grpSpPr>
        <p:sp>
          <p:nvSpPr>
            <p:cNvPr id="407" name="Line 168">
              <a:extLst>
                <a:ext uri="{FF2B5EF4-FFF2-40B4-BE49-F238E27FC236}">
                  <a16:creationId xmlns:a16="http://schemas.microsoft.com/office/drawing/2014/main" id="{FD263C27-58D8-2D47-ADBE-98E05BF468A3}"/>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08" name="Line 169">
              <a:extLst>
                <a:ext uri="{FF2B5EF4-FFF2-40B4-BE49-F238E27FC236}">
                  <a16:creationId xmlns:a16="http://schemas.microsoft.com/office/drawing/2014/main" id="{1376D243-074B-CA4C-9F9E-2BB1CDAD77B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09" name="Group 170">
            <a:extLst>
              <a:ext uri="{FF2B5EF4-FFF2-40B4-BE49-F238E27FC236}">
                <a16:creationId xmlns:a16="http://schemas.microsoft.com/office/drawing/2014/main" id="{89C5EF8B-605B-7041-AC6D-4101A34A58A0}"/>
              </a:ext>
            </a:extLst>
          </p:cNvPr>
          <p:cNvGrpSpPr>
            <a:grpSpLocks/>
          </p:cNvGrpSpPr>
          <p:nvPr/>
        </p:nvGrpSpPr>
        <p:grpSpPr bwMode="auto">
          <a:xfrm flipH="1" flipV="1">
            <a:off x="6043332" y="3143530"/>
            <a:ext cx="400050" cy="152400"/>
            <a:chOff x="3228" y="1776"/>
            <a:chExt cx="252" cy="96"/>
          </a:xfrm>
        </p:grpSpPr>
        <p:sp>
          <p:nvSpPr>
            <p:cNvPr id="410" name="Line 171">
              <a:extLst>
                <a:ext uri="{FF2B5EF4-FFF2-40B4-BE49-F238E27FC236}">
                  <a16:creationId xmlns:a16="http://schemas.microsoft.com/office/drawing/2014/main" id="{5BFB55E0-99B2-EC4D-9167-5F6A684114A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1" name="Line 172">
              <a:extLst>
                <a:ext uri="{FF2B5EF4-FFF2-40B4-BE49-F238E27FC236}">
                  <a16:creationId xmlns:a16="http://schemas.microsoft.com/office/drawing/2014/main" id="{95837E2C-9EAD-CF49-A1EF-B21C973DFA99}"/>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12" name="Group 173">
            <a:extLst>
              <a:ext uri="{FF2B5EF4-FFF2-40B4-BE49-F238E27FC236}">
                <a16:creationId xmlns:a16="http://schemas.microsoft.com/office/drawing/2014/main" id="{F6A40979-43D2-704B-969C-6B0676980AD1}"/>
              </a:ext>
            </a:extLst>
          </p:cNvPr>
          <p:cNvGrpSpPr>
            <a:grpSpLocks/>
          </p:cNvGrpSpPr>
          <p:nvPr/>
        </p:nvGrpSpPr>
        <p:grpSpPr bwMode="auto">
          <a:xfrm flipH="1" flipV="1">
            <a:off x="8143595" y="3834092"/>
            <a:ext cx="400050" cy="152400"/>
            <a:chOff x="3228" y="1776"/>
            <a:chExt cx="252" cy="96"/>
          </a:xfrm>
        </p:grpSpPr>
        <p:sp>
          <p:nvSpPr>
            <p:cNvPr id="413" name="Line 174">
              <a:extLst>
                <a:ext uri="{FF2B5EF4-FFF2-40B4-BE49-F238E27FC236}">
                  <a16:creationId xmlns:a16="http://schemas.microsoft.com/office/drawing/2014/main" id="{D6D8176C-16F1-C248-BB4F-CB9E2BF4DAAD}"/>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4" name="Line 175">
              <a:extLst>
                <a:ext uri="{FF2B5EF4-FFF2-40B4-BE49-F238E27FC236}">
                  <a16:creationId xmlns:a16="http://schemas.microsoft.com/office/drawing/2014/main" id="{8D77D5DF-B71C-D140-B9A7-018DB4E3206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15" name="Group 176">
            <a:extLst>
              <a:ext uri="{FF2B5EF4-FFF2-40B4-BE49-F238E27FC236}">
                <a16:creationId xmlns:a16="http://schemas.microsoft.com/office/drawing/2014/main" id="{9BF7D1D3-B886-864B-9B3F-F3E421F73C9C}"/>
              </a:ext>
            </a:extLst>
          </p:cNvPr>
          <p:cNvGrpSpPr>
            <a:grpSpLocks/>
          </p:cNvGrpSpPr>
          <p:nvPr/>
        </p:nvGrpSpPr>
        <p:grpSpPr bwMode="auto">
          <a:xfrm flipV="1">
            <a:off x="7319682" y="3853142"/>
            <a:ext cx="295275" cy="114300"/>
            <a:chOff x="3228" y="1776"/>
            <a:chExt cx="252" cy="96"/>
          </a:xfrm>
        </p:grpSpPr>
        <p:sp>
          <p:nvSpPr>
            <p:cNvPr id="416" name="Line 177">
              <a:extLst>
                <a:ext uri="{FF2B5EF4-FFF2-40B4-BE49-F238E27FC236}">
                  <a16:creationId xmlns:a16="http://schemas.microsoft.com/office/drawing/2014/main" id="{4250E1AF-18F0-8443-8630-B06C6E212C02}"/>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17" name="Line 178">
              <a:extLst>
                <a:ext uri="{FF2B5EF4-FFF2-40B4-BE49-F238E27FC236}">
                  <a16:creationId xmlns:a16="http://schemas.microsoft.com/office/drawing/2014/main" id="{2F337031-708D-0345-B849-EFBB00027CFB}"/>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18" name="Group 179">
            <a:extLst>
              <a:ext uri="{FF2B5EF4-FFF2-40B4-BE49-F238E27FC236}">
                <a16:creationId xmlns:a16="http://schemas.microsoft.com/office/drawing/2014/main" id="{17458F55-A4E9-E343-A909-61C9FE09D648}"/>
              </a:ext>
            </a:extLst>
          </p:cNvPr>
          <p:cNvGrpSpPr>
            <a:grpSpLocks/>
          </p:cNvGrpSpPr>
          <p:nvPr/>
        </p:nvGrpSpPr>
        <p:grpSpPr bwMode="auto">
          <a:xfrm rot="409689" flipH="1" flipV="1">
            <a:off x="7591145" y="3195917"/>
            <a:ext cx="452437" cy="57150"/>
            <a:chOff x="3228" y="1776"/>
            <a:chExt cx="252" cy="96"/>
          </a:xfrm>
        </p:grpSpPr>
        <p:sp>
          <p:nvSpPr>
            <p:cNvPr id="419" name="Line 180">
              <a:extLst>
                <a:ext uri="{FF2B5EF4-FFF2-40B4-BE49-F238E27FC236}">
                  <a16:creationId xmlns:a16="http://schemas.microsoft.com/office/drawing/2014/main" id="{A5F6AD72-9626-8349-ABF3-01025153371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0" name="Line 181">
              <a:extLst>
                <a:ext uri="{FF2B5EF4-FFF2-40B4-BE49-F238E27FC236}">
                  <a16:creationId xmlns:a16="http://schemas.microsoft.com/office/drawing/2014/main" id="{DEE5409B-29C8-524D-AE34-7C4D42D5F9E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1" name="Group 182">
            <a:extLst>
              <a:ext uri="{FF2B5EF4-FFF2-40B4-BE49-F238E27FC236}">
                <a16:creationId xmlns:a16="http://schemas.microsoft.com/office/drawing/2014/main" id="{9D12F4D2-1155-9D4D-B6B0-6F1CD5C9D7EC}"/>
              </a:ext>
            </a:extLst>
          </p:cNvPr>
          <p:cNvGrpSpPr>
            <a:grpSpLocks/>
          </p:cNvGrpSpPr>
          <p:nvPr/>
        </p:nvGrpSpPr>
        <p:grpSpPr bwMode="auto">
          <a:xfrm>
            <a:off x="6733895" y="3400705"/>
            <a:ext cx="295275" cy="114300"/>
            <a:chOff x="3228" y="1776"/>
            <a:chExt cx="252" cy="96"/>
          </a:xfrm>
        </p:grpSpPr>
        <p:sp>
          <p:nvSpPr>
            <p:cNvPr id="422" name="Line 183">
              <a:extLst>
                <a:ext uri="{FF2B5EF4-FFF2-40B4-BE49-F238E27FC236}">
                  <a16:creationId xmlns:a16="http://schemas.microsoft.com/office/drawing/2014/main" id="{D1974B22-4265-D74B-B7F0-C9FC82538DC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3" name="Line 184">
              <a:extLst>
                <a:ext uri="{FF2B5EF4-FFF2-40B4-BE49-F238E27FC236}">
                  <a16:creationId xmlns:a16="http://schemas.microsoft.com/office/drawing/2014/main" id="{F76668FA-365B-9340-9C68-9DF2CCC88E0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4" name="Group 185">
            <a:extLst>
              <a:ext uri="{FF2B5EF4-FFF2-40B4-BE49-F238E27FC236}">
                <a16:creationId xmlns:a16="http://schemas.microsoft.com/office/drawing/2014/main" id="{93EE81E8-57E8-A74D-A86D-F04EBC783775}"/>
              </a:ext>
            </a:extLst>
          </p:cNvPr>
          <p:cNvGrpSpPr>
            <a:grpSpLocks/>
          </p:cNvGrpSpPr>
          <p:nvPr/>
        </p:nvGrpSpPr>
        <p:grpSpPr bwMode="auto">
          <a:xfrm flipH="1">
            <a:off x="7372070" y="3400705"/>
            <a:ext cx="295275" cy="114300"/>
            <a:chOff x="3228" y="1776"/>
            <a:chExt cx="252" cy="96"/>
          </a:xfrm>
        </p:grpSpPr>
        <p:sp>
          <p:nvSpPr>
            <p:cNvPr id="425" name="Line 186">
              <a:extLst>
                <a:ext uri="{FF2B5EF4-FFF2-40B4-BE49-F238E27FC236}">
                  <a16:creationId xmlns:a16="http://schemas.microsoft.com/office/drawing/2014/main" id="{651EF8CB-186A-BE47-904E-5976B7E8B9A7}"/>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6" name="Line 187">
              <a:extLst>
                <a:ext uri="{FF2B5EF4-FFF2-40B4-BE49-F238E27FC236}">
                  <a16:creationId xmlns:a16="http://schemas.microsoft.com/office/drawing/2014/main" id="{8A988057-1892-544E-BF10-27FD203EFEEB}"/>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27" name="Group 188">
            <a:extLst>
              <a:ext uri="{FF2B5EF4-FFF2-40B4-BE49-F238E27FC236}">
                <a16:creationId xmlns:a16="http://schemas.microsoft.com/office/drawing/2014/main" id="{215EB25C-038C-054D-BC89-CF04D9A19EEA}"/>
              </a:ext>
            </a:extLst>
          </p:cNvPr>
          <p:cNvGrpSpPr>
            <a:grpSpLocks/>
          </p:cNvGrpSpPr>
          <p:nvPr/>
        </p:nvGrpSpPr>
        <p:grpSpPr bwMode="auto">
          <a:xfrm>
            <a:off x="5786157" y="5348567"/>
            <a:ext cx="295275" cy="114300"/>
            <a:chOff x="3228" y="1776"/>
            <a:chExt cx="252" cy="96"/>
          </a:xfrm>
        </p:grpSpPr>
        <p:sp>
          <p:nvSpPr>
            <p:cNvPr id="428" name="Line 189">
              <a:extLst>
                <a:ext uri="{FF2B5EF4-FFF2-40B4-BE49-F238E27FC236}">
                  <a16:creationId xmlns:a16="http://schemas.microsoft.com/office/drawing/2014/main" id="{3B82F97E-C192-7342-B085-36B102ECDF3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29" name="Line 190">
              <a:extLst>
                <a:ext uri="{FF2B5EF4-FFF2-40B4-BE49-F238E27FC236}">
                  <a16:creationId xmlns:a16="http://schemas.microsoft.com/office/drawing/2014/main" id="{9A37EBF3-9533-FD41-808F-6C06099866D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0" name="Group 191">
            <a:extLst>
              <a:ext uri="{FF2B5EF4-FFF2-40B4-BE49-F238E27FC236}">
                <a16:creationId xmlns:a16="http://schemas.microsoft.com/office/drawing/2014/main" id="{B32F95ED-229D-6648-9BFC-AFD7ABF83F41}"/>
              </a:ext>
            </a:extLst>
          </p:cNvPr>
          <p:cNvGrpSpPr>
            <a:grpSpLocks/>
          </p:cNvGrpSpPr>
          <p:nvPr/>
        </p:nvGrpSpPr>
        <p:grpSpPr bwMode="auto">
          <a:xfrm flipH="1">
            <a:off x="6424332" y="5348567"/>
            <a:ext cx="295275" cy="114300"/>
            <a:chOff x="3228" y="1776"/>
            <a:chExt cx="252" cy="96"/>
          </a:xfrm>
        </p:grpSpPr>
        <p:sp>
          <p:nvSpPr>
            <p:cNvPr id="431" name="Line 192">
              <a:extLst>
                <a:ext uri="{FF2B5EF4-FFF2-40B4-BE49-F238E27FC236}">
                  <a16:creationId xmlns:a16="http://schemas.microsoft.com/office/drawing/2014/main" id="{65E8BC10-05D3-C34C-943F-DDBD70967F3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2" name="Line 193">
              <a:extLst>
                <a:ext uri="{FF2B5EF4-FFF2-40B4-BE49-F238E27FC236}">
                  <a16:creationId xmlns:a16="http://schemas.microsoft.com/office/drawing/2014/main" id="{F56DE982-F6BE-2E4E-B482-BD554EF993D9}"/>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3" name="Group 194">
            <a:extLst>
              <a:ext uri="{FF2B5EF4-FFF2-40B4-BE49-F238E27FC236}">
                <a16:creationId xmlns:a16="http://schemas.microsoft.com/office/drawing/2014/main" id="{B5251DF1-1955-4844-9BEA-E14C7EF19014}"/>
              </a:ext>
            </a:extLst>
          </p:cNvPr>
          <p:cNvGrpSpPr>
            <a:grpSpLocks/>
          </p:cNvGrpSpPr>
          <p:nvPr/>
        </p:nvGrpSpPr>
        <p:grpSpPr bwMode="auto">
          <a:xfrm>
            <a:off x="4019270" y="5705755"/>
            <a:ext cx="295275" cy="114300"/>
            <a:chOff x="3228" y="1776"/>
            <a:chExt cx="252" cy="96"/>
          </a:xfrm>
        </p:grpSpPr>
        <p:sp>
          <p:nvSpPr>
            <p:cNvPr id="434" name="Line 195">
              <a:extLst>
                <a:ext uri="{FF2B5EF4-FFF2-40B4-BE49-F238E27FC236}">
                  <a16:creationId xmlns:a16="http://schemas.microsoft.com/office/drawing/2014/main" id="{5B08B7F4-6EB5-564D-BE13-B4FEB3CBB5F6}"/>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5" name="Line 196">
              <a:extLst>
                <a:ext uri="{FF2B5EF4-FFF2-40B4-BE49-F238E27FC236}">
                  <a16:creationId xmlns:a16="http://schemas.microsoft.com/office/drawing/2014/main" id="{946C2213-325C-E84B-9659-2AFC1000DC35}"/>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6" name="Group 197">
            <a:extLst>
              <a:ext uri="{FF2B5EF4-FFF2-40B4-BE49-F238E27FC236}">
                <a16:creationId xmlns:a16="http://schemas.microsoft.com/office/drawing/2014/main" id="{216FE334-0B3A-BB4D-935E-B7579EF70E36}"/>
              </a:ext>
            </a:extLst>
          </p:cNvPr>
          <p:cNvGrpSpPr>
            <a:grpSpLocks/>
          </p:cNvGrpSpPr>
          <p:nvPr/>
        </p:nvGrpSpPr>
        <p:grpSpPr bwMode="auto">
          <a:xfrm flipH="1">
            <a:off x="4657445" y="5705755"/>
            <a:ext cx="295275" cy="114300"/>
            <a:chOff x="3228" y="1776"/>
            <a:chExt cx="252" cy="96"/>
          </a:xfrm>
        </p:grpSpPr>
        <p:sp>
          <p:nvSpPr>
            <p:cNvPr id="437" name="Line 198">
              <a:extLst>
                <a:ext uri="{FF2B5EF4-FFF2-40B4-BE49-F238E27FC236}">
                  <a16:creationId xmlns:a16="http://schemas.microsoft.com/office/drawing/2014/main" id="{5EF8F833-297C-2547-A52E-393B13D3232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38" name="Line 199">
              <a:extLst>
                <a:ext uri="{FF2B5EF4-FFF2-40B4-BE49-F238E27FC236}">
                  <a16:creationId xmlns:a16="http://schemas.microsoft.com/office/drawing/2014/main" id="{53D60A8F-075E-9247-822F-ADFF08B9583F}"/>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439" name="Group 200">
            <a:extLst>
              <a:ext uri="{FF2B5EF4-FFF2-40B4-BE49-F238E27FC236}">
                <a16:creationId xmlns:a16="http://schemas.microsoft.com/office/drawing/2014/main" id="{6CA836E5-5453-874C-898E-6388424546B7}"/>
              </a:ext>
            </a:extLst>
          </p:cNvPr>
          <p:cNvGrpSpPr>
            <a:grpSpLocks/>
          </p:cNvGrpSpPr>
          <p:nvPr/>
        </p:nvGrpSpPr>
        <p:grpSpPr bwMode="auto">
          <a:xfrm flipH="1" flipV="1">
            <a:off x="4862232" y="5410480"/>
            <a:ext cx="295275" cy="114300"/>
            <a:chOff x="3228" y="1776"/>
            <a:chExt cx="252" cy="96"/>
          </a:xfrm>
        </p:grpSpPr>
        <p:sp>
          <p:nvSpPr>
            <p:cNvPr id="440" name="Line 201">
              <a:extLst>
                <a:ext uri="{FF2B5EF4-FFF2-40B4-BE49-F238E27FC236}">
                  <a16:creationId xmlns:a16="http://schemas.microsoft.com/office/drawing/2014/main" id="{98AC627A-5198-EE48-8EF3-D196EFC392F2}"/>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441" name="Line 202">
              <a:extLst>
                <a:ext uri="{FF2B5EF4-FFF2-40B4-BE49-F238E27FC236}">
                  <a16:creationId xmlns:a16="http://schemas.microsoft.com/office/drawing/2014/main" id="{DB13157A-201E-1441-90AA-E7B6C48D202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sp>
        <p:nvSpPr>
          <p:cNvPr id="442" name="Text Box 34">
            <a:extLst>
              <a:ext uri="{FF2B5EF4-FFF2-40B4-BE49-F238E27FC236}">
                <a16:creationId xmlns:a16="http://schemas.microsoft.com/office/drawing/2014/main" id="{9910609B-BB13-F84A-BC05-D467BC0661C9}"/>
              </a:ext>
            </a:extLst>
          </p:cNvPr>
          <p:cNvSpPr txBox="1">
            <a:spLocks noChangeArrowheads="1"/>
          </p:cNvSpPr>
          <p:nvPr/>
        </p:nvSpPr>
        <p:spPr bwMode="auto">
          <a:xfrm>
            <a:off x="881342" y="3666845"/>
            <a:ext cx="1595438"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school network </a:t>
            </a:r>
          </a:p>
          <a:p>
            <a:pPr fontAlgn="base">
              <a:spcBef>
                <a:spcPct val="0"/>
              </a:spcBef>
              <a:spcAft>
                <a:spcPct val="0"/>
              </a:spcAft>
            </a:pPr>
            <a:r>
              <a:rPr lang="en-US" sz="1600" i="0" dirty="0">
                <a:solidFill>
                  <a:srgbClr val="000000"/>
                </a:solidFill>
                <a:latin typeface="Arial" charset="0"/>
              </a:rPr>
              <a:t>68.80.2.0/24</a:t>
            </a:r>
          </a:p>
        </p:txBody>
      </p:sp>
      <p:grpSp>
        <p:nvGrpSpPr>
          <p:cNvPr id="445" name="Group 405">
            <a:extLst>
              <a:ext uri="{FF2B5EF4-FFF2-40B4-BE49-F238E27FC236}">
                <a16:creationId xmlns:a16="http://schemas.microsoft.com/office/drawing/2014/main" id="{7ADC43EB-565B-D74B-B4AD-8DAAC293AFE6}"/>
              </a:ext>
            </a:extLst>
          </p:cNvPr>
          <p:cNvGrpSpPr>
            <a:grpSpLocks/>
          </p:cNvGrpSpPr>
          <p:nvPr/>
        </p:nvGrpSpPr>
        <p:grpSpPr bwMode="auto">
          <a:xfrm>
            <a:off x="849686" y="1873155"/>
            <a:ext cx="1473201" cy="1119188"/>
            <a:chOff x="135" y="833"/>
            <a:chExt cx="928" cy="705"/>
          </a:xfrm>
        </p:grpSpPr>
        <p:grpSp>
          <p:nvGrpSpPr>
            <p:cNvPr id="446" name="Group 400">
              <a:extLst>
                <a:ext uri="{FF2B5EF4-FFF2-40B4-BE49-F238E27FC236}">
                  <a16:creationId xmlns:a16="http://schemas.microsoft.com/office/drawing/2014/main" id="{C938F6AC-3134-154F-9613-9F35FFB58DDA}"/>
                </a:ext>
              </a:extLst>
            </p:cNvPr>
            <p:cNvGrpSpPr>
              <a:grpSpLocks/>
            </p:cNvGrpSpPr>
            <p:nvPr/>
          </p:nvGrpSpPr>
          <p:grpSpPr bwMode="auto">
            <a:xfrm>
              <a:off x="135" y="833"/>
              <a:ext cx="928" cy="705"/>
              <a:chOff x="135" y="833"/>
              <a:chExt cx="928" cy="705"/>
            </a:xfrm>
          </p:grpSpPr>
          <p:sp>
            <p:nvSpPr>
              <p:cNvPr id="448" name="Freeform 398">
                <a:extLst>
                  <a:ext uri="{FF2B5EF4-FFF2-40B4-BE49-F238E27FC236}">
                    <a16:creationId xmlns:a16="http://schemas.microsoft.com/office/drawing/2014/main" id="{C179A28F-2595-1D4A-A69C-95773C4D6233}"/>
                  </a:ext>
                </a:extLst>
              </p:cNvPr>
              <p:cNvSpPr>
                <a:spLocks/>
              </p:cNvSpPr>
              <p:nvPr/>
            </p:nvSpPr>
            <p:spPr bwMode="auto">
              <a:xfrm>
                <a:off x="135" y="836"/>
                <a:ext cx="928" cy="70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connsiteX0" fmla="*/ 10000 w 10000"/>
                  <a:gd name="connsiteY0" fmla="*/ 10000 h 10000"/>
                  <a:gd name="connsiteX1" fmla="*/ 0 w 10000"/>
                  <a:gd name="connsiteY1" fmla="*/ 7215 h 10000"/>
                  <a:gd name="connsiteX2" fmla="*/ 6179 w 10000"/>
                  <a:gd name="connsiteY2" fmla="*/ 5246 h 10000"/>
                  <a:gd name="connsiteX3" fmla="*/ 7573 w 10000"/>
                  <a:gd name="connsiteY3" fmla="*/ 0 h 10000"/>
                  <a:gd name="connsiteX4" fmla="*/ 9561 w 10000"/>
                  <a:gd name="connsiteY4" fmla="*/ 7933 h 10000"/>
                  <a:gd name="connsiteX5" fmla="*/ 10000 w 10000"/>
                  <a:gd name="connsiteY5" fmla="*/ 10000 h 10000"/>
                  <a:gd name="connsiteX0" fmla="*/ 10000 w 10180"/>
                  <a:gd name="connsiteY0" fmla="*/ 10000 h 10000"/>
                  <a:gd name="connsiteX1" fmla="*/ 0 w 10180"/>
                  <a:gd name="connsiteY1" fmla="*/ 7215 h 10000"/>
                  <a:gd name="connsiteX2" fmla="*/ 6179 w 10180"/>
                  <a:gd name="connsiteY2" fmla="*/ 5246 h 10000"/>
                  <a:gd name="connsiteX3" fmla="*/ 7573 w 10180"/>
                  <a:gd name="connsiteY3" fmla="*/ 0 h 10000"/>
                  <a:gd name="connsiteX4" fmla="*/ 10151 w 10180"/>
                  <a:gd name="connsiteY4" fmla="*/ 8116 h 10000"/>
                  <a:gd name="connsiteX5" fmla="*/ 10000 w 10180"/>
                  <a:gd name="connsiteY5" fmla="*/ 10000 h 10000"/>
                  <a:gd name="connsiteX0" fmla="*/ 9573 w 10167"/>
                  <a:gd name="connsiteY0" fmla="*/ 10658 h 10658"/>
                  <a:gd name="connsiteX1" fmla="*/ 0 w 10167"/>
                  <a:gd name="connsiteY1" fmla="*/ 7215 h 10658"/>
                  <a:gd name="connsiteX2" fmla="*/ 6179 w 10167"/>
                  <a:gd name="connsiteY2" fmla="*/ 5246 h 10658"/>
                  <a:gd name="connsiteX3" fmla="*/ 7573 w 10167"/>
                  <a:gd name="connsiteY3" fmla="*/ 0 h 10658"/>
                  <a:gd name="connsiteX4" fmla="*/ 10151 w 10167"/>
                  <a:gd name="connsiteY4" fmla="*/ 8116 h 10658"/>
                  <a:gd name="connsiteX5" fmla="*/ 9573 w 10167"/>
                  <a:gd name="connsiteY5" fmla="*/ 10658 h 10658"/>
                  <a:gd name="connsiteX0" fmla="*/ 9573 w 10167"/>
                  <a:gd name="connsiteY0" fmla="*/ 10658 h 10658"/>
                  <a:gd name="connsiteX1" fmla="*/ 0 w 10167"/>
                  <a:gd name="connsiteY1" fmla="*/ 7215 h 10658"/>
                  <a:gd name="connsiteX2" fmla="*/ 7688 w 10167"/>
                  <a:gd name="connsiteY2" fmla="*/ 7111 h 10658"/>
                  <a:gd name="connsiteX3" fmla="*/ 7573 w 10167"/>
                  <a:gd name="connsiteY3" fmla="*/ 0 h 10658"/>
                  <a:gd name="connsiteX4" fmla="*/ 10151 w 10167"/>
                  <a:gd name="connsiteY4" fmla="*/ 8116 h 10658"/>
                  <a:gd name="connsiteX5" fmla="*/ 9573 w 10167"/>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9086 h 9086"/>
                  <a:gd name="connsiteX1" fmla="*/ 0 w 10788"/>
                  <a:gd name="connsiteY1" fmla="*/ 5606 h 9086"/>
                  <a:gd name="connsiteX2" fmla="*/ 8180 w 10788"/>
                  <a:gd name="connsiteY2" fmla="*/ 5539 h 9086"/>
                  <a:gd name="connsiteX3" fmla="*/ 8196 w 10788"/>
                  <a:gd name="connsiteY3" fmla="*/ 0 h 9086"/>
                  <a:gd name="connsiteX4" fmla="*/ 10774 w 10788"/>
                  <a:gd name="connsiteY4" fmla="*/ 6581 h 9086"/>
                  <a:gd name="connsiteX5" fmla="*/ 10065 w 10788"/>
                  <a:gd name="connsiteY5" fmla="*/ 9086 h 9086"/>
                  <a:gd name="connsiteX0" fmla="*/ 9330 w 10000"/>
                  <a:gd name="connsiteY0" fmla="*/ 10000 h 10000"/>
                  <a:gd name="connsiteX1" fmla="*/ 0 w 10000"/>
                  <a:gd name="connsiteY1" fmla="*/ 6170 h 10000"/>
                  <a:gd name="connsiteX2" fmla="*/ 7582 w 10000"/>
                  <a:gd name="connsiteY2" fmla="*/ 6096 h 10000"/>
                  <a:gd name="connsiteX3" fmla="*/ 7597 w 10000"/>
                  <a:gd name="connsiteY3" fmla="*/ 0 h 10000"/>
                  <a:gd name="connsiteX4" fmla="*/ 9987 w 10000"/>
                  <a:gd name="connsiteY4" fmla="*/ 7243 h 10000"/>
                  <a:gd name="connsiteX5" fmla="*/ 9330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330" y="10000"/>
                    </a:moveTo>
                    <a:cubicBezTo>
                      <a:pt x="6768" y="8563"/>
                      <a:pt x="6152" y="7769"/>
                      <a:pt x="0" y="6170"/>
                    </a:cubicBezTo>
                    <a:lnTo>
                      <a:pt x="7582" y="6096"/>
                    </a:lnTo>
                    <a:cubicBezTo>
                      <a:pt x="7547" y="3488"/>
                      <a:pt x="7633" y="2608"/>
                      <a:pt x="7597" y="0"/>
                    </a:cubicBezTo>
                    <a:cubicBezTo>
                      <a:pt x="8698" y="5472"/>
                      <a:pt x="8887" y="5795"/>
                      <a:pt x="9987" y="7243"/>
                    </a:cubicBezTo>
                    <a:cubicBezTo>
                      <a:pt x="10122" y="8001"/>
                      <a:pt x="9194" y="9242"/>
                      <a:pt x="9330" y="10000"/>
                    </a:cubicBezTo>
                    <a:close/>
                  </a:path>
                </a:pathLst>
              </a:custGeom>
              <a:gradFill rotWithShape="1">
                <a:gsLst>
                  <a:gs pos="0">
                    <a:srgbClr val="FFFFFF"/>
                  </a:gs>
                  <a:gs pos="100000">
                    <a:schemeClr val="bg1">
                      <a:lumMod val="75000"/>
                    </a:schemeClr>
                  </a:gs>
                </a:gsLst>
                <a:lin ang="1290000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449" name="Group 392">
                <a:extLst>
                  <a:ext uri="{FF2B5EF4-FFF2-40B4-BE49-F238E27FC236}">
                    <a16:creationId xmlns:a16="http://schemas.microsoft.com/office/drawing/2014/main" id="{83AD51F0-9101-A543-80D3-A9F7AF82FFF0}"/>
                  </a:ext>
                </a:extLst>
              </p:cNvPr>
              <p:cNvGrpSpPr>
                <a:grpSpLocks/>
              </p:cNvGrpSpPr>
              <p:nvPr/>
            </p:nvGrpSpPr>
            <p:grpSpPr bwMode="auto">
              <a:xfrm>
                <a:off x="148" y="840"/>
                <a:ext cx="694" cy="432"/>
                <a:chOff x="2579" y="1533"/>
                <a:chExt cx="1078" cy="507"/>
              </a:xfrm>
            </p:grpSpPr>
            <p:pic>
              <p:nvPicPr>
                <p:cNvPr id="451" name="Picture 393">
                  <a:extLst>
                    <a:ext uri="{FF2B5EF4-FFF2-40B4-BE49-F238E27FC236}">
                      <a16:creationId xmlns:a16="http://schemas.microsoft.com/office/drawing/2014/main" id="{1BCDC5B2-F988-9143-89C7-9C8B60430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9" y="1533"/>
                  <a:ext cx="1078" cy="5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52" name="Rectangle 394">
                  <a:extLst>
                    <a:ext uri="{FF2B5EF4-FFF2-40B4-BE49-F238E27FC236}">
                      <a16:creationId xmlns:a16="http://schemas.microsoft.com/office/drawing/2014/main" id="{901E2284-7277-BA40-BA42-E36F213101D4}"/>
                    </a:ext>
                  </a:extLst>
                </p:cNvPr>
                <p:cNvSpPr>
                  <a:spLocks noChangeArrowheads="1"/>
                </p:cNvSpPr>
                <p:nvPr/>
              </p:nvSpPr>
              <p:spPr bwMode="auto">
                <a:xfrm>
                  <a:off x="2633" y="1580"/>
                  <a:ext cx="957" cy="416"/>
                </a:xfrm>
                <a:prstGeom prst="rect">
                  <a:avLst/>
                </a:prstGeom>
                <a:solidFill>
                  <a:srgbClr val="FFFFFF"/>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50" name="Rectangle 399">
                <a:extLst>
                  <a:ext uri="{FF2B5EF4-FFF2-40B4-BE49-F238E27FC236}">
                    <a16:creationId xmlns:a16="http://schemas.microsoft.com/office/drawing/2014/main" id="{6C65E453-463D-E84E-A45A-FC0C58E3D924}"/>
                  </a:ext>
                </a:extLst>
              </p:cNvPr>
              <p:cNvSpPr>
                <a:spLocks noChangeArrowheads="1"/>
              </p:cNvSpPr>
              <p:nvPr/>
            </p:nvSpPr>
            <p:spPr bwMode="auto">
              <a:xfrm>
                <a:off x="146" y="833"/>
                <a:ext cx="696" cy="439"/>
              </a:xfrm>
              <a:prstGeom prst="rect">
                <a:avLst/>
              </a:prstGeom>
              <a:noFill/>
              <a:ln w="19050">
                <a:solidFill>
                  <a:schemeClr val="tx1"/>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47" name="Text Box 402">
              <a:extLst>
                <a:ext uri="{FF2B5EF4-FFF2-40B4-BE49-F238E27FC236}">
                  <a16:creationId xmlns:a16="http://schemas.microsoft.com/office/drawing/2014/main" id="{3C4B58BF-EC83-3448-9336-11CAA5654DEF}"/>
                </a:ext>
              </a:extLst>
            </p:cNvPr>
            <p:cNvSpPr txBox="1">
              <a:spLocks noChangeArrowheads="1"/>
            </p:cNvSpPr>
            <p:nvPr/>
          </p:nvSpPr>
          <p:spPr bwMode="auto">
            <a:xfrm>
              <a:off x="233" y="938"/>
              <a:ext cx="513" cy="19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srgbClr val="C00000"/>
                  </a:solidFill>
                  <a:effectLst/>
                  <a:uLnTx/>
                  <a:uFillTx/>
                  <a:latin typeface="+mn-lt"/>
                  <a:ea typeface="ＭＳ Ｐゴシック" charset="0"/>
                </a:rPr>
                <a:t>browser</a:t>
              </a:r>
            </a:p>
          </p:txBody>
        </p:sp>
      </p:grpSp>
      <p:grpSp>
        <p:nvGrpSpPr>
          <p:cNvPr id="514" name="Group 248">
            <a:extLst>
              <a:ext uri="{FF2B5EF4-FFF2-40B4-BE49-F238E27FC236}">
                <a16:creationId xmlns:a16="http://schemas.microsoft.com/office/drawing/2014/main" id="{91C14C6F-2EE6-3240-8AAA-3947FAB43848}"/>
              </a:ext>
            </a:extLst>
          </p:cNvPr>
          <p:cNvGrpSpPr>
            <a:grpSpLocks/>
          </p:cNvGrpSpPr>
          <p:nvPr/>
        </p:nvGrpSpPr>
        <p:grpSpPr bwMode="auto">
          <a:xfrm>
            <a:off x="7299045" y="2164042"/>
            <a:ext cx="358775" cy="623888"/>
            <a:chOff x="4140" y="429"/>
            <a:chExt cx="1425" cy="2396"/>
          </a:xfrm>
        </p:grpSpPr>
        <p:sp>
          <p:nvSpPr>
            <p:cNvPr id="515" name="Freeform 148">
              <a:extLst>
                <a:ext uri="{FF2B5EF4-FFF2-40B4-BE49-F238E27FC236}">
                  <a16:creationId xmlns:a16="http://schemas.microsoft.com/office/drawing/2014/main" id="{FC56F9D5-F006-AE4F-BA67-7D1F703E6D2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6" name="Rectangle 149">
              <a:extLst>
                <a:ext uri="{FF2B5EF4-FFF2-40B4-BE49-F238E27FC236}">
                  <a16:creationId xmlns:a16="http://schemas.microsoft.com/office/drawing/2014/main" id="{8E14C426-4828-3846-9E1A-A00801760CCC}"/>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7" name="Freeform 150">
              <a:extLst>
                <a:ext uri="{FF2B5EF4-FFF2-40B4-BE49-F238E27FC236}">
                  <a16:creationId xmlns:a16="http://schemas.microsoft.com/office/drawing/2014/main" id="{990610A6-3D92-C54C-95B3-9B1B16EE688D}"/>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8" name="Freeform 151">
              <a:extLst>
                <a:ext uri="{FF2B5EF4-FFF2-40B4-BE49-F238E27FC236}">
                  <a16:creationId xmlns:a16="http://schemas.microsoft.com/office/drawing/2014/main" id="{C6D5BA6D-F609-0B41-9849-C02719D4F8CA}"/>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19" name="Rectangle 152">
              <a:extLst>
                <a:ext uri="{FF2B5EF4-FFF2-40B4-BE49-F238E27FC236}">
                  <a16:creationId xmlns:a16="http://schemas.microsoft.com/office/drawing/2014/main" id="{AD421E89-6D59-A94B-BAB4-497A316D0C19}"/>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0" name="Group 153">
              <a:extLst>
                <a:ext uri="{FF2B5EF4-FFF2-40B4-BE49-F238E27FC236}">
                  <a16:creationId xmlns:a16="http://schemas.microsoft.com/office/drawing/2014/main" id="{270B98D5-4811-2E48-AAAD-CB85678ED54A}"/>
                </a:ext>
              </a:extLst>
            </p:cNvPr>
            <p:cNvGrpSpPr>
              <a:grpSpLocks/>
            </p:cNvGrpSpPr>
            <p:nvPr/>
          </p:nvGrpSpPr>
          <p:grpSpPr bwMode="auto">
            <a:xfrm>
              <a:off x="4749" y="668"/>
              <a:ext cx="581" cy="145"/>
              <a:chOff x="614" y="2568"/>
              <a:chExt cx="725" cy="139"/>
            </a:xfrm>
          </p:grpSpPr>
          <p:sp>
            <p:nvSpPr>
              <p:cNvPr id="545" name="AutoShape 154">
                <a:extLst>
                  <a:ext uri="{FF2B5EF4-FFF2-40B4-BE49-F238E27FC236}">
                    <a16:creationId xmlns:a16="http://schemas.microsoft.com/office/drawing/2014/main" id="{46178474-736E-FD41-A5E3-5728F65BB74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6" name="AutoShape 155">
                <a:extLst>
                  <a:ext uri="{FF2B5EF4-FFF2-40B4-BE49-F238E27FC236}">
                    <a16:creationId xmlns:a16="http://schemas.microsoft.com/office/drawing/2014/main" id="{F736FB7D-255C-A44D-8B6A-3CB3FF40BA27}"/>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1" name="Rectangle 156">
              <a:extLst>
                <a:ext uri="{FF2B5EF4-FFF2-40B4-BE49-F238E27FC236}">
                  <a16:creationId xmlns:a16="http://schemas.microsoft.com/office/drawing/2014/main" id="{7C75FE92-DDC8-1C4D-9889-6547F1459A6D}"/>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2" name="Group 157">
              <a:extLst>
                <a:ext uri="{FF2B5EF4-FFF2-40B4-BE49-F238E27FC236}">
                  <a16:creationId xmlns:a16="http://schemas.microsoft.com/office/drawing/2014/main" id="{45DBCF88-E72F-4043-B48F-B52AFDDB9956}"/>
                </a:ext>
              </a:extLst>
            </p:cNvPr>
            <p:cNvGrpSpPr>
              <a:grpSpLocks/>
            </p:cNvGrpSpPr>
            <p:nvPr/>
          </p:nvGrpSpPr>
          <p:grpSpPr bwMode="auto">
            <a:xfrm>
              <a:off x="4747" y="994"/>
              <a:ext cx="581" cy="134"/>
              <a:chOff x="614" y="2568"/>
              <a:chExt cx="725" cy="139"/>
            </a:xfrm>
          </p:grpSpPr>
          <p:sp>
            <p:nvSpPr>
              <p:cNvPr id="543" name="AutoShape 158">
                <a:extLst>
                  <a:ext uri="{FF2B5EF4-FFF2-40B4-BE49-F238E27FC236}">
                    <a16:creationId xmlns:a16="http://schemas.microsoft.com/office/drawing/2014/main" id="{4A3AA05D-99CF-9749-BDB7-B2547C333F91}"/>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4" name="AutoShape 159">
                <a:extLst>
                  <a:ext uri="{FF2B5EF4-FFF2-40B4-BE49-F238E27FC236}">
                    <a16:creationId xmlns:a16="http://schemas.microsoft.com/office/drawing/2014/main" id="{BD8E6385-6030-7E42-A02E-B6327F244030}"/>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3" name="Rectangle 160">
              <a:extLst>
                <a:ext uri="{FF2B5EF4-FFF2-40B4-BE49-F238E27FC236}">
                  <a16:creationId xmlns:a16="http://schemas.microsoft.com/office/drawing/2014/main" id="{B7E80E74-2AC2-8D44-B363-37DF3DA37598}"/>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4" name="Rectangle 161">
              <a:extLst>
                <a:ext uri="{FF2B5EF4-FFF2-40B4-BE49-F238E27FC236}">
                  <a16:creationId xmlns:a16="http://schemas.microsoft.com/office/drawing/2014/main" id="{4BB73F60-D5F2-F641-A0BF-68E3179F4277}"/>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5" name="Group 162">
              <a:extLst>
                <a:ext uri="{FF2B5EF4-FFF2-40B4-BE49-F238E27FC236}">
                  <a16:creationId xmlns:a16="http://schemas.microsoft.com/office/drawing/2014/main" id="{4039A5BF-4E86-3D4C-91D1-FB1220CD6B06}"/>
                </a:ext>
              </a:extLst>
            </p:cNvPr>
            <p:cNvGrpSpPr>
              <a:grpSpLocks/>
            </p:cNvGrpSpPr>
            <p:nvPr/>
          </p:nvGrpSpPr>
          <p:grpSpPr bwMode="auto">
            <a:xfrm>
              <a:off x="4735" y="1627"/>
              <a:ext cx="582" cy="151"/>
              <a:chOff x="614" y="2568"/>
              <a:chExt cx="725" cy="139"/>
            </a:xfrm>
          </p:grpSpPr>
          <p:sp>
            <p:nvSpPr>
              <p:cNvPr id="541" name="AutoShape 163">
                <a:extLst>
                  <a:ext uri="{FF2B5EF4-FFF2-40B4-BE49-F238E27FC236}">
                    <a16:creationId xmlns:a16="http://schemas.microsoft.com/office/drawing/2014/main" id="{0E533812-E28D-7848-8C40-F91ACED2AF30}"/>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2" name="AutoShape 164">
                <a:extLst>
                  <a:ext uri="{FF2B5EF4-FFF2-40B4-BE49-F238E27FC236}">
                    <a16:creationId xmlns:a16="http://schemas.microsoft.com/office/drawing/2014/main" id="{65D9F596-07A5-F04C-9DFA-F58CB2440E16}"/>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6" name="Freeform 165">
              <a:extLst>
                <a:ext uri="{FF2B5EF4-FFF2-40B4-BE49-F238E27FC236}">
                  <a16:creationId xmlns:a16="http://schemas.microsoft.com/office/drawing/2014/main" id="{EA1FDC25-5341-AF46-8920-AA0044E93BAC}"/>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27" name="Group 166">
              <a:extLst>
                <a:ext uri="{FF2B5EF4-FFF2-40B4-BE49-F238E27FC236}">
                  <a16:creationId xmlns:a16="http://schemas.microsoft.com/office/drawing/2014/main" id="{75ABD85A-8A59-734C-BBAD-F1E8418B6E42}"/>
                </a:ext>
              </a:extLst>
            </p:cNvPr>
            <p:cNvGrpSpPr>
              <a:grpSpLocks/>
            </p:cNvGrpSpPr>
            <p:nvPr/>
          </p:nvGrpSpPr>
          <p:grpSpPr bwMode="auto">
            <a:xfrm>
              <a:off x="4739" y="1327"/>
              <a:ext cx="582" cy="139"/>
              <a:chOff x="614" y="2568"/>
              <a:chExt cx="725" cy="139"/>
            </a:xfrm>
          </p:grpSpPr>
          <p:sp>
            <p:nvSpPr>
              <p:cNvPr id="539" name="AutoShape 167">
                <a:extLst>
                  <a:ext uri="{FF2B5EF4-FFF2-40B4-BE49-F238E27FC236}">
                    <a16:creationId xmlns:a16="http://schemas.microsoft.com/office/drawing/2014/main" id="{9A2B943C-2EE9-7B42-8D3F-004CD139D5A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AutoShape 168">
                <a:extLst>
                  <a:ext uri="{FF2B5EF4-FFF2-40B4-BE49-F238E27FC236}">
                    <a16:creationId xmlns:a16="http://schemas.microsoft.com/office/drawing/2014/main" id="{99435929-42EB-3B4A-9284-715A6D22E66B}"/>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28" name="Rectangle 169">
              <a:extLst>
                <a:ext uri="{FF2B5EF4-FFF2-40B4-BE49-F238E27FC236}">
                  <a16:creationId xmlns:a16="http://schemas.microsoft.com/office/drawing/2014/main" id="{D89E839B-0009-FA43-A322-5B355B7252E4}"/>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29" name="Freeform 170">
              <a:extLst>
                <a:ext uri="{FF2B5EF4-FFF2-40B4-BE49-F238E27FC236}">
                  <a16:creationId xmlns:a16="http://schemas.microsoft.com/office/drawing/2014/main" id="{39547BFB-A126-9548-89DA-27B118EDA527}"/>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0" name="Freeform 171">
              <a:extLst>
                <a:ext uri="{FF2B5EF4-FFF2-40B4-BE49-F238E27FC236}">
                  <a16:creationId xmlns:a16="http://schemas.microsoft.com/office/drawing/2014/main" id="{68DD62BA-94AA-4D4F-8F5B-49633C1D4E1B}"/>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1" name="Oval 172">
              <a:extLst>
                <a:ext uri="{FF2B5EF4-FFF2-40B4-BE49-F238E27FC236}">
                  <a16:creationId xmlns:a16="http://schemas.microsoft.com/office/drawing/2014/main" id="{C54F0D87-7775-9345-B4FE-8867291DC408}"/>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2" name="Freeform 173">
              <a:extLst>
                <a:ext uri="{FF2B5EF4-FFF2-40B4-BE49-F238E27FC236}">
                  <a16:creationId xmlns:a16="http://schemas.microsoft.com/office/drawing/2014/main" id="{AC478874-8B70-6F4C-8BFB-278D3D497B70}"/>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3" name="AutoShape 174">
              <a:extLst>
                <a:ext uri="{FF2B5EF4-FFF2-40B4-BE49-F238E27FC236}">
                  <a16:creationId xmlns:a16="http://schemas.microsoft.com/office/drawing/2014/main" id="{25F181E9-ECE8-6C45-9630-9E557CD922F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4" name="AutoShape 175">
              <a:extLst>
                <a:ext uri="{FF2B5EF4-FFF2-40B4-BE49-F238E27FC236}">
                  <a16:creationId xmlns:a16="http://schemas.microsoft.com/office/drawing/2014/main" id="{1E3D4F85-FE81-8540-903A-A59235E0233E}"/>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5" name="Oval 176">
              <a:extLst>
                <a:ext uri="{FF2B5EF4-FFF2-40B4-BE49-F238E27FC236}">
                  <a16:creationId xmlns:a16="http://schemas.microsoft.com/office/drawing/2014/main" id="{BCFB597E-34FF-A143-A5DA-83836FAF5A91}"/>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6" name="Oval 177">
              <a:extLst>
                <a:ext uri="{FF2B5EF4-FFF2-40B4-BE49-F238E27FC236}">
                  <a16:creationId xmlns:a16="http://schemas.microsoft.com/office/drawing/2014/main" id="{A42D8F35-29EC-5646-B86B-9F691B5B6527}"/>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537" name="Oval 178">
              <a:extLst>
                <a:ext uri="{FF2B5EF4-FFF2-40B4-BE49-F238E27FC236}">
                  <a16:creationId xmlns:a16="http://schemas.microsoft.com/office/drawing/2014/main" id="{CF075237-D0D9-CF4B-A3B2-26C45C78A3F9}"/>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8" name="Rectangle 179">
              <a:extLst>
                <a:ext uri="{FF2B5EF4-FFF2-40B4-BE49-F238E27FC236}">
                  <a16:creationId xmlns:a16="http://schemas.microsoft.com/office/drawing/2014/main" id="{253DDF8F-80F2-B14F-97BA-109570D9664B}"/>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97" name="Group 596">
            <a:extLst>
              <a:ext uri="{FF2B5EF4-FFF2-40B4-BE49-F238E27FC236}">
                <a16:creationId xmlns:a16="http://schemas.microsoft.com/office/drawing/2014/main" id="{D93E1841-88BD-D448-9F73-830397405006}"/>
              </a:ext>
            </a:extLst>
          </p:cNvPr>
          <p:cNvGrpSpPr/>
          <p:nvPr/>
        </p:nvGrpSpPr>
        <p:grpSpPr>
          <a:xfrm>
            <a:off x="5430426" y="3270309"/>
            <a:ext cx="853832" cy="472456"/>
            <a:chOff x="7493876" y="2774731"/>
            <a:chExt cx="1481958" cy="894622"/>
          </a:xfrm>
        </p:grpSpPr>
        <p:sp>
          <p:nvSpPr>
            <p:cNvPr id="598" name="Freeform 597">
              <a:extLst>
                <a:ext uri="{FF2B5EF4-FFF2-40B4-BE49-F238E27FC236}">
                  <a16:creationId xmlns:a16="http://schemas.microsoft.com/office/drawing/2014/main" id="{B359CA66-9104-9E46-ABBC-385E1E4483E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9" name="Oval 598">
              <a:extLst>
                <a:ext uri="{FF2B5EF4-FFF2-40B4-BE49-F238E27FC236}">
                  <a16:creationId xmlns:a16="http://schemas.microsoft.com/office/drawing/2014/main" id="{B2D08667-01C3-CD4F-B7A4-167AA296748F}"/>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0" name="Group 599">
              <a:extLst>
                <a:ext uri="{FF2B5EF4-FFF2-40B4-BE49-F238E27FC236}">
                  <a16:creationId xmlns:a16="http://schemas.microsoft.com/office/drawing/2014/main" id="{4D73295F-19B2-9F4D-BF15-1339ED79C2C1}"/>
                </a:ext>
              </a:extLst>
            </p:cNvPr>
            <p:cNvGrpSpPr/>
            <p:nvPr/>
          </p:nvGrpSpPr>
          <p:grpSpPr>
            <a:xfrm>
              <a:off x="7713663" y="2848339"/>
              <a:ext cx="1042107" cy="425543"/>
              <a:chOff x="7786941" y="2884917"/>
              <a:chExt cx="897649" cy="353919"/>
            </a:xfrm>
          </p:grpSpPr>
          <p:sp>
            <p:nvSpPr>
              <p:cNvPr id="601" name="Freeform 600">
                <a:extLst>
                  <a:ext uri="{FF2B5EF4-FFF2-40B4-BE49-F238E27FC236}">
                    <a16:creationId xmlns:a16="http://schemas.microsoft.com/office/drawing/2014/main" id="{FE20BD82-3369-5A43-99ED-4E445A65AB4B}"/>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2" name="Freeform 601">
                <a:extLst>
                  <a:ext uri="{FF2B5EF4-FFF2-40B4-BE49-F238E27FC236}">
                    <a16:creationId xmlns:a16="http://schemas.microsoft.com/office/drawing/2014/main" id="{617A137B-1D45-8C4F-8899-54EAB8E1C4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3" name="Freeform 602">
                <a:extLst>
                  <a:ext uri="{FF2B5EF4-FFF2-40B4-BE49-F238E27FC236}">
                    <a16:creationId xmlns:a16="http://schemas.microsoft.com/office/drawing/2014/main" id="{CD807370-376F-5540-BD24-28420E4B43FD}"/>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04" name="Freeform 603">
                <a:extLst>
                  <a:ext uri="{FF2B5EF4-FFF2-40B4-BE49-F238E27FC236}">
                    <a16:creationId xmlns:a16="http://schemas.microsoft.com/office/drawing/2014/main" id="{6B1DEE97-A3C3-2C4C-B320-BEE84FF76758}"/>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05" name="Group 604">
            <a:extLst>
              <a:ext uri="{FF2B5EF4-FFF2-40B4-BE49-F238E27FC236}">
                <a16:creationId xmlns:a16="http://schemas.microsoft.com/office/drawing/2014/main" id="{51081915-1C7C-2048-A0F4-CFE36C5B63E9}"/>
              </a:ext>
            </a:extLst>
          </p:cNvPr>
          <p:cNvGrpSpPr/>
          <p:nvPr/>
        </p:nvGrpSpPr>
        <p:grpSpPr>
          <a:xfrm>
            <a:off x="6752719" y="3019298"/>
            <a:ext cx="853832" cy="472456"/>
            <a:chOff x="7493876" y="2774731"/>
            <a:chExt cx="1481958" cy="894622"/>
          </a:xfrm>
        </p:grpSpPr>
        <p:sp>
          <p:nvSpPr>
            <p:cNvPr id="606" name="Freeform 605">
              <a:extLst>
                <a:ext uri="{FF2B5EF4-FFF2-40B4-BE49-F238E27FC236}">
                  <a16:creationId xmlns:a16="http://schemas.microsoft.com/office/drawing/2014/main" id="{2CCD670D-FB4E-4F45-9A28-734AABF3C6D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07" name="Oval 606">
              <a:extLst>
                <a:ext uri="{FF2B5EF4-FFF2-40B4-BE49-F238E27FC236}">
                  <a16:creationId xmlns:a16="http://schemas.microsoft.com/office/drawing/2014/main" id="{6B17EE1A-2279-4B41-8A72-8598678AD94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08" name="Group 607">
              <a:extLst>
                <a:ext uri="{FF2B5EF4-FFF2-40B4-BE49-F238E27FC236}">
                  <a16:creationId xmlns:a16="http://schemas.microsoft.com/office/drawing/2014/main" id="{3ECBE2AF-8C50-C347-AA66-6781018D86E1}"/>
                </a:ext>
              </a:extLst>
            </p:cNvPr>
            <p:cNvGrpSpPr/>
            <p:nvPr/>
          </p:nvGrpSpPr>
          <p:grpSpPr>
            <a:xfrm>
              <a:off x="7713663" y="2848339"/>
              <a:ext cx="1042107" cy="425543"/>
              <a:chOff x="7786941" y="2884917"/>
              <a:chExt cx="897649" cy="353919"/>
            </a:xfrm>
          </p:grpSpPr>
          <p:sp>
            <p:nvSpPr>
              <p:cNvPr id="609" name="Freeform 608">
                <a:extLst>
                  <a:ext uri="{FF2B5EF4-FFF2-40B4-BE49-F238E27FC236}">
                    <a16:creationId xmlns:a16="http://schemas.microsoft.com/office/drawing/2014/main" id="{4481D58B-EEDD-EE45-B268-B4EA2246FBE3}"/>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0" name="Freeform 609">
                <a:extLst>
                  <a:ext uri="{FF2B5EF4-FFF2-40B4-BE49-F238E27FC236}">
                    <a16:creationId xmlns:a16="http://schemas.microsoft.com/office/drawing/2014/main" id="{9896F39B-E74D-2D41-8D9B-5A9CFD8DF4F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1" name="Freeform 610">
                <a:extLst>
                  <a:ext uri="{FF2B5EF4-FFF2-40B4-BE49-F238E27FC236}">
                    <a16:creationId xmlns:a16="http://schemas.microsoft.com/office/drawing/2014/main" id="{25BF311A-BCE1-C643-803E-A3F3469DD4D7}"/>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2" name="Freeform 611">
                <a:extLst>
                  <a:ext uri="{FF2B5EF4-FFF2-40B4-BE49-F238E27FC236}">
                    <a16:creationId xmlns:a16="http://schemas.microsoft.com/office/drawing/2014/main" id="{17FD2B9C-75D3-134E-AC55-315AA4BE8FCB}"/>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13" name="Group 612">
            <a:extLst>
              <a:ext uri="{FF2B5EF4-FFF2-40B4-BE49-F238E27FC236}">
                <a16:creationId xmlns:a16="http://schemas.microsoft.com/office/drawing/2014/main" id="{60A20BD4-E117-2C49-9814-962578CBD00D}"/>
              </a:ext>
            </a:extLst>
          </p:cNvPr>
          <p:cNvGrpSpPr/>
          <p:nvPr/>
        </p:nvGrpSpPr>
        <p:grpSpPr>
          <a:xfrm>
            <a:off x="7496789" y="3749923"/>
            <a:ext cx="853832" cy="472456"/>
            <a:chOff x="7493876" y="2774731"/>
            <a:chExt cx="1481958" cy="894622"/>
          </a:xfrm>
        </p:grpSpPr>
        <p:sp>
          <p:nvSpPr>
            <p:cNvPr id="614" name="Freeform 613">
              <a:extLst>
                <a:ext uri="{FF2B5EF4-FFF2-40B4-BE49-F238E27FC236}">
                  <a16:creationId xmlns:a16="http://schemas.microsoft.com/office/drawing/2014/main" id="{4E4A0CD1-58ED-A54D-BBFF-12C92719E2A6}"/>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15" name="Oval 614">
              <a:extLst>
                <a:ext uri="{FF2B5EF4-FFF2-40B4-BE49-F238E27FC236}">
                  <a16:creationId xmlns:a16="http://schemas.microsoft.com/office/drawing/2014/main" id="{C158890B-E991-FF49-8AA1-72A42547860E}"/>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16" name="Group 615">
              <a:extLst>
                <a:ext uri="{FF2B5EF4-FFF2-40B4-BE49-F238E27FC236}">
                  <a16:creationId xmlns:a16="http://schemas.microsoft.com/office/drawing/2014/main" id="{E8B134DC-D1F8-B34A-9AA5-C82E19D26594}"/>
                </a:ext>
              </a:extLst>
            </p:cNvPr>
            <p:cNvGrpSpPr/>
            <p:nvPr/>
          </p:nvGrpSpPr>
          <p:grpSpPr>
            <a:xfrm>
              <a:off x="7713663" y="2848339"/>
              <a:ext cx="1042107" cy="425543"/>
              <a:chOff x="7786941" y="2884917"/>
              <a:chExt cx="897649" cy="353919"/>
            </a:xfrm>
          </p:grpSpPr>
          <p:sp>
            <p:nvSpPr>
              <p:cNvPr id="617" name="Freeform 616">
                <a:extLst>
                  <a:ext uri="{FF2B5EF4-FFF2-40B4-BE49-F238E27FC236}">
                    <a16:creationId xmlns:a16="http://schemas.microsoft.com/office/drawing/2014/main" id="{46A021F0-A4AA-9D4C-B3CA-33BBC2B39892}"/>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8" name="Freeform 617">
                <a:extLst>
                  <a:ext uri="{FF2B5EF4-FFF2-40B4-BE49-F238E27FC236}">
                    <a16:creationId xmlns:a16="http://schemas.microsoft.com/office/drawing/2014/main" id="{05568410-5821-3848-8CFE-24A7B103648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9" name="Freeform 618">
                <a:extLst>
                  <a:ext uri="{FF2B5EF4-FFF2-40B4-BE49-F238E27FC236}">
                    <a16:creationId xmlns:a16="http://schemas.microsoft.com/office/drawing/2014/main" id="{1F622DFA-BD68-F84E-B93E-A50B5AFFF143}"/>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0" name="Freeform 619">
                <a:extLst>
                  <a:ext uri="{FF2B5EF4-FFF2-40B4-BE49-F238E27FC236}">
                    <a16:creationId xmlns:a16="http://schemas.microsoft.com/office/drawing/2014/main" id="{3CD0E9D0-4C11-1E4C-BDBC-0878BE70EF4D}"/>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1" name="Group 620">
            <a:extLst>
              <a:ext uri="{FF2B5EF4-FFF2-40B4-BE49-F238E27FC236}">
                <a16:creationId xmlns:a16="http://schemas.microsoft.com/office/drawing/2014/main" id="{D25D3FA7-4E6E-854A-AA36-AA556C5A251C}"/>
              </a:ext>
            </a:extLst>
          </p:cNvPr>
          <p:cNvGrpSpPr/>
          <p:nvPr/>
        </p:nvGrpSpPr>
        <p:grpSpPr>
          <a:xfrm>
            <a:off x="4139507" y="5298141"/>
            <a:ext cx="809010" cy="502026"/>
            <a:chOff x="7493876" y="2774731"/>
            <a:chExt cx="1481958" cy="894622"/>
          </a:xfrm>
        </p:grpSpPr>
        <p:sp>
          <p:nvSpPr>
            <p:cNvPr id="622" name="Freeform 621">
              <a:extLst>
                <a:ext uri="{FF2B5EF4-FFF2-40B4-BE49-F238E27FC236}">
                  <a16:creationId xmlns:a16="http://schemas.microsoft.com/office/drawing/2014/main" id="{5FD51C8E-8595-104A-839D-0A7CCF6C839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23" name="Oval 622">
              <a:extLst>
                <a:ext uri="{FF2B5EF4-FFF2-40B4-BE49-F238E27FC236}">
                  <a16:creationId xmlns:a16="http://schemas.microsoft.com/office/drawing/2014/main" id="{7BF2815A-C8DA-D545-BC77-1CE423318952}"/>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24" name="Group 623">
              <a:extLst>
                <a:ext uri="{FF2B5EF4-FFF2-40B4-BE49-F238E27FC236}">
                  <a16:creationId xmlns:a16="http://schemas.microsoft.com/office/drawing/2014/main" id="{72683926-F4A5-734E-95F4-F7A096F17AC1}"/>
                </a:ext>
              </a:extLst>
            </p:cNvPr>
            <p:cNvGrpSpPr/>
            <p:nvPr/>
          </p:nvGrpSpPr>
          <p:grpSpPr>
            <a:xfrm>
              <a:off x="7713663" y="2848339"/>
              <a:ext cx="1042107" cy="425543"/>
              <a:chOff x="7786941" y="2884917"/>
              <a:chExt cx="897649" cy="353919"/>
            </a:xfrm>
          </p:grpSpPr>
          <p:sp>
            <p:nvSpPr>
              <p:cNvPr id="625" name="Freeform 624">
                <a:extLst>
                  <a:ext uri="{FF2B5EF4-FFF2-40B4-BE49-F238E27FC236}">
                    <a16:creationId xmlns:a16="http://schemas.microsoft.com/office/drawing/2014/main" id="{2B87A071-D3E2-BF49-BA3E-65F560A24C70}"/>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6" name="Freeform 625">
                <a:extLst>
                  <a:ext uri="{FF2B5EF4-FFF2-40B4-BE49-F238E27FC236}">
                    <a16:creationId xmlns:a16="http://schemas.microsoft.com/office/drawing/2014/main" id="{D2B17A90-DD53-0F40-85E2-5616E727EB16}"/>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7" name="Freeform 626">
                <a:extLst>
                  <a:ext uri="{FF2B5EF4-FFF2-40B4-BE49-F238E27FC236}">
                    <a16:creationId xmlns:a16="http://schemas.microsoft.com/office/drawing/2014/main" id="{91E68B9D-2945-4D42-8E64-070106085C12}"/>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28" name="Freeform 627">
                <a:extLst>
                  <a:ext uri="{FF2B5EF4-FFF2-40B4-BE49-F238E27FC236}">
                    <a16:creationId xmlns:a16="http://schemas.microsoft.com/office/drawing/2014/main" id="{FF72236A-B234-BB44-8D95-3F909B257A30}"/>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629" name="Group 628">
            <a:extLst>
              <a:ext uri="{FF2B5EF4-FFF2-40B4-BE49-F238E27FC236}">
                <a16:creationId xmlns:a16="http://schemas.microsoft.com/office/drawing/2014/main" id="{1113BD39-40DA-4143-8341-7A1BCEE81256}"/>
              </a:ext>
            </a:extLst>
          </p:cNvPr>
          <p:cNvGrpSpPr/>
          <p:nvPr/>
        </p:nvGrpSpPr>
        <p:grpSpPr>
          <a:xfrm>
            <a:off x="5872016" y="4978459"/>
            <a:ext cx="809010" cy="502026"/>
            <a:chOff x="7493876" y="2774731"/>
            <a:chExt cx="1481958" cy="894622"/>
          </a:xfrm>
        </p:grpSpPr>
        <p:sp>
          <p:nvSpPr>
            <p:cNvPr id="630" name="Freeform 629">
              <a:extLst>
                <a:ext uri="{FF2B5EF4-FFF2-40B4-BE49-F238E27FC236}">
                  <a16:creationId xmlns:a16="http://schemas.microsoft.com/office/drawing/2014/main" id="{779B4EA8-4BF9-6E4B-95A5-61AE828BF441}"/>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631" name="Oval 630">
              <a:extLst>
                <a:ext uri="{FF2B5EF4-FFF2-40B4-BE49-F238E27FC236}">
                  <a16:creationId xmlns:a16="http://schemas.microsoft.com/office/drawing/2014/main" id="{F142A987-761B-994C-B2CF-AA70DDB50D28}"/>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632" name="Group 631">
              <a:extLst>
                <a:ext uri="{FF2B5EF4-FFF2-40B4-BE49-F238E27FC236}">
                  <a16:creationId xmlns:a16="http://schemas.microsoft.com/office/drawing/2014/main" id="{BB8863E3-F134-5C44-AA71-F1EB9E7FAC37}"/>
                </a:ext>
              </a:extLst>
            </p:cNvPr>
            <p:cNvGrpSpPr/>
            <p:nvPr/>
          </p:nvGrpSpPr>
          <p:grpSpPr>
            <a:xfrm>
              <a:off x="7713663" y="2848339"/>
              <a:ext cx="1042107" cy="425543"/>
              <a:chOff x="7786941" y="2884917"/>
              <a:chExt cx="897649" cy="353919"/>
            </a:xfrm>
          </p:grpSpPr>
          <p:sp>
            <p:nvSpPr>
              <p:cNvPr id="633" name="Freeform 632">
                <a:extLst>
                  <a:ext uri="{FF2B5EF4-FFF2-40B4-BE49-F238E27FC236}">
                    <a16:creationId xmlns:a16="http://schemas.microsoft.com/office/drawing/2014/main" id="{13EFE091-51A0-A84D-8C74-7D49F49E7F5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4" name="Freeform 633">
                <a:extLst>
                  <a:ext uri="{FF2B5EF4-FFF2-40B4-BE49-F238E27FC236}">
                    <a16:creationId xmlns:a16="http://schemas.microsoft.com/office/drawing/2014/main" id="{2007E57F-D7CB-A74F-B077-7439C454C46F}"/>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5" name="Freeform 634">
                <a:extLst>
                  <a:ext uri="{FF2B5EF4-FFF2-40B4-BE49-F238E27FC236}">
                    <a16:creationId xmlns:a16="http://schemas.microsoft.com/office/drawing/2014/main" id="{1A7A87E3-0D33-1342-9288-FE279ABD0C98}"/>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6" name="Freeform 635">
                <a:extLst>
                  <a:ext uri="{FF2B5EF4-FFF2-40B4-BE49-F238E27FC236}">
                    <a16:creationId xmlns:a16="http://schemas.microsoft.com/office/drawing/2014/main" id="{5752FA50-1B28-BD4A-9158-8D5053B30B7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73" name="Right Arrow 672">
            <a:extLst>
              <a:ext uri="{FF2B5EF4-FFF2-40B4-BE49-F238E27FC236}">
                <a16:creationId xmlns:a16="http://schemas.microsoft.com/office/drawing/2014/main" id="{B97D521A-528F-F144-A8F1-1DBCAE203C92}"/>
              </a:ext>
            </a:extLst>
          </p:cNvPr>
          <p:cNvSpPr/>
          <p:nvPr/>
        </p:nvSpPr>
        <p:spPr>
          <a:xfrm>
            <a:off x="685800" y="2756646"/>
            <a:ext cx="1313330" cy="511526"/>
          </a:xfrm>
          <a:prstGeom prst="rightArrow">
            <a:avLst/>
          </a:prstGeom>
          <a:gradFill>
            <a:gsLst>
              <a:gs pos="0">
                <a:srgbClr val="FFFFFF">
                  <a:alpha val="67000"/>
                </a:srgbClr>
              </a:gs>
              <a:gs pos="100000">
                <a:srgbClr val="0000A8"/>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82" name="Group 681">
            <a:extLst>
              <a:ext uri="{FF2B5EF4-FFF2-40B4-BE49-F238E27FC236}">
                <a16:creationId xmlns:a16="http://schemas.microsoft.com/office/drawing/2014/main" id="{3683399D-A639-394A-8DF7-7F9B7AB6D7B6}"/>
              </a:ext>
            </a:extLst>
          </p:cNvPr>
          <p:cNvGrpSpPr/>
          <p:nvPr/>
        </p:nvGrpSpPr>
        <p:grpSpPr>
          <a:xfrm>
            <a:off x="1373964" y="4541734"/>
            <a:ext cx="1607995" cy="1127080"/>
            <a:chOff x="1373964" y="4541734"/>
            <a:chExt cx="1607995" cy="1127080"/>
          </a:xfrm>
        </p:grpSpPr>
        <p:sp>
          <p:nvSpPr>
            <p:cNvPr id="444" name="Text Box 404">
              <a:extLst>
                <a:ext uri="{FF2B5EF4-FFF2-40B4-BE49-F238E27FC236}">
                  <a16:creationId xmlns:a16="http://schemas.microsoft.com/office/drawing/2014/main" id="{E62F71C0-17AC-E842-AF41-29E05880C3BE}"/>
                </a:ext>
              </a:extLst>
            </p:cNvPr>
            <p:cNvSpPr txBox="1">
              <a:spLocks noChangeArrowheads="1"/>
            </p:cNvSpPr>
            <p:nvPr/>
          </p:nvSpPr>
          <p:spPr bwMode="auto">
            <a:xfrm>
              <a:off x="1373964" y="4541734"/>
              <a:ext cx="890115" cy="30777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eaLnBrk="0" fontAlgn="base" hangingPunct="0">
                <a:spcBef>
                  <a:spcPct val="0"/>
                </a:spcBef>
                <a:spcAft>
                  <a:spcPct val="0"/>
                </a:spcAft>
                <a:defRPr/>
              </a:pPr>
              <a:r>
                <a:rPr lang="en-US" sz="1400" i="0" dirty="0">
                  <a:solidFill>
                    <a:srgbClr val="C00000"/>
                  </a:solidFill>
                  <a:latin typeface="+mn-lt"/>
                </a:rPr>
                <a:t>web page</a:t>
              </a:r>
            </a:p>
          </p:txBody>
        </p:sp>
        <p:sp>
          <p:nvSpPr>
            <p:cNvPr id="677" name="Freeform 398">
              <a:extLst>
                <a:ext uri="{FF2B5EF4-FFF2-40B4-BE49-F238E27FC236}">
                  <a16:creationId xmlns:a16="http://schemas.microsoft.com/office/drawing/2014/main" id="{80939846-FA86-F748-B1A5-ABCAB922613E}"/>
                </a:ext>
              </a:extLst>
            </p:cNvPr>
            <p:cNvSpPr>
              <a:spLocks/>
            </p:cNvSpPr>
            <p:nvPr/>
          </p:nvSpPr>
          <p:spPr bwMode="auto">
            <a:xfrm>
              <a:off x="1450329" y="4799922"/>
              <a:ext cx="1531630" cy="868892"/>
            </a:xfrm>
            <a:custGeom>
              <a:avLst/>
              <a:gdLst>
                <a:gd name="T0" fmla="*/ 861 w 861"/>
                <a:gd name="T1" fmla="*/ 772 h 772"/>
                <a:gd name="T2" fmla="*/ 0 w 861"/>
                <a:gd name="T3" fmla="*/ 557 h 772"/>
                <a:gd name="T4" fmla="*/ 532 w 861"/>
                <a:gd name="T5" fmla="*/ 405 h 772"/>
                <a:gd name="T6" fmla="*/ 652 w 861"/>
                <a:gd name="T7" fmla="*/ 0 h 772"/>
                <a:gd name="T8" fmla="*/ 861 w 861"/>
                <a:gd name="T9" fmla="*/ 772 h 772"/>
                <a:gd name="T10" fmla="*/ 0 60000 65536"/>
                <a:gd name="T11" fmla="*/ 0 60000 65536"/>
                <a:gd name="T12" fmla="*/ 0 60000 65536"/>
                <a:gd name="T13" fmla="*/ 0 60000 65536"/>
                <a:gd name="T14" fmla="*/ 0 60000 65536"/>
                <a:gd name="connsiteX0" fmla="*/ 10000 w 10000"/>
                <a:gd name="connsiteY0" fmla="*/ 10000 h 10000"/>
                <a:gd name="connsiteX1" fmla="*/ 0 w 10000"/>
                <a:gd name="connsiteY1" fmla="*/ 7215 h 10000"/>
                <a:gd name="connsiteX2" fmla="*/ 6179 w 10000"/>
                <a:gd name="connsiteY2" fmla="*/ 5246 h 10000"/>
                <a:gd name="connsiteX3" fmla="*/ 7573 w 10000"/>
                <a:gd name="connsiteY3" fmla="*/ 0 h 10000"/>
                <a:gd name="connsiteX4" fmla="*/ 9561 w 10000"/>
                <a:gd name="connsiteY4" fmla="*/ 7933 h 10000"/>
                <a:gd name="connsiteX5" fmla="*/ 10000 w 10000"/>
                <a:gd name="connsiteY5" fmla="*/ 10000 h 10000"/>
                <a:gd name="connsiteX0" fmla="*/ 10000 w 10180"/>
                <a:gd name="connsiteY0" fmla="*/ 10000 h 10000"/>
                <a:gd name="connsiteX1" fmla="*/ 0 w 10180"/>
                <a:gd name="connsiteY1" fmla="*/ 7215 h 10000"/>
                <a:gd name="connsiteX2" fmla="*/ 6179 w 10180"/>
                <a:gd name="connsiteY2" fmla="*/ 5246 h 10000"/>
                <a:gd name="connsiteX3" fmla="*/ 7573 w 10180"/>
                <a:gd name="connsiteY3" fmla="*/ 0 h 10000"/>
                <a:gd name="connsiteX4" fmla="*/ 10151 w 10180"/>
                <a:gd name="connsiteY4" fmla="*/ 8116 h 10000"/>
                <a:gd name="connsiteX5" fmla="*/ 10000 w 10180"/>
                <a:gd name="connsiteY5" fmla="*/ 10000 h 10000"/>
                <a:gd name="connsiteX0" fmla="*/ 9573 w 10167"/>
                <a:gd name="connsiteY0" fmla="*/ 10658 h 10658"/>
                <a:gd name="connsiteX1" fmla="*/ 0 w 10167"/>
                <a:gd name="connsiteY1" fmla="*/ 7215 h 10658"/>
                <a:gd name="connsiteX2" fmla="*/ 6179 w 10167"/>
                <a:gd name="connsiteY2" fmla="*/ 5246 h 10658"/>
                <a:gd name="connsiteX3" fmla="*/ 7573 w 10167"/>
                <a:gd name="connsiteY3" fmla="*/ 0 h 10658"/>
                <a:gd name="connsiteX4" fmla="*/ 10151 w 10167"/>
                <a:gd name="connsiteY4" fmla="*/ 8116 h 10658"/>
                <a:gd name="connsiteX5" fmla="*/ 9573 w 10167"/>
                <a:gd name="connsiteY5" fmla="*/ 10658 h 10658"/>
                <a:gd name="connsiteX0" fmla="*/ 9573 w 10167"/>
                <a:gd name="connsiteY0" fmla="*/ 10658 h 10658"/>
                <a:gd name="connsiteX1" fmla="*/ 0 w 10167"/>
                <a:gd name="connsiteY1" fmla="*/ 7215 h 10658"/>
                <a:gd name="connsiteX2" fmla="*/ 7688 w 10167"/>
                <a:gd name="connsiteY2" fmla="*/ 7111 h 10658"/>
                <a:gd name="connsiteX3" fmla="*/ 7573 w 10167"/>
                <a:gd name="connsiteY3" fmla="*/ 0 h 10658"/>
                <a:gd name="connsiteX4" fmla="*/ 10151 w 10167"/>
                <a:gd name="connsiteY4" fmla="*/ 8116 h 10658"/>
                <a:gd name="connsiteX5" fmla="*/ 9573 w 10167"/>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659"/>
                <a:gd name="connsiteY0" fmla="*/ 10658 h 10658"/>
                <a:gd name="connsiteX1" fmla="*/ 0 w 10659"/>
                <a:gd name="connsiteY1" fmla="*/ 7178 h 10658"/>
                <a:gd name="connsiteX2" fmla="*/ 8180 w 10659"/>
                <a:gd name="connsiteY2" fmla="*/ 7111 h 10658"/>
                <a:gd name="connsiteX3" fmla="*/ 8065 w 10659"/>
                <a:gd name="connsiteY3" fmla="*/ 0 h 10658"/>
                <a:gd name="connsiteX4" fmla="*/ 10643 w 10659"/>
                <a:gd name="connsiteY4" fmla="*/ 8116 h 10658"/>
                <a:gd name="connsiteX5" fmla="*/ 10065 w 10659"/>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10658 h 10658"/>
                <a:gd name="connsiteX1" fmla="*/ 0 w 10788"/>
                <a:gd name="connsiteY1" fmla="*/ 7178 h 10658"/>
                <a:gd name="connsiteX2" fmla="*/ 8180 w 10788"/>
                <a:gd name="connsiteY2" fmla="*/ 7111 h 10658"/>
                <a:gd name="connsiteX3" fmla="*/ 8065 w 10788"/>
                <a:gd name="connsiteY3" fmla="*/ 0 h 10658"/>
                <a:gd name="connsiteX4" fmla="*/ 10774 w 10788"/>
                <a:gd name="connsiteY4" fmla="*/ 8153 h 10658"/>
                <a:gd name="connsiteX5" fmla="*/ 10065 w 10788"/>
                <a:gd name="connsiteY5" fmla="*/ 10658 h 10658"/>
                <a:gd name="connsiteX0" fmla="*/ 10065 w 10788"/>
                <a:gd name="connsiteY0" fmla="*/ 9086 h 9086"/>
                <a:gd name="connsiteX1" fmla="*/ 0 w 10788"/>
                <a:gd name="connsiteY1" fmla="*/ 5606 h 9086"/>
                <a:gd name="connsiteX2" fmla="*/ 8180 w 10788"/>
                <a:gd name="connsiteY2" fmla="*/ 5539 h 9086"/>
                <a:gd name="connsiteX3" fmla="*/ 8196 w 10788"/>
                <a:gd name="connsiteY3" fmla="*/ 0 h 9086"/>
                <a:gd name="connsiteX4" fmla="*/ 10774 w 10788"/>
                <a:gd name="connsiteY4" fmla="*/ 6581 h 9086"/>
                <a:gd name="connsiteX5" fmla="*/ 10065 w 10788"/>
                <a:gd name="connsiteY5" fmla="*/ 9086 h 9086"/>
                <a:gd name="connsiteX0" fmla="*/ 9330 w 10000"/>
                <a:gd name="connsiteY0" fmla="*/ 10000 h 10000"/>
                <a:gd name="connsiteX1" fmla="*/ 0 w 10000"/>
                <a:gd name="connsiteY1" fmla="*/ 6170 h 10000"/>
                <a:gd name="connsiteX2" fmla="*/ 7582 w 10000"/>
                <a:gd name="connsiteY2" fmla="*/ 6096 h 10000"/>
                <a:gd name="connsiteX3" fmla="*/ 7597 w 10000"/>
                <a:gd name="connsiteY3" fmla="*/ 0 h 10000"/>
                <a:gd name="connsiteX4" fmla="*/ 9987 w 10000"/>
                <a:gd name="connsiteY4" fmla="*/ 7243 h 10000"/>
                <a:gd name="connsiteX5" fmla="*/ 9330 w 10000"/>
                <a:gd name="connsiteY5" fmla="*/ 10000 h 10000"/>
                <a:gd name="connsiteX0" fmla="*/ 8799 w 9995"/>
                <a:gd name="connsiteY0" fmla="*/ 9361 h 9361"/>
                <a:gd name="connsiteX1" fmla="*/ 0 w 9995"/>
                <a:gd name="connsiteY1" fmla="*/ 6170 h 9361"/>
                <a:gd name="connsiteX2" fmla="*/ 7582 w 9995"/>
                <a:gd name="connsiteY2" fmla="*/ 6096 h 9361"/>
                <a:gd name="connsiteX3" fmla="*/ 7597 w 9995"/>
                <a:gd name="connsiteY3" fmla="*/ 0 h 9361"/>
                <a:gd name="connsiteX4" fmla="*/ 9987 w 9995"/>
                <a:gd name="connsiteY4" fmla="*/ 7243 h 9361"/>
                <a:gd name="connsiteX5" fmla="*/ 8799 w 9995"/>
                <a:gd name="connsiteY5" fmla="*/ 9361 h 9361"/>
                <a:gd name="connsiteX0" fmla="*/ 8803 w 8911"/>
                <a:gd name="connsiteY0" fmla="*/ 10000 h 10000"/>
                <a:gd name="connsiteX1" fmla="*/ 0 w 8911"/>
                <a:gd name="connsiteY1" fmla="*/ 6591 h 10000"/>
                <a:gd name="connsiteX2" fmla="*/ 7586 w 8911"/>
                <a:gd name="connsiteY2" fmla="*/ 6512 h 10000"/>
                <a:gd name="connsiteX3" fmla="*/ 7601 w 8911"/>
                <a:gd name="connsiteY3" fmla="*/ 0 h 10000"/>
                <a:gd name="connsiteX4" fmla="*/ 8880 w 8911"/>
                <a:gd name="connsiteY4" fmla="*/ 6748 h 10000"/>
                <a:gd name="connsiteX5" fmla="*/ 8803 w 8911"/>
                <a:gd name="connsiteY5" fmla="*/ 10000 h 10000"/>
                <a:gd name="connsiteX0" fmla="*/ 9879 w 9965"/>
                <a:gd name="connsiteY0" fmla="*/ 10000 h 10000"/>
                <a:gd name="connsiteX1" fmla="*/ 0 w 9965"/>
                <a:gd name="connsiteY1" fmla="*/ 6591 h 10000"/>
                <a:gd name="connsiteX2" fmla="*/ 8513 w 9965"/>
                <a:gd name="connsiteY2" fmla="*/ 6512 h 10000"/>
                <a:gd name="connsiteX3" fmla="*/ 8530 w 9965"/>
                <a:gd name="connsiteY3" fmla="*/ 0 h 10000"/>
                <a:gd name="connsiteX4" fmla="*/ 9965 w 9965"/>
                <a:gd name="connsiteY4" fmla="*/ 6748 h 10000"/>
                <a:gd name="connsiteX5" fmla="*/ 9879 w 9965"/>
                <a:gd name="connsiteY5" fmla="*/ 10000 h 10000"/>
                <a:gd name="connsiteX0" fmla="*/ 9914 w 10000"/>
                <a:gd name="connsiteY0" fmla="*/ 10000 h 10000"/>
                <a:gd name="connsiteX1" fmla="*/ 0 w 10000"/>
                <a:gd name="connsiteY1" fmla="*/ 6591 h 10000"/>
                <a:gd name="connsiteX2" fmla="*/ 8543 w 10000"/>
                <a:gd name="connsiteY2" fmla="*/ 6512 h 10000"/>
                <a:gd name="connsiteX3" fmla="*/ 8560 w 10000"/>
                <a:gd name="connsiteY3" fmla="*/ 0 h 10000"/>
                <a:gd name="connsiteX4" fmla="*/ 10000 w 10000"/>
                <a:gd name="connsiteY4" fmla="*/ 6748 h 10000"/>
                <a:gd name="connsiteX5" fmla="*/ 9914 w 10000"/>
                <a:gd name="connsiteY5" fmla="*/ 10000 h 10000"/>
                <a:gd name="connsiteX0" fmla="*/ 11628 w 11714"/>
                <a:gd name="connsiteY0" fmla="*/ 10000 h 10000"/>
                <a:gd name="connsiteX1" fmla="*/ 0 w 11714"/>
                <a:gd name="connsiteY1" fmla="*/ 9319 h 10000"/>
                <a:gd name="connsiteX2" fmla="*/ 10257 w 11714"/>
                <a:gd name="connsiteY2" fmla="*/ 6512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000"/>
                <a:gd name="connsiteX1" fmla="*/ 0 w 11714"/>
                <a:gd name="connsiteY1" fmla="*/ 9319 h 10000"/>
                <a:gd name="connsiteX2" fmla="*/ 9631 w 11714"/>
                <a:gd name="connsiteY2" fmla="*/ 8797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261"/>
                <a:gd name="connsiteX1" fmla="*/ 0 w 11714"/>
                <a:gd name="connsiteY1" fmla="*/ 9319 h 10261"/>
                <a:gd name="connsiteX2" fmla="*/ 9631 w 11714"/>
                <a:gd name="connsiteY2" fmla="*/ 8797 h 10261"/>
                <a:gd name="connsiteX3" fmla="*/ 10274 w 11714"/>
                <a:gd name="connsiteY3" fmla="*/ 0 h 10261"/>
                <a:gd name="connsiteX4" fmla="*/ 11714 w 11714"/>
                <a:gd name="connsiteY4" fmla="*/ 6748 h 10261"/>
                <a:gd name="connsiteX5" fmla="*/ 11628 w 11714"/>
                <a:gd name="connsiteY5" fmla="*/ 10000 h 10261"/>
                <a:gd name="connsiteX0" fmla="*/ 11628 w 11714"/>
                <a:gd name="connsiteY0" fmla="*/ 10000 h 10000"/>
                <a:gd name="connsiteX1" fmla="*/ 0 w 11714"/>
                <a:gd name="connsiteY1" fmla="*/ 9319 h 10000"/>
                <a:gd name="connsiteX2" fmla="*/ 9631 w 11714"/>
                <a:gd name="connsiteY2" fmla="*/ 8797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10000 h 10000"/>
                <a:gd name="connsiteX1" fmla="*/ 0 w 11714"/>
                <a:gd name="connsiteY1" fmla="*/ 9319 h 10000"/>
                <a:gd name="connsiteX2" fmla="*/ 9658 w 11714"/>
                <a:gd name="connsiteY2" fmla="*/ 9070 h 10000"/>
                <a:gd name="connsiteX3" fmla="*/ 10274 w 11714"/>
                <a:gd name="connsiteY3" fmla="*/ 0 h 10000"/>
                <a:gd name="connsiteX4" fmla="*/ 11714 w 11714"/>
                <a:gd name="connsiteY4" fmla="*/ 6748 h 10000"/>
                <a:gd name="connsiteX5" fmla="*/ 11628 w 11714"/>
                <a:gd name="connsiteY5" fmla="*/ 10000 h 10000"/>
                <a:gd name="connsiteX0" fmla="*/ 11628 w 11714"/>
                <a:gd name="connsiteY0" fmla="*/ 8329 h 8329"/>
                <a:gd name="connsiteX1" fmla="*/ 0 w 11714"/>
                <a:gd name="connsiteY1" fmla="*/ 7648 h 8329"/>
                <a:gd name="connsiteX2" fmla="*/ 9658 w 11714"/>
                <a:gd name="connsiteY2" fmla="*/ 7399 h 8329"/>
                <a:gd name="connsiteX3" fmla="*/ 9784 w 11714"/>
                <a:gd name="connsiteY3" fmla="*/ 0 h 8329"/>
                <a:gd name="connsiteX4" fmla="*/ 11714 w 11714"/>
                <a:gd name="connsiteY4" fmla="*/ 5077 h 8329"/>
                <a:gd name="connsiteX5" fmla="*/ 11628 w 11714"/>
                <a:gd name="connsiteY5" fmla="*/ 8329 h 8329"/>
                <a:gd name="connsiteX0" fmla="*/ 9927 w 10000"/>
                <a:gd name="connsiteY0" fmla="*/ 10000 h 10000"/>
                <a:gd name="connsiteX1" fmla="*/ 0 w 10000"/>
                <a:gd name="connsiteY1" fmla="*/ 9182 h 10000"/>
                <a:gd name="connsiteX2" fmla="*/ 8245 w 10000"/>
                <a:gd name="connsiteY2" fmla="*/ 8883 h 10000"/>
                <a:gd name="connsiteX3" fmla="*/ 8352 w 10000"/>
                <a:gd name="connsiteY3" fmla="*/ 0 h 10000"/>
                <a:gd name="connsiteX4" fmla="*/ 10000 w 10000"/>
                <a:gd name="connsiteY4" fmla="*/ 6096 h 10000"/>
                <a:gd name="connsiteX5" fmla="*/ 9927 w 10000"/>
                <a:gd name="connsiteY5"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9927" y="10000"/>
                  </a:moveTo>
                  <a:cubicBezTo>
                    <a:pt x="7231" y="9836"/>
                    <a:pt x="6474" y="9595"/>
                    <a:pt x="0" y="9182"/>
                  </a:cubicBezTo>
                  <a:lnTo>
                    <a:pt x="8245" y="8883"/>
                  </a:lnTo>
                  <a:cubicBezTo>
                    <a:pt x="8212" y="5538"/>
                    <a:pt x="8387" y="3345"/>
                    <a:pt x="8352" y="0"/>
                  </a:cubicBezTo>
                  <a:cubicBezTo>
                    <a:pt x="8852" y="3416"/>
                    <a:pt x="8942" y="4239"/>
                    <a:pt x="10000" y="6096"/>
                  </a:cubicBezTo>
                  <a:cubicBezTo>
                    <a:pt x="9991" y="7928"/>
                    <a:pt x="9934" y="8700"/>
                    <a:pt x="9927" y="10000"/>
                  </a:cubicBezTo>
                  <a:close/>
                </a:path>
              </a:pathLst>
            </a:custGeom>
            <a:gradFill rotWithShape="1">
              <a:gsLst>
                <a:gs pos="0">
                  <a:srgbClr val="FFFFFF"/>
                </a:gs>
                <a:gs pos="100000">
                  <a:schemeClr val="bg1">
                    <a:lumMod val="75000"/>
                  </a:schemeClr>
                </a:gs>
              </a:gsLst>
              <a:lin ang="1290000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pic>
          <p:nvPicPr>
            <p:cNvPr id="443" name="Picture 401">
              <a:extLst>
                <a:ext uri="{FF2B5EF4-FFF2-40B4-BE49-F238E27FC236}">
                  <a16:creationId xmlns:a16="http://schemas.microsoft.com/office/drawing/2014/main" id="{6E2D6C5A-5878-8249-B10C-04E17B9327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4743" y="4817138"/>
              <a:ext cx="1243012" cy="768350"/>
            </a:xfrm>
            <a:prstGeom prst="rect">
              <a:avLst/>
            </a:prstGeom>
            <a:noFill/>
            <a:ln w="15875">
              <a:solidFill>
                <a:schemeClr val="tx1"/>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grpSp>
      <p:grpSp>
        <p:nvGrpSpPr>
          <p:cNvPr id="547" name="Group 248">
            <a:extLst>
              <a:ext uri="{FF2B5EF4-FFF2-40B4-BE49-F238E27FC236}">
                <a16:creationId xmlns:a16="http://schemas.microsoft.com/office/drawing/2014/main" id="{DD74A46B-8CFF-C14D-B141-BB4A8B9E896A}"/>
              </a:ext>
            </a:extLst>
          </p:cNvPr>
          <p:cNvGrpSpPr>
            <a:grpSpLocks/>
          </p:cNvGrpSpPr>
          <p:nvPr/>
        </p:nvGrpSpPr>
        <p:grpSpPr bwMode="auto">
          <a:xfrm>
            <a:off x="2957232" y="5059642"/>
            <a:ext cx="358775" cy="623888"/>
            <a:chOff x="4140" y="429"/>
            <a:chExt cx="1425" cy="2396"/>
          </a:xfrm>
        </p:grpSpPr>
        <p:sp>
          <p:nvSpPr>
            <p:cNvPr id="548" name="Freeform 148">
              <a:extLst>
                <a:ext uri="{FF2B5EF4-FFF2-40B4-BE49-F238E27FC236}">
                  <a16:creationId xmlns:a16="http://schemas.microsoft.com/office/drawing/2014/main" id="{E26405AF-3E42-AA41-BFD2-3B794853136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9" name="Rectangle 149">
              <a:extLst>
                <a:ext uri="{FF2B5EF4-FFF2-40B4-BE49-F238E27FC236}">
                  <a16:creationId xmlns:a16="http://schemas.microsoft.com/office/drawing/2014/main" id="{47D37451-2947-344E-8E7A-210E7A2D6610}"/>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0" name="Freeform 150">
              <a:extLst>
                <a:ext uri="{FF2B5EF4-FFF2-40B4-BE49-F238E27FC236}">
                  <a16:creationId xmlns:a16="http://schemas.microsoft.com/office/drawing/2014/main" id="{794051DE-EDD2-9D49-9A64-72D78C5AFF63}"/>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1" name="Freeform 151">
              <a:extLst>
                <a:ext uri="{FF2B5EF4-FFF2-40B4-BE49-F238E27FC236}">
                  <a16:creationId xmlns:a16="http://schemas.microsoft.com/office/drawing/2014/main" id="{6B3A31B2-65E4-2D43-AF3A-C267D981839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2" name="Rectangle 152">
              <a:extLst>
                <a:ext uri="{FF2B5EF4-FFF2-40B4-BE49-F238E27FC236}">
                  <a16:creationId xmlns:a16="http://schemas.microsoft.com/office/drawing/2014/main" id="{5BDB8D32-4034-0648-9A9C-461080F067B4}"/>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3" name="Group 153">
              <a:extLst>
                <a:ext uri="{FF2B5EF4-FFF2-40B4-BE49-F238E27FC236}">
                  <a16:creationId xmlns:a16="http://schemas.microsoft.com/office/drawing/2014/main" id="{98227220-D87B-BF44-BAA0-CA8B03DA617D}"/>
                </a:ext>
              </a:extLst>
            </p:cNvPr>
            <p:cNvGrpSpPr>
              <a:grpSpLocks/>
            </p:cNvGrpSpPr>
            <p:nvPr/>
          </p:nvGrpSpPr>
          <p:grpSpPr bwMode="auto">
            <a:xfrm>
              <a:off x="4749" y="668"/>
              <a:ext cx="581" cy="145"/>
              <a:chOff x="614" y="2568"/>
              <a:chExt cx="725" cy="139"/>
            </a:xfrm>
          </p:grpSpPr>
          <p:sp>
            <p:nvSpPr>
              <p:cNvPr id="578" name="AutoShape 154">
                <a:extLst>
                  <a:ext uri="{FF2B5EF4-FFF2-40B4-BE49-F238E27FC236}">
                    <a16:creationId xmlns:a16="http://schemas.microsoft.com/office/drawing/2014/main" id="{250B641D-BA68-CF4E-8F1A-14F5DEB8A2F4}"/>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9" name="AutoShape 155">
                <a:extLst>
                  <a:ext uri="{FF2B5EF4-FFF2-40B4-BE49-F238E27FC236}">
                    <a16:creationId xmlns:a16="http://schemas.microsoft.com/office/drawing/2014/main" id="{787D2112-54A6-DD4C-91A7-7982CA3DDC8D}"/>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54" name="Rectangle 156">
              <a:extLst>
                <a:ext uri="{FF2B5EF4-FFF2-40B4-BE49-F238E27FC236}">
                  <a16:creationId xmlns:a16="http://schemas.microsoft.com/office/drawing/2014/main" id="{ED074C77-4F92-864B-A252-8CABF356F331}"/>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5" name="Group 157">
              <a:extLst>
                <a:ext uri="{FF2B5EF4-FFF2-40B4-BE49-F238E27FC236}">
                  <a16:creationId xmlns:a16="http://schemas.microsoft.com/office/drawing/2014/main" id="{E45C5AAE-9CEA-5D45-9B1F-D1201EA7A8B1}"/>
                </a:ext>
              </a:extLst>
            </p:cNvPr>
            <p:cNvGrpSpPr>
              <a:grpSpLocks/>
            </p:cNvGrpSpPr>
            <p:nvPr/>
          </p:nvGrpSpPr>
          <p:grpSpPr bwMode="auto">
            <a:xfrm>
              <a:off x="4747" y="994"/>
              <a:ext cx="581" cy="134"/>
              <a:chOff x="614" y="2568"/>
              <a:chExt cx="725" cy="139"/>
            </a:xfrm>
          </p:grpSpPr>
          <p:sp>
            <p:nvSpPr>
              <p:cNvPr id="576" name="AutoShape 158">
                <a:extLst>
                  <a:ext uri="{FF2B5EF4-FFF2-40B4-BE49-F238E27FC236}">
                    <a16:creationId xmlns:a16="http://schemas.microsoft.com/office/drawing/2014/main" id="{23A4FF84-0E8C-5B4F-8656-A4C26D3FB900}"/>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7" name="AutoShape 159">
                <a:extLst>
                  <a:ext uri="{FF2B5EF4-FFF2-40B4-BE49-F238E27FC236}">
                    <a16:creationId xmlns:a16="http://schemas.microsoft.com/office/drawing/2014/main" id="{3A8A84FE-F7E1-EA40-BE3B-E5A1F1A193FD}"/>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56" name="Rectangle 160">
              <a:extLst>
                <a:ext uri="{FF2B5EF4-FFF2-40B4-BE49-F238E27FC236}">
                  <a16:creationId xmlns:a16="http://schemas.microsoft.com/office/drawing/2014/main" id="{5A74EA63-0B5F-FB48-AA96-CDECA866888C}"/>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7" name="Rectangle 161">
              <a:extLst>
                <a:ext uri="{FF2B5EF4-FFF2-40B4-BE49-F238E27FC236}">
                  <a16:creationId xmlns:a16="http://schemas.microsoft.com/office/drawing/2014/main" id="{58A4912C-FD7F-3745-98E7-736F73EB1AEC}"/>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8" name="Group 162">
              <a:extLst>
                <a:ext uri="{FF2B5EF4-FFF2-40B4-BE49-F238E27FC236}">
                  <a16:creationId xmlns:a16="http://schemas.microsoft.com/office/drawing/2014/main" id="{A7ED305B-1858-0C4C-8889-5F08D18EEA1E}"/>
                </a:ext>
              </a:extLst>
            </p:cNvPr>
            <p:cNvGrpSpPr>
              <a:grpSpLocks/>
            </p:cNvGrpSpPr>
            <p:nvPr/>
          </p:nvGrpSpPr>
          <p:grpSpPr bwMode="auto">
            <a:xfrm>
              <a:off x="4735" y="1627"/>
              <a:ext cx="582" cy="151"/>
              <a:chOff x="614" y="2568"/>
              <a:chExt cx="725" cy="139"/>
            </a:xfrm>
          </p:grpSpPr>
          <p:sp>
            <p:nvSpPr>
              <p:cNvPr id="574" name="AutoShape 163">
                <a:extLst>
                  <a:ext uri="{FF2B5EF4-FFF2-40B4-BE49-F238E27FC236}">
                    <a16:creationId xmlns:a16="http://schemas.microsoft.com/office/drawing/2014/main" id="{E0A7BB14-4EE6-E649-A054-B7ACF2A810DE}"/>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5" name="AutoShape 164">
                <a:extLst>
                  <a:ext uri="{FF2B5EF4-FFF2-40B4-BE49-F238E27FC236}">
                    <a16:creationId xmlns:a16="http://schemas.microsoft.com/office/drawing/2014/main" id="{87C1BCDA-D3DA-3C44-A348-6B38470DD89B}"/>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59" name="Freeform 165">
              <a:extLst>
                <a:ext uri="{FF2B5EF4-FFF2-40B4-BE49-F238E27FC236}">
                  <a16:creationId xmlns:a16="http://schemas.microsoft.com/office/drawing/2014/main" id="{353439C9-DEEB-6349-ABEB-ED29E03E888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60" name="Group 166">
              <a:extLst>
                <a:ext uri="{FF2B5EF4-FFF2-40B4-BE49-F238E27FC236}">
                  <a16:creationId xmlns:a16="http://schemas.microsoft.com/office/drawing/2014/main" id="{B5D33585-759B-2A49-99A7-061236F88442}"/>
                </a:ext>
              </a:extLst>
            </p:cNvPr>
            <p:cNvGrpSpPr>
              <a:grpSpLocks/>
            </p:cNvGrpSpPr>
            <p:nvPr/>
          </p:nvGrpSpPr>
          <p:grpSpPr bwMode="auto">
            <a:xfrm>
              <a:off x="4739" y="1327"/>
              <a:ext cx="582" cy="139"/>
              <a:chOff x="614" y="2568"/>
              <a:chExt cx="725" cy="139"/>
            </a:xfrm>
          </p:grpSpPr>
          <p:sp>
            <p:nvSpPr>
              <p:cNvPr id="572" name="AutoShape 167">
                <a:extLst>
                  <a:ext uri="{FF2B5EF4-FFF2-40B4-BE49-F238E27FC236}">
                    <a16:creationId xmlns:a16="http://schemas.microsoft.com/office/drawing/2014/main" id="{CA773528-AD84-7D48-8019-9201E6A9C817}"/>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3" name="AutoShape 168">
                <a:extLst>
                  <a:ext uri="{FF2B5EF4-FFF2-40B4-BE49-F238E27FC236}">
                    <a16:creationId xmlns:a16="http://schemas.microsoft.com/office/drawing/2014/main" id="{472F7D5E-1AD1-264C-9D28-AFB2CA688B3E}"/>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61" name="Rectangle 169">
              <a:extLst>
                <a:ext uri="{FF2B5EF4-FFF2-40B4-BE49-F238E27FC236}">
                  <a16:creationId xmlns:a16="http://schemas.microsoft.com/office/drawing/2014/main" id="{1E31944B-126C-0C48-8360-3955ACFF9708}"/>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2" name="Freeform 170">
              <a:extLst>
                <a:ext uri="{FF2B5EF4-FFF2-40B4-BE49-F238E27FC236}">
                  <a16:creationId xmlns:a16="http://schemas.microsoft.com/office/drawing/2014/main" id="{AF8E0510-EA92-E34B-BAF8-A7129AFADEE5}"/>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3" name="Freeform 171">
              <a:extLst>
                <a:ext uri="{FF2B5EF4-FFF2-40B4-BE49-F238E27FC236}">
                  <a16:creationId xmlns:a16="http://schemas.microsoft.com/office/drawing/2014/main" id="{794611B1-1F70-D644-A04B-BCECE318FD7C}"/>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4" name="Oval 172">
              <a:extLst>
                <a:ext uri="{FF2B5EF4-FFF2-40B4-BE49-F238E27FC236}">
                  <a16:creationId xmlns:a16="http://schemas.microsoft.com/office/drawing/2014/main" id="{A637D4FD-E378-BA4B-B33A-0D90745CB795}"/>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5" name="Freeform 173">
              <a:extLst>
                <a:ext uri="{FF2B5EF4-FFF2-40B4-BE49-F238E27FC236}">
                  <a16:creationId xmlns:a16="http://schemas.microsoft.com/office/drawing/2014/main" id="{9422064F-7319-E348-881D-6E240552A5A0}"/>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6" name="AutoShape 174">
              <a:extLst>
                <a:ext uri="{FF2B5EF4-FFF2-40B4-BE49-F238E27FC236}">
                  <a16:creationId xmlns:a16="http://schemas.microsoft.com/office/drawing/2014/main" id="{2F2D8D29-4918-BC40-B587-0167A6D7B333}"/>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7" name="AutoShape 175">
              <a:extLst>
                <a:ext uri="{FF2B5EF4-FFF2-40B4-BE49-F238E27FC236}">
                  <a16:creationId xmlns:a16="http://schemas.microsoft.com/office/drawing/2014/main" id="{CA9837DA-B6EB-3E4C-8ABD-BA649DD5B56A}"/>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8" name="Oval 176">
              <a:extLst>
                <a:ext uri="{FF2B5EF4-FFF2-40B4-BE49-F238E27FC236}">
                  <a16:creationId xmlns:a16="http://schemas.microsoft.com/office/drawing/2014/main" id="{292FD403-2A63-E04F-A616-3EFB915BE19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9" name="Oval 177">
              <a:extLst>
                <a:ext uri="{FF2B5EF4-FFF2-40B4-BE49-F238E27FC236}">
                  <a16:creationId xmlns:a16="http://schemas.microsoft.com/office/drawing/2014/main" id="{B38211AD-96E2-E840-ABF7-46912AF886E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570" name="Oval 178">
              <a:extLst>
                <a:ext uri="{FF2B5EF4-FFF2-40B4-BE49-F238E27FC236}">
                  <a16:creationId xmlns:a16="http://schemas.microsoft.com/office/drawing/2014/main" id="{33893241-FF92-AC41-AD12-42C30CE706C7}"/>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1" name="Rectangle 179">
              <a:extLst>
                <a:ext uri="{FF2B5EF4-FFF2-40B4-BE49-F238E27FC236}">
                  <a16:creationId xmlns:a16="http://schemas.microsoft.com/office/drawing/2014/main" id="{7D299A7B-FEF5-C342-9684-CEEEDE5EAB30}"/>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83" name="Rectangle 3">
            <a:extLst>
              <a:ext uri="{FF2B5EF4-FFF2-40B4-BE49-F238E27FC236}">
                <a16:creationId xmlns:a16="http://schemas.microsoft.com/office/drawing/2014/main" id="{1A556173-0263-214D-9BE3-6EA12C023ADE}"/>
              </a:ext>
            </a:extLst>
          </p:cNvPr>
          <p:cNvSpPr txBox="1">
            <a:spLocks noChangeArrowheads="1"/>
          </p:cNvSpPr>
          <p:nvPr/>
        </p:nvSpPr>
        <p:spPr>
          <a:xfrm>
            <a:off x="8877300" y="1833563"/>
            <a:ext cx="2878418" cy="1316037"/>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en-US" dirty="0"/>
              <a:t>arriving mobile client attaches to network …</a:t>
            </a:r>
            <a:endParaRPr lang="en-US" sz="2400" dirty="0"/>
          </a:p>
          <a:p>
            <a:pPr>
              <a:defRPr/>
            </a:pPr>
            <a:endParaRPr lang="en-US" sz="3200" dirty="0"/>
          </a:p>
          <a:p>
            <a:pPr>
              <a:defRPr/>
            </a:pPr>
            <a:endParaRPr lang="en-US" dirty="0">
              <a:latin typeface="Gill Sans MT" charset="0"/>
            </a:endParaRPr>
          </a:p>
        </p:txBody>
      </p:sp>
      <p:sp>
        <p:nvSpPr>
          <p:cNvPr id="684" name="Rectangle 3">
            <a:extLst>
              <a:ext uri="{FF2B5EF4-FFF2-40B4-BE49-F238E27FC236}">
                <a16:creationId xmlns:a16="http://schemas.microsoft.com/office/drawing/2014/main" id="{4045A4E3-35EE-8C46-A982-26140CFF7B8E}"/>
              </a:ext>
            </a:extLst>
          </p:cNvPr>
          <p:cNvSpPr txBox="1">
            <a:spLocks noChangeArrowheads="1"/>
          </p:cNvSpPr>
          <p:nvPr/>
        </p:nvSpPr>
        <p:spPr>
          <a:xfrm>
            <a:off x="8877300" y="3179763"/>
            <a:ext cx="2878418" cy="1316037"/>
          </a:xfrm>
          <a:prstGeom prst="rect">
            <a:avLst/>
          </a:prstGeom>
        </p:spPr>
        <p:txBody>
          <a:bodyPr vert="horz" lIns="91440" tIns="45720" rIns="91440" bIns="45720" rtlCol="0">
            <a:normAutofit fontScale="92500"/>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00050" indent="-269875">
              <a:defRPr/>
            </a:pPr>
            <a:r>
              <a:rPr lang="en-US" sz="3000" dirty="0"/>
              <a:t>requests web page: </a:t>
            </a:r>
            <a:r>
              <a:rPr lang="en-US" sz="2600" dirty="0"/>
              <a:t>www.google.com</a:t>
            </a:r>
            <a:endParaRPr lang="en-US" sz="2400" dirty="0"/>
          </a:p>
          <a:p>
            <a:pPr>
              <a:defRPr/>
            </a:pPr>
            <a:endParaRPr lang="en-US" sz="3200" dirty="0"/>
          </a:p>
          <a:p>
            <a:pPr>
              <a:defRPr/>
            </a:pPr>
            <a:endParaRPr lang="en-US" dirty="0">
              <a:latin typeface="Gill Sans MT" charset="0"/>
            </a:endParaRPr>
          </a:p>
        </p:txBody>
      </p:sp>
      <p:sp>
        <p:nvSpPr>
          <p:cNvPr id="685" name="TextBox 684">
            <a:extLst>
              <a:ext uri="{FF2B5EF4-FFF2-40B4-BE49-F238E27FC236}">
                <a16:creationId xmlns:a16="http://schemas.microsoft.com/office/drawing/2014/main" id="{A1FC4D17-5B36-134E-BB1F-D0DFCB5FB268}"/>
              </a:ext>
            </a:extLst>
          </p:cNvPr>
          <p:cNvSpPr txBox="1"/>
          <p:nvPr/>
        </p:nvSpPr>
        <p:spPr>
          <a:xfrm>
            <a:off x="8737600" y="1181100"/>
            <a:ext cx="1651414" cy="584775"/>
          </a:xfrm>
          <a:prstGeom prst="rect">
            <a:avLst/>
          </a:prstGeom>
          <a:noFill/>
        </p:spPr>
        <p:txBody>
          <a:bodyPr wrap="none" rtlCol="0">
            <a:spAutoFit/>
          </a:bodyPr>
          <a:lstStyle/>
          <a:p>
            <a:r>
              <a:rPr lang="en-US" sz="3200" dirty="0">
                <a:solidFill>
                  <a:srgbClr val="0000A8"/>
                </a:solidFill>
              </a:rPr>
              <a:t>scenario</a:t>
            </a:r>
            <a:r>
              <a:rPr lang="en-US" dirty="0"/>
              <a:t>:</a:t>
            </a:r>
          </a:p>
        </p:txBody>
      </p:sp>
      <p:grpSp>
        <p:nvGrpSpPr>
          <p:cNvPr id="689" name="Group 688">
            <a:extLst>
              <a:ext uri="{FF2B5EF4-FFF2-40B4-BE49-F238E27FC236}">
                <a16:creationId xmlns:a16="http://schemas.microsoft.com/office/drawing/2014/main" id="{230ABE4F-8AF2-9E4F-BDBA-55842C20F2DE}"/>
              </a:ext>
            </a:extLst>
          </p:cNvPr>
          <p:cNvGrpSpPr/>
          <p:nvPr/>
        </p:nvGrpSpPr>
        <p:grpSpPr>
          <a:xfrm>
            <a:off x="9296400" y="4451350"/>
            <a:ext cx="2425700" cy="1612900"/>
            <a:chOff x="9296400" y="4451350"/>
            <a:chExt cx="2425700" cy="1612900"/>
          </a:xfrm>
        </p:grpSpPr>
        <p:pic>
          <p:nvPicPr>
            <p:cNvPr id="687" name="Picture 686" descr="A picture containing table, drawing&#10;&#10;Description automatically generated">
              <a:extLst>
                <a:ext uri="{FF2B5EF4-FFF2-40B4-BE49-F238E27FC236}">
                  <a16:creationId xmlns:a16="http://schemas.microsoft.com/office/drawing/2014/main" id="{567E3F56-C964-6B44-9119-9470EAA0BD8F}"/>
                </a:ext>
              </a:extLst>
            </p:cNvPr>
            <p:cNvPicPr>
              <a:picLocks noChangeAspect="1"/>
            </p:cNvPicPr>
            <p:nvPr/>
          </p:nvPicPr>
          <p:blipFill>
            <a:blip r:embed="rId6"/>
            <a:stretch>
              <a:fillRect/>
            </a:stretch>
          </p:blipFill>
          <p:spPr>
            <a:xfrm>
              <a:off x="10109200" y="4451350"/>
              <a:ext cx="1612900" cy="1612900"/>
            </a:xfrm>
            <a:prstGeom prst="rect">
              <a:avLst/>
            </a:prstGeom>
          </p:spPr>
        </p:pic>
        <p:sp>
          <p:nvSpPr>
            <p:cNvPr id="688" name="TextBox 687">
              <a:extLst>
                <a:ext uri="{FF2B5EF4-FFF2-40B4-BE49-F238E27FC236}">
                  <a16:creationId xmlns:a16="http://schemas.microsoft.com/office/drawing/2014/main" id="{04B87FED-359F-224A-9E8E-D78A200B02F9}"/>
                </a:ext>
              </a:extLst>
            </p:cNvPr>
            <p:cNvSpPr txBox="1"/>
            <p:nvPr/>
          </p:nvSpPr>
          <p:spPr>
            <a:xfrm>
              <a:off x="9296400" y="4744591"/>
              <a:ext cx="1492716" cy="1077218"/>
            </a:xfrm>
            <a:prstGeom prst="rect">
              <a:avLst/>
            </a:prstGeom>
            <a:noFill/>
          </p:spPr>
          <p:txBody>
            <a:bodyPr wrap="none" rtlCol="0">
              <a:spAutoFit/>
            </a:bodyPr>
            <a:lstStyle/>
            <a:p>
              <a:pPr algn="ctr"/>
              <a:r>
                <a:rPr lang="en-US" sz="3200" i="1" dirty="0">
                  <a:solidFill>
                    <a:srgbClr val="00B050"/>
                  </a:solidFill>
                </a:rPr>
                <a:t>Sounds </a:t>
              </a:r>
            </a:p>
            <a:p>
              <a:pPr algn="ctr"/>
              <a:r>
                <a:rPr lang="en-US" sz="3200" i="1" dirty="0">
                  <a:solidFill>
                    <a:srgbClr val="00B050"/>
                  </a:solidFill>
                </a:rPr>
                <a:t>simple!</a:t>
              </a:r>
            </a:p>
          </p:txBody>
        </p:sp>
      </p:grpSp>
    </p:spTree>
    <p:extLst>
      <p:ext uri="{BB962C8B-B14F-4D97-AF65-F5344CB8AC3E}">
        <p14:creationId xmlns:p14="http://schemas.microsoft.com/office/powerpoint/2010/main" val="329899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73"/>
                                        </p:tgtEl>
                                        <p:attrNameLst>
                                          <p:attrName>style.visibility</p:attrName>
                                        </p:attrNameLst>
                                      </p:cBhvr>
                                      <p:to>
                                        <p:strVal val="visible"/>
                                      </p:to>
                                    </p:set>
                                    <p:animEffect transition="in" filter="wipe(left)">
                                      <p:cBhvr>
                                        <p:cTn id="7" dur="500"/>
                                        <p:tgtEl>
                                          <p:spTgt spid="67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83"/>
                                        </p:tgtEl>
                                        <p:attrNameLst>
                                          <p:attrName>style.visibility</p:attrName>
                                        </p:attrNameLst>
                                      </p:cBhvr>
                                      <p:to>
                                        <p:strVal val="visible"/>
                                      </p:to>
                                    </p:set>
                                    <p:animEffect transition="in" filter="dissolve">
                                      <p:cBhvr>
                                        <p:cTn id="10" dur="500"/>
                                        <p:tgtEl>
                                          <p:spTgt spid="68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82"/>
                                        </p:tgtEl>
                                        <p:attrNameLst>
                                          <p:attrName>style.visibility</p:attrName>
                                        </p:attrNameLst>
                                      </p:cBhvr>
                                      <p:to>
                                        <p:strVal val="visible"/>
                                      </p:to>
                                    </p:set>
                                    <p:animEffect transition="in" filter="wipe(right)">
                                      <p:cBhvr>
                                        <p:cTn id="15" dur="500"/>
                                        <p:tgtEl>
                                          <p:spTgt spid="682"/>
                                        </p:tgtEl>
                                      </p:cBhvr>
                                    </p:animEffect>
                                  </p:childTnLst>
                                </p:cTn>
                              </p:par>
                              <p:par>
                                <p:cTn id="16" presetID="22" presetClass="entr" presetSubtype="2" fill="hold" nodeType="withEffect">
                                  <p:stCondLst>
                                    <p:cond delay="0"/>
                                  </p:stCondLst>
                                  <p:childTnLst>
                                    <p:set>
                                      <p:cBhvr>
                                        <p:cTn id="17" dur="1" fill="hold">
                                          <p:stCondLst>
                                            <p:cond delay="0"/>
                                          </p:stCondLst>
                                        </p:cTn>
                                        <p:tgtEl>
                                          <p:spTgt spid="445"/>
                                        </p:tgtEl>
                                        <p:attrNameLst>
                                          <p:attrName>style.visibility</p:attrName>
                                        </p:attrNameLst>
                                      </p:cBhvr>
                                      <p:to>
                                        <p:strVal val="visible"/>
                                      </p:to>
                                    </p:set>
                                    <p:animEffect transition="in" filter="wipe(right)">
                                      <p:cBhvr>
                                        <p:cTn id="18" dur="500"/>
                                        <p:tgtEl>
                                          <p:spTgt spid="445"/>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684"/>
                                        </p:tgtEl>
                                        <p:attrNameLst>
                                          <p:attrName>style.visibility</p:attrName>
                                        </p:attrNameLst>
                                      </p:cBhvr>
                                      <p:to>
                                        <p:strVal val="visible"/>
                                      </p:to>
                                    </p:set>
                                    <p:animEffect transition="in" filter="dissolve">
                                      <p:cBhvr>
                                        <p:cTn id="21" dur="500"/>
                                        <p:tgtEl>
                                          <p:spTgt spid="684"/>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689"/>
                                        </p:tgtEl>
                                        <p:attrNameLst>
                                          <p:attrName>style.visibility</p:attrName>
                                        </p:attrNameLst>
                                      </p:cBhvr>
                                      <p:to>
                                        <p:strVal val="visible"/>
                                      </p:to>
                                    </p:set>
                                    <p:animEffect transition="in" filter="dissolve">
                                      <p:cBhvr>
                                        <p:cTn id="26" dur="500"/>
                                        <p:tgtEl>
                                          <p:spTgt spid="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3" grpId="0" animBg="1"/>
      <p:bldP spid="683" grpId="0"/>
      <p:bldP spid="68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lstStyle/>
          <a:p>
            <a:r>
              <a:rPr lang="en-US" dirty="0"/>
              <a:t>A day in the life: connecting to the Internet</a:t>
            </a: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67</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4087905"/>
            <a:ext cx="512015" cy="18116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EFE9D7D9-4CDB-1846-A1D6-B5373D48D5FA}"/>
              </a:ext>
            </a:extLst>
          </p:cNvPr>
          <p:cNvSpPr txBox="1"/>
          <p:nvPr/>
        </p:nvSpPr>
        <p:spPr>
          <a:xfrm>
            <a:off x="2528047" y="4464423"/>
            <a:ext cx="1351524" cy="565283"/>
          </a:xfrm>
          <a:prstGeom prst="rect">
            <a:avLst/>
          </a:prstGeom>
          <a:noFill/>
        </p:spPr>
        <p:txBody>
          <a:bodyPr wrap="none" rtlCol="0">
            <a:spAutoFit/>
          </a:bodyPr>
          <a:lstStyle/>
          <a:p>
            <a:pPr>
              <a:lnSpc>
                <a:spcPct val="85000"/>
              </a:lnSpc>
            </a:pPr>
            <a:r>
              <a:rPr lang="en-US" dirty="0"/>
              <a:t>router has </a:t>
            </a:r>
          </a:p>
          <a:p>
            <a:pPr>
              <a:lnSpc>
                <a:spcPct val="85000"/>
              </a:lnSpc>
            </a:pPr>
            <a:r>
              <a:rPr lang="en-US" dirty="0"/>
              <a:t>DHCP server</a:t>
            </a:r>
          </a:p>
        </p:txBody>
      </p:sp>
      <p:sp>
        <p:nvSpPr>
          <p:cNvPr id="800" name="TextBox 799">
            <a:extLst>
              <a:ext uri="{FF2B5EF4-FFF2-40B4-BE49-F238E27FC236}">
                <a16:creationId xmlns:a16="http://schemas.microsoft.com/office/drawing/2014/main" id="{7BDA3AAD-B58E-6845-99C9-0537654BF779}"/>
              </a:ext>
            </a:extLst>
          </p:cNvPr>
          <p:cNvSpPr txBox="1"/>
          <p:nvPr/>
        </p:nvSpPr>
        <p:spPr>
          <a:xfrm>
            <a:off x="2236695" y="2034987"/>
            <a:ext cx="1661032" cy="565283"/>
          </a:xfrm>
          <a:prstGeom prst="rect">
            <a:avLst/>
          </a:prstGeom>
          <a:noFill/>
        </p:spPr>
        <p:txBody>
          <a:bodyPr wrap="none" rtlCol="0">
            <a:spAutoFit/>
          </a:bodyPr>
          <a:lstStyle/>
          <a:p>
            <a:pPr>
              <a:lnSpc>
                <a:spcPct val="85000"/>
              </a:lnSpc>
            </a:pPr>
            <a:r>
              <a:rPr lang="en-US" dirty="0"/>
              <a:t>arriving mobile:</a:t>
            </a:r>
          </a:p>
          <a:p>
            <a:pPr>
              <a:lnSpc>
                <a:spcPct val="85000"/>
              </a:lnSpc>
            </a:pPr>
            <a:r>
              <a:rPr lang="en-US" dirty="0"/>
              <a:t>DHCP client</a:t>
            </a:r>
          </a:p>
        </p:txBody>
      </p:sp>
      <p:sp>
        <p:nvSpPr>
          <p:cNvPr id="913" name="Rectangle 189">
            <a:extLst>
              <a:ext uri="{FF2B5EF4-FFF2-40B4-BE49-F238E27FC236}">
                <a16:creationId xmlns:a16="http://schemas.microsoft.com/office/drawing/2014/main" id="{7F20F080-1B74-4740-BF0E-68EDFD77002B}"/>
              </a:ext>
            </a:extLst>
          </p:cNvPr>
          <p:cNvSpPr txBox="1">
            <a:spLocks noChangeArrowheads="1"/>
          </p:cNvSpPr>
          <p:nvPr/>
        </p:nvSpPr>
        <p:spPr bwMode="auto">
          <a:xfrm>
            <a:off x="5158160" y="1377950"/>
            <a:ext cx="6691630" cy="126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31775" indent="-231775">
              <a:defRPr/>
            </a:pPr>
            <a:r>
              <a:rPr lang="en-US" kern="0" dirty="0">
                <a:cs typeface="+mn-cs"/>
              </a:rPr>
              <a:t>connecting laptop needs to get its own IP address, addr of first-hop router, addr of DNS server: use </a:t>
            </a:r>
            <a:r>
              <a:rPr lang="en-US" kern="0" dirty="0">
                <a:solidFill>
                  <a:srgbClr val="C00000"/>
                </a:solidFill>
                <a:cs typeface="+mn-cs"/>
              </a:rPr>
              <a:t>DHCP</a:t>
            </a:r>
          </a:p>
        </p:txBody>
      </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1" cy="828"/>
              <a:chOff x="569" y="2954"/>
              <a:chExt cx="501" cy="828"/>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24" name="Group 253">
            <a:extLst>
              <a:ext uri="{FF2B5EF4-FFF2-40B4-BE49-F238E27FC236}">
                <a16:creationId xmlns:a16="http://schemas.microsoft.com/office/drawing/2014/main" id="{67A91C39-2F37-074F-914B-1E78059AB1A7}"/>
              </a:ext>
            </a:extLst>
          </p:cNvPr>
          <p:cNvGrpSpPr>
            <a:grpSpLocks/>
          </p:cNvGrpSpPr>
          <p:nvPr/>
        </p:nvGrpSpPr>
        <p:grpSpPr bwMode="auto">
          <a:xfrm>
            <a:off x="641723" y="1411287"/>
            <a:ext cx="544513" cy="244475"/>
            <a:chOff x="844" y="3337"/>
            <a:chExt cx="343" cy="154"/>
          </a:xfrm>
        </p:grpSpPr>
        <p:sp>
          <p:nvSpPr>
            <p:cNvPr id="925" name="Rectangle 251">
              <a:extLst>
                <a:ext uri="{FF2B5EF4-FFF2-40B4-BE49-F238E27FC236}">
                  <a16:creationId xmlns:a16="http://schemas.microsoft.com/office/drawing/2014/main" id="{8F5C1DA1-33C0-924C-A578-C74F96AAEB1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6" name="Text Box 252">
              <a:extLst>
                <a:ext uri="{FF2B5EF4-FFF2-40B4-BE49-F238E27FC236}">
                  <a16:creationId xmlns:a16="http://schemas.microsoft.com/office/drawing/2014/main" id="{974DE7F1-6FD1-6147-BDFA-B60FCDFC994A}"/>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27" name="Group 299">
            <a:extLst>
              <a:ext uri="{FF2B5EF4-FFF2-40B4-BE49-F238E27FC236}">
                <a16:creationId xmlns:a16="http://schemas.microsoft.com/office/drawing/2014/main" id="{036B01E1-60D7-0344-8480-3C2B28A24B85}"/>
              </a:ext>
            </a:extLst>
          </p:cNvPr>
          <p:cNvGrpSpPr>
            <a:grpSpLocks/>
          </p:cNvGrpSpPr>
          <p:nvPr/>
        </p:nvGrpSpPr>
        <p:grpSpPr bwMode="auto">
          <a:xfrm>
            <a:off x="187698" y="1430337"/>
            <a:ext cx="1081088" cy="1166813"/>
            <a:chOff x="42" y="744"/>
            <a:chExt cx="681" cy="735"/>
          </a:xfrm>
        </p:grpSpPr>
        <p:grpSp>
          <p:nvGrpSpPr>
            <p:cNvPr id="928" name="Group 296">
              <a:extLst>
                <a:ext uri="{FF2B5EF4-FFF2-40B4-BE49-F238E27FC236}">
                  <a16:creationId xmlns:a16="http://schemas.microsoft.com/office/drawing/2014/main" id="{25B7F2D5-26EB-404A-8078-15A558861F86}"/>
                </a:ext>
              </a:extLst>
            </p:cNvPr>
            <p:cNvGrpSpPr>
              <a:grpSpLocks/>
            </p:cNvGrpSpPr>
            <p:nvPr/>
          </p:nvGrpSpPr>
          <p:grpSpPr bwMode="auto">
            <a:xfrm>
              <a:off x="42" y="886"/>
              <a:ext cx="681" cy="468"/>
              <a:chOff x="42" y="886"/>
              <a:chExt cx="681" cy="468"/>
            </a:xfrm>
          </p:grpSpPr>
          <p:grpSp>
            <p:nvGrpSpPr>
              <p:cNvPr id="930" name="Group 295">
                <a:extLst>
                  <a:ext uri="{FF2B5EF4-FFF2-40B4-BE49-F238E27FC236}">
                    <a16:creationId xmlns:a16="http://schemas.microsoft.com/office/drawing/2014/main" id="{516792BF-0719-5146-A428-C65466ACA8F9}"/>
                  </a:ext>
                </a:extLst>
              </p:cNvPr>
              <p:cNvGrpSpPr>
                <a:grpSpLocks/>
              </p:cNvGrpSpPr>
              <p:nvPr/>
            </p:nvGrpSpPr>
            <p:grpSpPr bwMode="auto">
              <a:xfrm>
                <a:off x="278" y="886"/>
                <a:ext cx="397" cy="154"/>
                <a:chOff x="740" y="3209"/>
                <a:chExt cx="397" cy="154"/>
              </a:xfrm>
            </p:grpSpPr>
            <p:grpSp>
              <p:nvGrpSpPr>
                <p:cNvPr id="955" name="Group 254">
                  <a:extLst>
                    <a:ext uri="{FF2B5EF4-FFF2-40B4-BE49-F238E27FC236}">
                      <a16:creationId xmlns:a16="http://schemas.microsoft.com/office/drawing/2014/main" id="{4C401CB1-BBDA-7B43-B7C7-154C3DE1A252}"/>
                    </a:ext>
                  </a:extLst>
                </p:cNvPr>
                <p:cNvGrpSpPr>
                  <a:grpSpLocks/>
                </p:cNvGrpSpPr>
                <p:nvPr/>
              </p:nvGrpSpPr>
              <p:grpSpPr bwMode="auto">
                <a:xfrm>
                  <a:off x="794" y="3209"/>
                  <a:ext cx="343" cy="154"/>
                  <a:chOff x="844" y="3337"/>
                  <a:chExt cx="343" cy="154"/>
                </a:xfrm>
              </p:grpSpPr>
              <p:sp>
                <p:nvSpPr>
                  <p:cNvPr id="958" name="Rectangle 255">
                    <a:extLst>
                      <a:ext uri="{FF2B5EF4-FFF2-40B4-BE49-F238E27FC236}">
                        <a16:creationId xmlns:a16="http://schemas.microsoft.com/office/drawing/2014/main" id="{D97BCFDF-D0CE-AF4F-9290-64A7466607B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9" name="Text Box 256">
                    <a:extLst>
                      <a:ext uri="{FF2B5EF4-FFF2-40B4-BE49-F238E27FC236}">
                        <a16:creationId xmlns:a16="http://schemas.microsoft.com/office/drawing/2014/main" id="{EB33ED16-C899-C44F-8941-1661B033CFCB}"/>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956" name="Rectangle 266">
                  <a:extLst>
                    <a:ext uri="{FF2B5EF4-FFF2-40B4-BE49-F238E27FC236}">
                      <a16:creationId xmlns:a16="http://schemas.microsoft.com/office/drawing/2014/main" id="{D396D344-ADDF-F043-AA7F-94747181057E}"/>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7" name="Rectangle 267">
                  <a:extLst>
                    <a:ext uri="{FF2B5EF4-FFF2-40B4-BE49-F238E27FC236}">
                      <a16:creationId xmlns:a16="http://schemas.microsoft.com/office/drawing/2014/main" id="{9A648105-52C6-0E40-9C6E-3AE148FAB897}"/>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31" name="Group 274">
                <a:extLst>
                  <a:ext uri="{FF2B5EF4-FFF2-40B4-BE49-F238E27FC236}">
                    <a16:creationId xmlns:a16="http://schemas.microsoft.com/office/drawing/2014/main" id="{0F24D476-BB38-DF44-987E-FD2321A52FA4}"/>
                  </a:ext>
                </a:extLst>
              </p:cNvPr>
              <p:cNvGrpSpPr>
                <a:grpSpLocks/>
              </p:cNvGrpSpPr>
              <p:nvPr/>
            </p:nvGrpSpPr>
            <p:grpSpPr bwMode="auto">
              <a:xfrm>
                <a:off x="278" y="1034"/>
                <a:ext cx="397" cy="154"/>
                <a:chOff x="836" y="3305"/>
                <a:chExt cx="397" cy="154"/>
              </a:xfrm>
            </p:grpSpPr>
            <p:grpSp>
              <p:nvGrpSpPr>
                <p:cNvPr id="949" name="Group 268">
                  <a:extLst>
                    <a:ext uri="{FF2B5EF4-FFF2-40B4-BE49-F238E27FC236}">
                      <a16:creationId xmlns:a16="http://schemas.microsoft.com/office/drawing/2014/main" id="{E1FA6F16-C789-3742-9796-6EC843032C74}"/>
                    </a:ext>
                  </a:extLst>
                </p:cNvPr>
                <p:cNvGrpSpPr>
                  <a:grpSpLocks/>
                </p:cNvGrpSpPr>
                <p:nvPr/>
              </p:nvGrpSpPr>
              <p:grpSpPr bwMode="auto">
                <a:xfrm>
                  <a:off x="890" y="3305"/>
                  <a:ext cx="343" cy="154"/>
                  <a:chOff x="844" y="3337"/>
                  <a:chExt cx="343" cy="154"/>
                </a:xfrm>
              </p:grpSpPr>
              <p:sp>
                <p:nvSpPr>
                  <p:cNvPr id="953" name="Rectangle 269">
                    <a:extLst>
                      <a:ext uri="{FF2B5EF4-FFF2-40B4-BE49-F238E27FC236}">
                        <a16:creationId xmlns:a16="http://schemas.microsoft.com/office/drawing/2014/main" id="{6EB760F8-E089-9A47-9210-D6E1B526D78D}"/>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4" name="Text Box 270">
                    <a:extLst>
                      <a:ext uri="{FF2B5EF4-FFF2-40B4-BE49-F238E27FC236}">
                        <a16:creationId xmlns:a16="http://schemas.microsoft.com/office/drawing/2014/main" id="{33F5C3C7-CEB9-2443-AD4C-63446A3F5868}"/>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50" name="Group 273">
                  <a:extLst>
                    <a:ext uri="{FF2B5EF4-FFF2-40B4-BE49-F238E27FC236}">
                      <a16:creationId xmlns:a16="http://schemas.microsoft.com/office/drawing/2014/main" id="{D33136C0-F06F-DA45-8D61-8DBF6C374028}"/>
                    </a:ext>
                  </a:extLst>
                </p:cNvPr>
                <p:cNvGrpSpPr>
                  <a:grpSpLocks/>
                </p:cNvGrpSpPr>
                <p:nvPr/>
              </p:nvGrpSpPr>
              <p:grpSpPr bwMode="auto">
                <a:xfrm>
                  <a:off x="836" y="3334"/>
                  <a:ext cx="354" cy="94"/>
                  <a:chOff x="836" y="3334"/>
                  <a:chExt cx="354" cy="94"/>
                </a:xfrm>
              </p:grpSpPr>
              <p:sp>
                <p:nvSpPr>
                  <p:cNvPr id="951" name="Rectangle 271">
                    <a:extLst>
                      <a:ext uri="{FF2B5EF4-FFF2-40B4-BE49-F238E27FC236}">
                        <a16:creationId xmlns:a16="http://schemas.microsoft.com/office/drawing/2014/main" id="{451E718B-7E86-4F43-85B0-BBD89C8925F5}"/>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52" name="Rectangle 272">
                    <a:extLst>
                      <a:ext uri="{FF2B5EF4-FFF2-40B4-BE49-F238E27FC236}">
                        <a16:creationId xmlns:a16="http://schemas.microsoft.com/office/drawing/2014/main" id="{D2F8ABD9-F3BA-0147-BDBF-E2EB291A1236}"/>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32" name="Group 293">
                <a:extLst>
                  <a:ext uri="{FF2B5EF4-FFF2-40B4-BE49-F238E27FC236}">
                    <a16:creationId xmlns:a16="http://schemas.microsoft.com/office/drawing/2014/main" id="{B097776A-FF97-7247-8B17-ED5E94F12C97}"/>
                  </a:ext>
                </a:extLst>
              </p:cNvPr>
              <p:cNvGrpSpPr>
                <a:grpSpLocks/>
              </p:cNvGrpSpPr>
              <p:nvPr/>
            </p:nvGrpSpPr>
            <p:grpSpPr bwMode="auto">
              <a:xfrm>
                <a:off x="165" y="1054"/>
                <a:ext cx="480" cy="112"/>
                <a:chOff x="627" y="3377"/>
                <a:chExt cx="480" cy="112"/>
              </a:xfrm>
            </p:grpSpPr>
            <p:sp>
              <p:nvSpPr>
                <p:cNvPr id="947" name="Rectangle 276">
                  <a:extLst>
                    <a:ext uri="{FF2B5EF4-FFF2-40B4-BE49-F238E27FC236}">
                      <a16:creationId xmlns:a16="http://schemas.microsoft.com/office/drawing/2014/main" id="{D2C9F788-880E-284B-9438-39AE526001EF}"/>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8" name="Rectangle 277">
                  <a:extLst>
                    <a:ext uri="{FF2B5EF4-FFF2-40B4-BE49-F238E27FC236}">
                      <a16:creationId xmlns:a16="http://schemas.microsoft.com/office/drawing/2014/main" id="{38773D8B-A639-F74A-8363-73B7CBCDCFC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33" name="Group 294">
                <a:extLst>
                  <a:ext uri="{FF2B5EF4-FFF2-40B4-BE49-F238E27FC236}">
                    <a16:creationId xmlns:a16="http://schemas.microsoft.com/office/drawing/2014/main" id="{E1190CC1-4BB6-6245-8459-90EF4F5F8610}"/>
                  </a:ext>
                </a:extLst>
              </p:cNvPr>
              <p:cNvGrpSpPr>
                <a:grpSpLocks/>
              </p:cNvGrpSpPr>
              <p:nvPr/>
            </p:nvGrpSpPr>
            <p:grpSpPr bwMode="auto">
              <a:xfrm>
                <a:off x="42" y="1200"/>
                <a:ext cx="681" cy="154"/>
                <a:chOff x="504" y="3523"/>
                <a:chExt cx="681" cy="154"/>
              </a:xfrm>
            </p:grpSpPr>
            <p:grpSp>
              <p:nvGrpSpPr>
                <p:cNvPr id="934" name="Group 287">
                  <a:extLst>
                    <a:ext uri="{FF2B5EF4-FFF2-40B4-BE49-F238E27FC236}">
                      <a16:creationId xmlns:a16="http://schemas.microsoft.com/office/drawing/2014/main" id="{DBBAC159-5C8E-6D48-8969-BAD313506819}"/>
                    </a:ext>
                  </a:extLst>
                </p:cNvPr>
                <p:cNvGrpSpPr>
                  <a:grpSpLocks/>
                </p:cNvGrpSpPr>
                <p:nvPr/>
              </p:nvGrpSpPr>
              <p:grpSpPr bwMode="auto">
                <a:xfrm>
                  <a:off x="623" y="3523"/>
                  <a:ext cx="510" cy="154"/>
                  <a:chOff x="723" y="3453"/>
                  <a:chExt cx="510" cy="154"/>
                </a:xfrm>
              </p:grpSpPr>
              <p:grpSp>
                <p:nvGrpSpPr>
                  <p:cNvPr id="938" name="Group 278">
                    <a:extLst>
                      <a:ext uri="{FF2B5EF4-FFF2-40B4-BE49-F238E27FC236}">
                        <a16:creationId xmlns:a16="http://schemas.microsoft.com/office/drawing/2014/main" id="{833D1410-64ED-AF48-92D1-4AD4AB58206A}"/>
                      </a:ext>
                    </a:extLst>
                  </p:cNvPr>
                  <p:cNvGrpSpPr>
                    <a:grpSpLocks/>
                  </p:cNvGrpSpPr>
                  <p:nvPr/>
                </p:nvGrpSpPr>
                <p:grpSpPr bwMode="auto">
                  <a:xfrm>
                    <a:off x="836" y="3453"/>
                    <a:ext cx="397" cy="154"/>
                    <a:chOff x="836" y="3305"/>
                    <a:chExt cx="397" cy="154"/>
                  </a:xfrm>
                </p:grpSpPr>
                <p:grpSp>
                  <p:nvGrpSpPr>
                    <p:cNvPr id="941" name="Group 279">
                      <a:extLst>
                        <a:ext uri="{FF2B5EF4-FFF2-40B4-BE49-F238E27FC236}">
                          <a16:creationId xmlns:a16="http://schemas.microsoft.com/office/drawing/2014/main" id="{570CDB6F-0A4C-1A48-8368-C8B3B5CAEE2A}"/>
                        </a:ext>
                      </a:extLst>
                    </p:cNvPr>
                    <p:cNvGrpSpPr>
                      <a:grpSpLocks/>
                    </p:cNvGrpSpPr>
                    <p:nvPr/>
                  </p:nvGrpSpPr>
                  <p:grpSpPr bwMode="auto">
                    <a:xfrm>
                      <a:off x="890" y="3305"/>
                      <a:ext cx="343" cy="154"/>
                      <a:chOff x="844" y="3337"/>
                      <a:chExt cx="343" cy="154"/>
                    </a:xfrm>
                  </p:grpSpPr>
                  <p:sp>
                    <p:nvSpPr>
                      <p:cNvPr id="945" name="Rectangle 280">
                        <a:extLst>
                          <a:ext uri="{FF2B5EF4-FFF2-40B4-BE49-F238E27FC236}">
                            <a16:creationId xmlns:a16="http://schemas.microsoft.com/office/drawing/2014/main" id="{64AB7D62-F235-E443-AC7F-EF97587E2D88}"/>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6" name="Text Box 281">
                        <a:extLst>
                          <a:ext uri="{FF2B5EF4-FFF2-40B4-BE49-F238E27FC236}">
                            <a16:creationId xmlns:a16="http://schemas.microsoft.com/office/drawing/2014/main" id="{F60EE6A9-AC6B-334C-96AE-C944BB82B5D6}"/>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42" name="Group 282">
                      <a:extLst>
                        <a:ext uri="{FF2B5EF4-FFF2-40B4-BE49-F238E27FC236}">
                          <a16:creationId xmlns:a16="http://schemas.microsoft.com/office/drawing/2014/main" id="{6C7A6C13-64CB-2547-A7BD-5B05F7E2A8BD}"/>
                        </a:ext>
                      </a:extLst>
                    </p:cNvPr>
                    <p:cNvGrpSpPr>
                      <a:grpSpLocks/>
                    </p:cNvGrpSpPr>
                    <p:nvPr/>
                  </p:nvGrpSpPr>
                  <p:grpSpPr bwMode="auto">
                    <a:xfrm>
                      <a:off x="836" y="3334"/>
                      <a:ext cx="354" cy="94"/>
                      <a:chOff x="836" y="3334"/>
                      <a:chExt cx="354" cy="94"/>
                    </a:xfrm>
                  </p:grpSpPr>
                  <p:sp>
                    <p:nvSpPr>
                      <p:cNvPr id="943" name="Rectangle 283">
                        <a:extLst>
                          <a:ext uri="{FF2B5EF4-FFF2-40B4-BE49-F238E27FC236}">
                            <a16:creationId xmlns:a16="http://schemas.microsoft.com/office/drawing/2014/main" id="{BE5D4429-585A-3A4D-8677-5A9D50B3ACE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4" name="Rectangle 284">
                        <a:extLst>
                          <a:ext uri="{FF2B5EF4-FFF2-40B4-BE49-F238E27FC236}">
                            <a16:creationId xmlns:a16="http://schemas.microsoft.com/office/drawing/2014/main" id="{8B6BEFDD-E012-094C-8BDE-E4F16F6E82C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39" name="Rectangle 285">
                    <a:extLst>
                      <a:ext uri="{FF2B5EF4-FFF2-40B4-BE49-F238E27FC236}">
                        <a16:creationId xmlns:a16="http://schemas.microsoft.com/office/drawing/2014/main" id="{F4AC69A3-E8B5-4941-B537-CA85210373DE}"/>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40" name="Rectangle 286">
                    <a:extLst>
                      <a:ext uri="{FF2B5EF4-FFF2-40B4-BE49-F238E27FC236}">
                        <a16:creationId xmlns:a16="http://schemas.microsoft.com/office/drawing/2014/main" id="{E06C5B3D-D017-9B4F-B791-7A2F26FD645E}"/>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935" name="Rectangle 288">
                  <a:extLst>
                    <a:ext uri="{FF2B5EF4-FFF2-40B4-BE49-F238E27FC236}">
                      <a16:creationId xmlns:a16="http://schemas.microsoft.com/office/drawing/2014/main" id="{881A85A8-3B0B-F840-80D4-5D7C3E0C8F75}"/>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6" name="Rectangle 290">
                  <a:extLst>
                    <a:ext uri="{FF2B5EF4-FFF2-40B4-BE49-F238E27FC236}">
                      <a16:creationId xmlns:a16="http://schemas.microsoft.com/office/drawing/2014/main" id="{951F7854-1323-974F-A9B1-85C00CDFF728}"/>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37" name="Rectangle 291">
                  <a:extLst>
                    <a:ext uri="{FF2B5EF4-FFF2-40B4-BE49-F238E27FC236}">
                      <a16:creationId xmlns:a16="http://schemas.microsoft.com/office/drawing/2014/main" id="{7D05E58A-2C2B-3845-94FE-36532B8E8113}"/>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29" name="AutoShape 297">
              <a:extLst>
                <a:ext uri="{FF2B5EF4-FFF2-40B4-BE49-F238E27FC236}">
                  <a16:creationId xmlns:a16="http://schemas.microsoft.com/office/drawing/2014/main" id="{52A07AA1-02B1-E74F-A63A-01368D82FCBF}"/>
                </a:ext>
              </a:extLst>
            </p:cNvPr>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60" name="Group 318">
            <a:extLst>
              <a:ext uri="{FF2B5EF4-FFF2-40B4-BE49-F238E27FC236}">
                <a16:creationId xmlns:a16="http://schemas.microsoft.com/office/drawing/2014/main" id="{AE2E5A29-53E0-CD49-8113-CBFA420D0F5A}"/>
              </a:ext>
            </a:extLst>
          </p:cNvPr>
          <p:cNvGrpSpPr>
            <a:grpSpLocks/>
          </p:cNvGrpSpPr>
          <p:nvPr/>
        </p:nvGrpSpPr>
        <p:grpSpPr bwMode="auto">
          <a:xfrm>
            <a:off x="771898" y="2638425"/>
            <a:ext cx="1081088" cy="244475"/>
            <a:chOff x="504" y="3523"/>
            <a:chExt cx="681" cy="154"/>
          </a:xfrm>
        </p:grpSpPr>
        <p:grpSp>
          <p:nvGrpSpPr>
            <p:cNvPr id="961" name="Group 319">
              <a:extLst>
                <a:ext uri="{FF2B5EF4-FFF2-40B4-BE49-F238E27FC236}">
                  <a16:creationId xmlns:a16="http://schemas.microsoft.com/office/drawing/2014/main" id="{32076325-D93F-DF4F-B3CA-0BC632FEDD57}"/>
                </a:ext>
              </a:extLst>
            </p:cNvPr>
            <p:cNvGrpSpPr>
              <a:grpSpLocks/>
            </p:cNvGrpSpPr>
            <p:nvPr/>
          </p:nvGrpSpPr>
          <p:grpSpPr bwMode="auto">
            <a:xfrm>
              <a:off x="623" y="3523"/>
              <a:ext cx="510" cy="154"/>
              <a:chOff x="723" y="3453"/>
              <a:chExt cx="510" cy="154"/>
            </a:xfrm>
          </p:grpSpPr>
          <p:grpSp>
            <p:nvGrpSpPr>
              <p:cNvPr id="965" name="Group 320">
                <a:extLst>
                  <a:ext uri="{FF2B5EF4-FFF2-40B4-BE49-F238E27FC236}">
                    <a16:creationId xmlns:a16="http://schemas.microsoft.com/office/drawing/2014/main" id="{740E2AF7-5689-9248-A162-3841BCBFBCE1}"/>
                  </a:ext>
                </a:extLst>
              </p:cNvPr>
              <p:cNvGrpSpPr>
                <a:grpSpLocks/>
              </p:cNvGrpSpPr>
              <p:nvPr/>
            </p:nvGrpSpPr>
            <p:grpSpPr bwMode="auto">
              <a:xfrm>
                <a:off x="836" y="3453"/>
                <a:ext cx="397" cy="154"/>
                <a:chOff x="836" y="3305"/>
                <a:chExt cx="397" cy="154"/>
              </a:xfrm>
            </p:grpSpPr>
            <p:grpSp>
              <p:nvGrpSpPr>
                <p:cNvPr id="968" name="Group 321">
                  <a:extLst>
                    <a:ext uri="{FF2B5EF4-FFF2-40B4-BE49-F238E27FC236}">
                      <a16:creationId xmlns:a16="http://schemas.microsoft.com/office/drawing/2014/main" id="{07BB8175-B9AC-4443-8FF2-EBAE1A93BB2B}"/>
                    </a:ext>
                  </a:extLst>
                </p:cNvPr>
                <p:cNvGrpSpPr>
                  <a:grpSpLocks/>
                </p:cNvGrpSpPr>
                <p:nvPr/>
              </p:nvGrpSpPr>
              <p:grpSpPr bwMode="auto">
                <a:xfrm>
                  <a:off x="890" y="3305"/>
                  <a:ext cx="343" cy="154"/>
                  <a:chOff x="844" y="3337"/>
                  <a:chExt cx="343" cy="154"/>
                </a:xfrm>
              </p:grpSpPr>
              <p:sp>
                <p:nvSpPr>
                  <p:cNvPr id="972" name="Rectangle 322">
                    <a:extLst>
                      <a:ext uri="{FF2B5EF4-FFF2-40B4-BE49-F238E27FC236}">
                        <a16:creationId xmlns:a16="http://schemas.microsoft.com/office/drawing/2014/main" id="{5F315AE2-C0AB-B948-8D19-54AE1B571D1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3" name="Text Box 323">
                    <a:extLst>
                      <a:ext uri="{FF2B5EF4-FFF2-40B4-BE49-F238E27FC236}">
                        <a16:creationId xmlns:a16="http://schemas.microsoft.com/office/drawing/2014/main" id="{5099DC84-26F5-E34B-AA99-0B387A2727FC}"/>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969" name="Group 324">
                  <a:extLst>
                    <a:ext uri="{FF2B5EF4-FFF2-40B4-BE49-F238E27FC236}">
                      <a16:creationId xmlns:a16="http://schemas.microsoft.com/office/drawing/2014/main" id="{612ED850-223C-DE49-A666-F267507B8EB0}"/>
                    </a:ext>
                  </a:extLst>
                </p:cNvPr>
                <p:cNvGrpSpPr>
                  <a:grpSpLocks/>
                </p:cNvGrpSpPr>
                <p:nvPr/>
              </p:nvGrpSpPr>
              <p:grpSpPr bwMode="auto">
                <a:xfrm>
                  <a:off x="836" y="3334"/>
                  <a:ext cx="354" cy="94"/>
                  <a:chOff x="836" y="3334"/>
                  <a:chExt cx="354" cy="94"/>
                </a:xfrm>
              </p:grpSpPr>
              <p:sp>
                <p:nvSpPr>
                  <p:cNvPr id="970" name="Rectangle 325">
                    <a:extLst>
                      <a:ext uri="{FF2B5EF4-FFF2-40B4-BE49-F238E27FC236}">
                        <a16:creationId xmlns:a16="http://schemas.microsoft.com/office/drawing/2014/main" id="{EB39FB28-9965-7A47-8350-8115025658B4}"/>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1" name="Rectangle 326">
                    <a:extLst>
                      <a:ext uri="{FF2B5EF4-FFF2-40B4-BE49-F238E27FC236}">
                        <a16:creationId xmlns:a16="http://schemas.microsoft.com/office/drawing/2014/main" id="{F10C57B1-0008-6B4D-84EE-3F7F08FFE69A}"/>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66" name="Rectangle 327">
                <a:extLst>
                  <a:ext uri="{FF2B5EF4-FFF2-40B4-BE49-F238E27FC236}">
                    <a16:creationId xmlns:a16="http://schemas.microsoft.com/office/drawing/2014/main" id="{EA174235-C690-2947-8D8A-6552937C8396}"/>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67" name="Rectangle 328">
                <a:extLst>
                  <a:ext uri="{FF2B5EF4-FFF2-40B4-BE49-F238E27FC236}">
                    <a16:creationId xmlns:a16="http://schemas.microsoft.com/office/drawing/2014/main" id="{6F2404D7-BEC2-774E-AC4E-879C82C5F415}"/>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962" name="Rectangle 329">
              <a:extLst>
                <a:ext uri="{FF2B5EF4-FFF2-40B4-BE49-F238E27FC236}">
                  <a16:creationId xmlns:a16="http://schemas.microsoft.com/office/drawing/2014/main" id="{0790A545-85C2-0745-A2D2-FD00ADCE6CCF}"/>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63" name="Rectangle 330">
              <a:extLst>
                <a:ext uri="{FF2B5EF4-FFF2-40B4-BE49-F238E27FC236}">
                  <a16:creationId xmlns:a16="http://schemas.microsoft.com/office/drawing/2014/main" id="{258DF1A4-F461-9547-9E2F-55EDEF3148C6}"/>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64" name="Rectangle 331">
              <a:extLst>
                <a:ext uri="{FF2B5EF4-FFF2-40B4-BE49-F238E27FC236}">
                  <a16:creationId xmlns:a16="http://schemas.microsoft.com/office/drawing/2014/main" id="{8E131857-A817-B641-ACBF-7B42AEF5DFAA}"/>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74" name="Group 342">
            <a:extLst>
              <a:ext uri="{FF2B5EF4-FFF2-40B4-BE49-F238E27FC236}">
                <a16:creationId xmlns:a16="http://schemas.microsoft.com/office/drawing/2014/main" id="{68368F8A-0905-C04F-8373-D523E15DD390}"/>
              </a:ext>
            </a:extLst>
          </p:cNvPr>
          <p:cNvGrpSpPr>
            <a:grpSpLocks/>
          </p:cNvGrpSpPr>
          <p:nvPr/>
        </p:nvGrpSpPr>
        <p:grpSpPr bwMode="auto">
          <a:xfrm>
            <a:off x="1598986" y="3330575"/>
            <a:ext cx="1316037" cy="1314450"/>
            <a:chOff x="931" y="1941"/>
            <a:chExt cx="829" cy="828"/>
          </a:xfrm>
        </p:grpSpPr>
        <p:sp>
          <p:nvSpPr>
            <p:cNvPr id="975" name="Freeform 334">
              <a:extLst>
                <a:ext uri="{FF2B5EF4-FFF2-40B4-BE49-F238E27FC236}">
                  <a16:creationId xmlns:a16="http://schemas.microsoft.com/office/drawing/2014/main" id="{FEE3001B-2BDF-E641-AFF3-DFF0ECFF1797}"/>
                </a:ext>
              </a:extLst>
            </p:cNvPr>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rgbClr val="FFFFFF">
                    <a:lumMod val="75000"/>
                  </a:srgbClr>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76" name="Group 335">
              <a:extLst>
                <a:ext uri="{FF2B5EF4-FFF2-40B4-BE49-F238E27FC236}">
                  <a16:creationId xmlns:a16="http://schemas.microsoft.com/office/drawing/2014/main" id="{075A72C7-137F-3848-A6E3-E64A408A3061}"/>
                </a:ext>
              </a:extLst>
            </p:cNvPr>
            <p:cNvGrpSpPr>
              <a:grpSpLocks/>
            </p:cNvGrpSpPr>
            <p:nvPr/>
          </p:nvGrpSpPr>
          <p:grpSpPr bwMode="auto">
            <a:xfrm>
              <a:off x="931" y="1941"/>
              <a:ext cx="501" cy="828"/>
              <a:chOff x="569" y="2954"/>
              <a:chExt cx="501" cy="828"/>
            </a:xfrm>
          </p:grpSpPr>
          <p:sp>
            <p:nvSpPr>
              <p:cNvPr id="977" name="Rectangle 336">
                <a:extLst>
                  <a:ext uri="{FF2B5EF4-FFF2-40B4-BE49-F238E27FC236}">
                    <a16:creationId xmlns:a16="http://schemas.microsoft.com/office/drawing/2014/main" id="{5A39D877-B301-F047-BE8E-34B3EF11CB36}"/>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8" name="Text Box 337">
                <a:extLst>
                  <a:ext uri="{FF2B5EF4-FFF2-40B4-BE49-F238E27FC236}">
                    <a16:creationId xmlns:a16="http://schemas.microsoft.com/office/drawing/2014/main" id="{3B8C2E8D-8470-A948-BC08-E08C849665A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79" name="Line 338">
                <a:extLst>
                  <a:ext uri="{FF2B5EF4-FFF2-40B4-BE49-F238E27FC236}">
                    <a16:creationId xmlns:a16="http://schemas.microsoft.com/office/drawing/2014/main" id="{D0A08B72-CDE0-DE4B-8B12-A912F9745895}"/>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0" name="Line 339">
                <a:extLst>
                  <a:ext uri="{FF2B5EF4-FFF2-40B4-BE49-F238E27FC236}">
                    <a16:creationId xmlns:a16="http://schemas.microsoft.com/office/drawing/2014/main" id="{A57D4F7D-2E7F-6840-AC85-141D53A7F3A8}"/>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1" name="Line 340">
                <a:extLst>
                  <a:ext uri="{FF2B5EF4-FFF2-40B4-BE49-F238E27FC236}">
                    <a16:creationId xmlns:a16="http://schemas.microsoft.com/office/drawing/2014/main" id="{8CF39C3F-AF73-EB42-B07E-8E2490424491}"/>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2" name="Line 341">
                <a:extLst>
                  <a:ext uri="{FF2B5EF4-FFF2-40B4-BE49-F238E27FC236}">
                    <a16:creationId xmlns:a16="http://schemas.microsoft.com/office/drawing/2014/main" id="{6579215B-0078-6047-B238-35EDE678ABC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83" name="Group 442">
            <a:extLst>
              <a:ext uri="{FF2B5EF4-FFF2-40B4-BE49-F238E27FC236}">
                <a16:creationId xmlns:a16="http://schemas.microsoft.com/office/drawing/2014/main" id="{CAE32C70-D1FB-BA42-8A1B-258AC0E2B6F1}"/>
              </a:ext>
            </a:extLst>
          </p:cNvPr>
          <p:cNvGrpSpPr>
            <a:grpSpLocks/>
          </p:cNvGrpSpPr>
          <p:nvPr/>
        </p:nvGrpSpPr>
        <p:grpSpPr bwMode="auto">
          <a:xfrm>
            <a:off x="460748" y="3230562"/>
            <a:ext cx="1081088" cy="1217613"/>
            <a:chOff x="1404" y="3105"/>
            <a:chExt cx="681" cy="767"/>
          </a:xfrm>
        </p:grpSpPr>
        <p:grpSp>
          <p:nvGrpSpPr>
            <p:cNvPr id="984" name="Group 344">
              <a:extLst>
                <a:ext uri="{FF2B5EF4-FFF2-40B4-BE49-F238E27FC236}">
                  <a16:creationId xmlns:a16="http://schemas.microsoft.com/office/drawing/2014/main" id="{535B826F-510C-BF44-9510-D17EB2F18192}"/>
                </a:ext>
              </a:extLst>
            </p:cNvPr>
            <p:cNvGrpSpPr>
              <a:grpSpLocks/>
            </p:cNvGrpSpPr>
            <p:nvPr/>
          </p:nvGrpSpPr>
          <p:grpSpPr bwMode="auto">
            <a:xfrm>
              <a:off x="1404" y="3355"/>
              <a:ext cx="681" cy="468"/>
              <a:chOff x="42" y="886"/>
              <a:chExt cx="681" cy="468"/>
            </a:xfrm>
          </p:grpSpPr>
          <p:grpSp>
            <p:nvGrpSpPr>
              <p:cNvPr id="989" name="Group 345">
                <a:extLst>
                  <a:ext uri="{FF2B5EF4-FFF2-40B4-BE49-F238E27FC236}">
                    <a16:creationId xmlns:a16="http://schemas.microsoft.com/office/drawing/2014/main" id="{CC2F36E8-F561-254D-A2F3-9EC429D2FC50}"/>
                  </a:ext>
                </a:extLst>
              </p:cNvPr>
              <p:cNvGrpSpPr>
                <a:grpSpLocks/>
              </p:cNvGrpSpPr>
              <p:nvPr/>
            </p:nvGrpSpPr>
            <p:grpSpPr bwMode="auto">
              <a:xfrm>
                <a:off x="278" y="886"/>
                <a:ext cx="397" cy="154"/>
                <a:chOff x="740" y="3209"/>
                <a:chExt cx="397" cy="154"/>
              </a:xfrm>
            </p:grpSpPr>
            <p:grpSp>
              <p:nvGrpSpPr>
                <p:cNvPr id="1014" name="Group 346">
                  <a:extLst>
                    <a:ext uri="{FF2B5EF4-FFF2-40B4-BE49-F238E27FC236}">
                      <a16:creationId xmlns:a16="http://schemas.microsoft.com/office/drawing/2014/main" id="{2A39A3DF-37B9-A046-B45F-DDEB0747FFB8}"/>
                    </a:ext>
                  </a:extLst>
                </p:cNvPr>
                <p:cNvGrpSpPr>
                  <a:grpSpLocks/>
                </p:cNvGrpSpPr>
                <p:nvPr/>
              </p:nvGrpSpPr>
              <p:grpSpPr bwMode="auto">
                <a:xfrm>
                  <a:off x="794" y="3209"/>
                  <a:ext cx="343" cy="154"/>
                  <a:chOff x="844" y="3337"/>
                  <a:chExt cx="343" cy="154"/>
                </a:xfrm>
              </p:grpSpPr>
              <p:sp>
                <p:nvSpPr>
                  <p:cNvPr id="1017" name="Rectangle 347">
                    <a:extLst>
                      <a:ext uri="{FF2B5EF4-FFF2-40B4-BE49-F238E27FC236}">
                        <a16:creationId xmlns:a16="http://schemas.microsoft.com/office/drawing/2014/main" id="{CDDBFF1B-133C-C242-9AD4-CA71E208AB0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8" name="Text Box 348">
                    <a:extLst>
                      <a:ext uri="{FF2B5EF4-FFF2-40B4-BE49-F238E27FC236}">
                        <a16:creationId xmlns:a16="http://schemas.microsoft.com/office/drawing/2014/main" id="{3E9F27AD-85F0-9142-80D2-9255459C40CB}"/>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1015" name="Rectangle 349">
                  <a:extLst>
                    <a:ext uri="{FF2B5EF4-FFF2-40B4-BE49-F238E27FC236}">
                      <a16:creationId xmlns:a16="http://schemas.microsoft.com/office/drawing/2014/main" id="{A38BC2AA-3B4D-3E45-9E24-8F7FA47DC277}"/>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6" name="Rectangle 350">
                  <a:extLst>
                    <a:ext uri="{FF2B5EF4-FFF2-40B4-BE49-F238E27FC236}">
                      <a16:creationId xmlns:a16="http://schemas.microsoft.com/office/drawing/2014/main" id="{4D0DCC29-F838-854E-B252-6092C4CC721E}"/>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90" name="Group 351">
                <a:extLst>
                  <a:ext uri="{FF2B5EF4-FFF2-40B4-BE49-F238E27FC236}">
                    <a16:creationId xmlns:a16="http://schemas.microsoft.com/office/drawing/2014/main" id="{E3BB0571-3E41-2243-A4B9-ADED5DED6DB7}"/>
                  </a:ext>
                </a:extLst>
              </p:cNvPr>
              <p:cNvGrpSpPr>
                <a:grpSpLocks/>
              </p:cNvGrpSpPr>
              <p:nvPr/>
            </p:nvGrpSpPr>
            <p:grpSpPr bwMode="auto">
              <a:xfrm>
                <a:off x="278" y="1034"/>
                <a:ext cx="397" cy="154"/>
                <a:chOff x="836" y="3305"/>
                <a:chExt cx="397" cy="154"/>
              </a:xfrm>
            </p:grpSpPr>
            <p:grpSp>
              <p:nvGrpSpPr>
                <p:cNvPr id="1008" name="Group 352">
                  <a:extLst>
                    <a:ext uri="{FF2B5EF4-FFF2-40B4-BE49-F238E27FC236}">
                      <a16:creationId xmlns:a16="http://schemas.microsoft.com/office/drawing/2014/main" id="{1C138F43-E151-7F43-A52C-AD2B7236B970}"/>
                    </a:ext>
                  </a:extLst>
                </p:cNvPr>
                <p:cNvGrpSpPr>
                  <a:grpSpLocks/>
                </p:cNvGrpSpPr>
                <p:nvPr/>
              </p:nvGrpSpPr>
              <p:grpSpPr bwMode="auto">
                <a:xfrm>
                  <a:off x="890" y="3305"/>
                  <a:ext cx="343" cy="154"/>
                  <a:chOff x="844" y="3337"/>
                  <a:chExt cx="343" cy="154"/>
                </a:xfrm>
              </p:grpSpPr>
              <p:sp>
                <p:nvSpPr>
                  <p:cNvPr id="1012" name="Rectangle 353">
                    <a:extLst>
                      <a:ext uri="{FF2B5EF4-FFF2-40B4-BE49-F238E27FC236}">
                        <a16:creationId xmlns:a16="http://schemas.microsoft.com/office/drawing/2014/main" id="{7653FF77-2A5B-F14E-8DBC-6CFE9E5842FD}"/>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3" name="Text Box 354">
                    <a:extLst>
                      <a:ext uri="{FF2B5EF4-FFF2-40B4-BE49-F238E27FC236}">
                        <a16:creationId xmlns:a16="http://schemas.microsoft.com/office/drawing/2014/main" id="{9CBC4FC0-A9F3-C141-A9E4-1D05ADAC0F8E}"/>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1009" name="Group 355">
                  <a:extLst>
                    <a:ext uri="{FF2B5EF4-FFF2-40B4-BE49-F238E27FC236}">
                      <a16:creationId xmlns:a16="http://schemas.microsoft.com/office/drawing/2014/main" id="{310047C9-8808-4445-B52D-5CA46FDD641B}"/>
                    </a:ext>
                  </a:extLst>
                </p:cNvPr>
                <p:cNvGrpSpPr>
                  <a:grpSpLocks/>
                </p:cNvGrpSpPr>
                <p:nvPr/>
              </p:nvGrpSpPr>
              <p:grpSpPr bwMode="auto">
                <a:xfrm>
                  <a:off x="836" y="3334"/>
                  <a:ext cx="354" cy="94"/>
                  <a:chOff x="836" y="3334"/>
                  <a:chExt cx="354" cy="94"/>
                </a:xfrm>
              </p:grpSpPr>
              <p:sp>
                <p:nvSpPr>
                  <p:cNvPr id="1010" name="Rectangle 356">
                    <a:extLst>
                      <a:ext uri="{FF2B5EF4-FFF2-40B4-BE49-F238E27FC236}">
                        <a16:creationId xmlns:a16="http://schemas.microsoft.com/office/drawing/2014/main" id="{96EC94E7-E7F6-424C-8131-D0050A04AC5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11" name="Rectangle 357">
                    <a:extLst>
                      <a:ext uri="{FF2B5EF4-FFF2-40B4-BE49-F238E27FC236}">
                        <a16:creationId xmlns:a16="http://schemas.microsoft.com/office/drawing/2014/main" id="{31A0860A-5296-1C40-B3AD-99D10D108C85}"/>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91" name="Group 358">
                <a:extLst>
                  <a:ext uri="{FF2B5EF4-FFF2-40B4-BE49-F238E27FC236}">
                    <a16:creationId xmlns:a16="http://schemas.microsoft.com/office/drawing/2014/main" id="{B8BA444A-6734-E648-A8B7-625F44F741A5}"/>
                  </a:ext>
                </a:extLst>
              </p:cNvPr>
              <p:cNvGrpSpPr>
                <a:grpSpLocks/>
              </p:cNvGrpSpPr>
              <p:nvPr/>
            </p:nvGrpSpPr>
            <p:grpSpPr bwMode="auto">
              <a:xfrm>
                <a:off x="165" y="1054"/>
                <a:ext cx="480" cy="112"/>
                <a:chOff x="627" y="3377"/>
                <a:chExt cx="480" cy="112"/>
              </a:xfrm>
            </p:grpSpPr>
            <p:sp>
              <p:nvSpPr>
                <p:cNvPr id="1006" name="Rectangle 359">
                  <a:extLst>
                    <a:ext uri="{FF2B5EF4-FFF2-40B4-BE49-F238E27FC236}">
                      <a16:creationId xmlns:a16="http://schemas.microsoft.com/office/drawing/2014/main" id="{64C334ED-D7B4-9446-9CB5-432A9E9F1460}"/>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7" name="Rectangle 360">
                  <a:extLst>
                    <a:ext uri="{FF2B5EF4-FFF2-40B4-BE49-F238E27FC236}">
                      <a16:creationId xmlns:a16="http://schemas.microsoft.com/office/drawing/2014/main" id="{7F68324F-E179-3446-A101-B4E7CAEE8FAD}"/>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992" name="Group 361">
                <a:extLst>
                  <a:ext uri="{FF2B5EF4-FFF2-40B4-BE49-F238E27FC236}">
                    <a16:creationId xmlns:a16="http://schemas.microsoft.com/office/drawing/2014/main" id="{E66A5E66-1B3E-2D4E-9100-D69BCCCB0773}"/>
                  </a:ext>
                </a:extLst>
              </p:cNvPr>
              <p:cNvGrpSpPr>
                <a:grpSpLocks/>
              </p:cNvGrpSpPr>
              <p:nvPr/>
            </p:nvGrpSpPr>
            <p:grpSpPr bwMode="auto">
              <a:xfrm>
                <a:off x="42" y="1200"/>
                <a:ext cx="681" cy="154"/>
                <a:chOff x="504" y="3523"/>
                <a:chExt cx="681" cy="154"/>
              </a:xfrm>
            </p:grpSpPr>
            <p:grpSp>
              <p:nvGrpSpPr>
                <p:cNvPr id="993" name="Group 362">
                  <a:extLst>
                    <a:ext uri="{FF2B5EF4-FFF2-40B4-BE49-F238E27FC236}">
                      <a16:creationId xmlns:a16="http://schemas.microsoft.com/office/drawing/2014/main" id="{9FB4C4AA-CF1C-A240-A099-A6B39C7D1696}"/>
                    </a:ext>
                  </a:extLst>
                </p:cNvPr>
                <p:cNvGrpSpPr>
                  <a:grpSpLocks/>
                </p:cNvGrpSpPr>
                <p:nvPr/>
              </p:nvGrpSpPr>
              <p:grpSpPr bwMode="auto">
                <a:xfrm>
                  <a:off x="623" y="3523"/>
                  <a:ext cx="510" cy="154"/>
                  <a:chOff x="723" y="3453"/>
                  <a:chExt cx="510" cy="154"/>
                </a:xfrm>
              </p:grpSpPr>
              <p:grpSp>
                <p:nvGrpSpPr>
                  <p:cNvPr id="997" name="Group 363">
                    <a:extLst>
                      <a:ext uri="{FF2B5EF4-FFF2-40B4-BE49-F238E27FC236}">
                        <a16:creationId xmlns:a16="http://schemas.microsoft.com/office/drawing/2014/main" id="{DD3ADBE0-19D6-AA4A-AFE7-344358E34CEB}"/>
                      </a:ext>
                    </a:extLst>
                  </p:cNvPr>
                  <p:cNvGrpSpPr>
                    <a:grpSpLocks/>
                  </p:cNvGrpSpPr>
                  <p:nvPr/>
                </p:nvGrpSpPr>
                <p:grpSpPr bwMode="auto">
                  <a:xfrm>
                    <a:off x="836" y="3453"/>
                    <a:ext cx="397" cy="154"/>
                    <a:chOff x="836" y="3305"/>
                    <a:chExt cx="397" cy="154"/>
                  </a:xfrm>
                </p:grpSpPr>
                <p:grpSp>
                  <p:nvGrpSpPr>
                    <p:cNvPr id="1000" name="Group 364">
                      <a:extLst>
                        <a:ext uri="{FF2B5EF4-FFF2-40B4-BE49-F238E27FC236}">
                          <a16:creationId xmlns:a16="http://schemas.microsoft.com/office/drawing/2014/main" id="{C6146689-126B-B940-9665-055B14C21450}"/>
                        </a:ext>
                      </a:extLst>
                    </p:cNvPr>
                    <p:cNvGrpSpPr>
                      <a:grpSpLocks/>
                    </p:cNvGrpSpPr>
                    <p:nvPr/>
                  </p:nvGrpSpPr>
                  <p:grpSpPr bwMode="auto">
                    <a:xfrm>
                      <a:off x="890" y="3305"/>
                      <a:ext cx="343" cy="154"/>
                      <a:chOff x="844" y="3337"/>
                      <a:chExt cx="343" cy="154"/>
                    </a:xfrm>
                  </p:grpSpPr>
                  <p:sp>
                    <p:nvSpPr>
                      <p:cNvPr id="1004" name="Rectangle 365">
                        <a:extLst>
                          <a:ext uri="{FF2B5EF4-FFF2-40B4-BE49-F238E27FC236}">
                            <a16:creationId xmlns:a16="http://schemas.microsoft.com/office/drawing/2014/main" id="{3CCBDEDA-5855-334C-9BBC-9B86EE229E3F}"/>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5" name="Text Box 366">
                        <a:extLst>
                          <a:ext uri="{FF2B5EF4-FFF2-40B4-BE49-F238E27FC236}">
                            <a16:creationId xmlns:a16="http://schemas.microsoft.com/office/drawing/2014/main" id="{6E0072AB-BA09-C440-BE8B-9453DC857846}"/>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1001" name="Group 367">
                      <a:extLst>
                        <a:ext uri="{FF2B5EF4-FFF2-40B4-BE49-F238E27FC236}">
                          <a16:creationId xmlns:a16="http://schemas.microsoft.com/office/drawing/2014/main" id="{E8A63574-AAA9-514D-A845-F608E8E0B495}"/>
                        </a:ext>
                      </a:extLst>
                    </p:cNvPr>
                    <p:cNvGrpSpPr>
                      <a:grpSpLocks/>
                    </p:cNvGrpSpPr>
                    <p:nvPr/>
                  </p:nvGrpSpPr>
                  <p:grpSpPr bwMode="auto">
                    <a:xfrm>
                      <a:off x="836" y="3334"/>
                      <a:ext cx="354" cy="94"/>
                      <a:chOff x="836" y="3334"/>
                      <a:chExt cx="354" cy="94"/>
                    </a:xfrm>
                  </p:grpSpPr>
                  <p:sp>
                    <p:nvSpPr>
                      <p:cNvPr id="1002" name="Rectangle 368">
                        <a:extLst>
                          <a:ext uri="{FF2B5EF4-FFF2-40B4-BE49-F238E27FC236}">
                            <a16:creationId xmlns:a16="http://schemas.microsoft.com/office/drawing/2014/main" id="{504B5B68-81BD-1E45-9AE7-0B22E4EF2864}"/>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03" name="Rectangle 369">
                        <a:extLst>
                          <a:ext uri="{FF2B5EF4-FFF2-40B4-BE49-F238E27FC236}">
                            <a16:creationId xmlns:a16="http://schemas.microsoft.com/office/drawing/2014/main" id="{982029F1-0177-F84B-B77A-42B9829C522D}"/>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98" name="Rectangle 370">
                    <a:extLst>
                      <a:ext uri="{FF2B5EF4-FFF2-40B4-BE49-F238E27FC236}">
                        <a16:creationId xmlns:a16="http://schemas.microsoft.com/office/drawing/2014/main" id="{E5DC45E8-ABEF-2B40-BF11-6C4B34D1F9E8}"/>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9" name="Rectangle 371">
                    <a:extLst>
                      <a:ext uri="{FF2B5EF4-FFF2-40B4-BE49-F238E27FC236}">
                        <a16:creationId xmlns:a16="http://schemas.microsoft.com/office/drawing/2014/main" id="{2FA6CC4C-BC5C-734A-8F22-98287FB76B92}"/>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994" name="Rectangle 372">
                  <a:extLst>
                    <a:ext uri="{FF2B5EF4-FFF2-40B4-BE49-F238E27FC236}">
                      <a16:creationId xmlns:a16="http://schemas.microsoft.com/office/drawing/2014/main" id="{34E664B8-99D6-6F40-BE55-0AA80C7AEBE0}"/>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5" name="Rectangle 373">
                  <a:extLst>
                    <a:ext uri="{FF2B5EF4-FFF2-40B4-BE49-F238E27FC236}">
                      <a16:creationId xmlns:a16="http://schemas.microsoft.com/office/drawing/2014/main" id="{CC4EE0A5-884E-484A-A205-3EFE607F381B}"/>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96" name="Rectangle 374">
                  <a:extLst>
                    <a:ext uri="{FF2B5EF4-FFF2-40B4-BE49-F238E27FC236}">
                      <a16:creationId xmlns:a16="http://schemas.microsoft.com/office/drawing/2014/main" id="{C1058AB9-C0A2-5041-A945-698709EF8C99}"/>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985" name="AutoShape 375">
              <a:extLst>
                <a:ext uri="{FF2B5EF4-FFF2-40B4-BE49-F238E27FC236}">
                  <a16:creationId xmlns:a16="http://schemas.microsoft.com/office/drawing/2014/main" id="{2C8575A3-B4A6-1746-BC86-02600736487B}"/>
                </a:ext>
              </a:extLst>
            </p:cNvPr>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86" name="Group 379">
              <a:extLst>
                <a:ext uri="{FF2B5EF4-FFF2-40B4-BE49-F238E27FC236}">
                  <a16:creationId xmlns:a16="http://schemas.microsoft.com/office/drawing/2014/main" id="{8567E088-D32D-624C-8A9C-F9EDEDB1131D}"/>
                </a:ext>
              </a:extLst>
            </p:cNvPr>
            <p:cNvGrpSpPr>
              <a:grpSpLocks/>
            </p:cNvGrpSpPr>
            <p:nvPr/>
          </p:nvGrpSpPr>
          <p:grpSpPr bwMode="auto">
            <a:xfrm>
              <a:off x="1695" y="3227"/>
              <a:ext cx="343" cy="154"/>
              <a:chOff x="844" y="3337"/>
              <a:chExt cx="343" cy="154"/>
            </a:xfrm>
          </p:grpSpPr>
          <p:sp>
            <p:nvSpPr>
              <p:cNvPr id="987" name="Rectangle 380">
                <a:extLst>
                  <a:ext uri="{FF2B5EF4-FFF2-40B4-BE49-F238E27FC236}">
                    <a16:creationId xmlns:a16="http://schemas.microsoft.com/office/drawing/2014/main" id="{D38CEFD3-34E4-4144-A4A9-E29D2BC79B6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8" name="Text Box 381">
                <a:extLst>
                  <a:ext uri="{FF2B5EF4-FFF2-40B4-BE49-F238E27FC236}">
                    <a16:creationId xmlns:a16="http://schemas.microsoft.com/office/drawing/2014/main" id="{9C84556C-DFF7-A54D-B709-593A7941D6C0}"/>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grpSp>
        <p:nvGrpSpPr>
          <p:cNvPr id="1019" name="Group 476">
            <a:extLst>
              <a:ext uri="{FF2B5EF4-FFF2-40B4-BE49-F238E27FC236}">
                <a16:creationId xmlns:a16="http://schemas.microsoft.com/office/drawing/2014/main" id="{2C1D9870-C854-6D41-84D3-89EBBCE7DBE8}"/>
              </a:ext>
            </a:extLst>
          </p:cNvPr>
          <p:cNvGrpSpPr>
            <a:grpSpLocks/>
          </p:cNvGrpSpPr>
          <p:nvPr/>
        </p:nvGrpSpPr>
        <p:grpSpPr bwMode="auto">
          <a:xfrm>
            <a:off x="924298" y="3427412"/>
            <a:ext cx="544513" cy="244475"/>
            <a:chOff x="844" y="3337"/>
            <a:chExt cx="343" cy="154"/>
          </a:xfrm>
        </p:grpSpPr>
        <p:sp>
          <p:nvSpPr>
            <p:cNvPr id="1020" name="Rectangle 477">
              <a:extLst>
                <a:ext uri="{FF2B5EF4-FFF2-40B4-BE49-F238E27FC236}">
                  <a16:creationId xmlns:a16="http://schemas.microsoft.com/office/drawing/2014/main" id="{48A1A89D-C73C-2D42-A1DC-1D8E81C6514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021" name="Text Box 478">
              <a:extLst>
                <a:ext uri="{FF2B5EF4-FFF2-40B4-BE49-F238E27FC236}">
                  <a16:creationId xmlns:a16="http://schemas.microsoft.com/office/drawing/2014/main" id="{8095651D-95AD-644F-9F69-F6E846D554B1}"/>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1022" name="Rectangle 479">
            <a:extLst>
              <a:ext uri="{FF2B5EF4-FFF2-40B4-BE49-F238E27FC236}">
                <a16:creationId xmlns:a16="http://schemas.microsoft.com/office/drawing/2014/main" id="{B807A09D-A4F1-304B-AB9E-DF3D275452C3}"/>
              </a:ext>
            </a:extLst>
          </p:cNvPr>
          <p:cNvSpPr>
            <a:spLocks noChangeArrowheads="1"/>
          </p:cNvSpPr>
          <p:nvPr/>
        </p:nvSpPr>
        <p:spPr bwMode="auto">
          <a:xfrm>
            <a:off x="5158161" y="2817812"/>
            <a:ext cx="6365968" cy="130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DHCP request </a:t>
            </a:r>
            <a:r>
              <a:rPr lang="en-US" sz="2800" dirty="0">
                <a:solidFill>
                  <a:srgbClr val="0000A8"/>
                </a:solidFill>
                <a:ea typeface="ＭＳ Ｐゴシック" charset="0"/>
              </a:rPr>
              <a:t>encapsulated</a:t>
            </a:r>
            <a:r>
              <a:rPr lang="en-US" sz="2800" dirty="0">
                <a:solidFill>
                  <a:srgbClr val="3333CC"/>
                </a:solidFill>
                <a:ea typeface="ＭＳ Ｐゴシック" charset="0"/>
              </a:rPr>
              <a:t> </a:t>
            </a:r>
            <a:r>
              <a:rPr lang="en-US" sz="2800" dirty="0">
                <a:solidFill>
                  <a:srgbClr val="000000"/>
                </a:solidFill>
                <a:ea typeface="ＭＳ Ｐゴシック" charset="0"/>
              </a:rPr>
              <a:t>in </a:t>
            </a:r>
            <a:r>
              <a:rPr lang="en-US" sz="2800" dirty="0">
                <a:solidFill>
                  <a:srgbClr val="C00000"/>
                </a:solidFill>
                <a:ea typeface="ＭＳ Ｐゴシック" charset="0"/>
              </a:rPr>
              <a:t>UDP</a:t>
            </a:r>
            <a:r>
              <a:rPr lang="en-US" sz="2800" dirty="0">
                <a:solidFill>
                  <a:srgbClr val="000000"/>
                </a:solidFill>
                <a:ea typeface="ＭＳ Ｐゴシック" charset="0"/>
              </a:rPr>
              <a:t>, encapsulated in </a:t>
            </a:r>
            <a:r>
              <a:rPr lang="en-US" sz="2800" dirty="0">
                <a:solidFill>
                  <a:srgbClr val="C00000"/>
                </a:solidFill>
                <a:ea typeface="ＭＳ Ｐゴシック" charset="0"/>
              </a:rPr>
              <a:t>IP</a:t>
            </a:r>
            <a:r>
              <a:rPr lang="en-US" sz="2800" dirty="0">
                <a:solidFill>
                  <a:srgbClr val="000000"/>
                </a:solidFill>
                <a:ea typeface="ＭＳ Ｐゴシック" charset="0"/>
              </a:rPr>
              <a:t>, encapsulated in </a:t>
            </a:r>
            <a:r>
              <a:rPr lang="en-US" sz="2800" dirty="0">
                <a:solidFill>
                  <a:srgbClr val="C00000"/>
                </a:solidFill>
                <a:ea typeface="ＭＳ Ｐゴシック" charset="0"/>
              </a:rPr>
              <a:t>802.3 </a:t>
            </a:r>
            <a:r>
              <a:rPr lang="en-US" sz="2800" dirty="0">
                <a:solidFill>
                  <a:srgbClr val="000000"/>
                </a:solidFill>
                <a:ea typeface="ＭＳ Ｐゴシック" charset="0"/>
              </a:rPr>
              <a:t>Ethernet</a:t>
            </a:r>
          </a:p>
          <a:p>
            <a:pPr marL="342900" indent="-342900" eaLnBrk="0" fontAlgn="base" hangingPunct="0">
              <a:lnSpc>
                <a:spcPct val="90000"/>
              </a:lnSpc>
              <a:spcBef>
                <a:spcPct val="20000"/>
              </a:spcBef>
              <a:spcAft>
                <a:spcPct val="0"/>
              </a:spcAft>
              <a:buClr>
                <a:srgbClr val="000099"/>
              </a:buClr>
              <a:buSzPct val="65000"/>
              <a:buFont typeface="Wingdings" charset="0"/>
              <a:buNone/>
              <a:defRPr/>
            </a:pPr>
            <a:endParaRPr lang="en-US" sz="2800" dirty="0">
              <a:solidFill>
                <a:srgbClr val="000000"/>
              </a:solidFill>
              <a:ea typeface="ＭＳ Ｐゴシック" charset="0"/>
            </a:endParaRPr>
          </a:p>
        </p:txBody>
      </p:sp>
      <p:sp>
        <p:nvSpPr>
          <p:cNvPr id="1023" name="Rectangle 480">
            <a:extLst>
              <a:ext uri="{FF2B5EF4-FFF2-40B4-BE49-F238E27FC236}">
                <a16:creationId xmlns:a16="http://schemas.microsoft.com/office/drawing/2014/main" id="{F684AC9E-DDAB-6349-BA14-508B74898CFF}"/>
              </a:ext>
            </a:extLst>
          </p:cNvPr>
          <p:cNvSpPr>
            <a:spLocks noChangeArrowheads="1"/>
          </p:cNvSpPr>
          <p:nvPr/>
        </p:nvSpPr>
        <p:spPr bwMode="auto">
          <a:xfrm>
            <a:off x="5156572" y="4229100"/>
            <a:ext cx="6573673" cy="1563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Ethernet frame </a:t>
            </a:r>
            <a:r>
              <a:rPr lang="en-US" sz="2800" dirty="0">
                <a:solidFill>
                  <a:srgbClr val="0000A8"/>
                </a:solidFill>
                <a:ea typeface="ＭＳ Ｐゴシック" charset="0"/>
              </a:rPr>
              <a:t>broadcast</a:t>
            </a:r>
            <a:r>
              <a:rPr lang="en-US" sz="2800" dirty="0">
                <a:solidFill>
                  <a:srgbClr val="000000"/>
                </a:solidFill>
                <a:ea typeface="ＭＳ Ｐゴシック" charset="0"/>
              </a:rPr>
              <a:t> (dest: FFFFFFFFFFFF) on LAN, received at router running </a:t>
            </a:r>
            <a:r>
              <a:rPr lang="en-US" sz="2800" dirty="0">
                <a:solidFill>
                  <a:srgbClr val="C00000"/>
                </a:solidFill>
                <a:ea typeface="ＭＳ Ｐゴシック" charset="0"/>
              </a:rPr>
              <a:t>DHCP </a:t>
            </a:r>
            <a:r>
              <a:rPr lang="en-US" sz="2800" dirty="0">
                <a:solidFill>
                  <a:srgbClr val="000000"/>
                </a:solidFill>
                <a:ea typeface="ＭＳ Ｐゴシック" charset="0"/>
              </a:rPr>
              <a:t>server</a:t>
            </a:r>
          </a:p>
        </p:txBody>
      </p:sp>
      <p:sp>
        <p:nvSpPr>
          <p:cNvPr id="1024" name="Rectangle 481">
            <a:extLst>
              <a:ext uri="{FF2B5EF4-FFF2-40B4-BE49-F238E27FC236}">
                <a16:creationId xmlns:a16="http://schemas.microsoft.com/office/drawing/2014/main" id="{EF21724D-DF9C-9943-ABAA-C4C6633ED27B}"/>
              </a:ext>
            </a:extLst>
          </p:cNvPr>
          <p:cNvSpPr>
            <a:spLocks noChangeArrowheads="1"/>
          </p:cNvSpPr>
          <p:nvPr/>
        </p:nvSpPr>
        <p:spPr bwMode="auto">
          <a:xfrm>
            <a:off x="5154985" y="5565775"/>
            <a:ext cx="6541416"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Ethernet </a:t>
            </a:r>
            <a:r>
              <a:rPr lang="en-US" sz="2800" dirty="0">
                <a:solidFill>
                  <a:srgbClr val="0000A8"/>
                </a:solidFill>
                <a:ea typeface="ＭＳ Ｐゴシック" charset="0"/>
              </a:rPr>
              <a:t>de-muxed</a:t>
            </a:r>
            <a:r>
              <a:rPr lang="en-US" sz="2800" dirty="0">
                <a:solidFill>
                  <a:srgbClr val="000000"/>
                </a:solidFill>
                <a:ea typeface="ＭＳ Ｐゴシック" charset="0"/>
              </a:rPr>
              <a:t> to IP de-muxed, UDP de-muxed to DHCP </a:t>
            </a:r>
          </a:p>
        </p:txBody>
      </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Tree>
    <p:extLst>
      <p:ext uri="{BB962C8B-B14F-4D97-AF65-F5344CB8AC3E}">
        <p14:creationId xmlns:p14="http://schemas.microsoft.com/office/powerpoint/2010/main" val="169983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800"/>
                                        </p:tgtEl>
                                        <p:attrNameLst>
                                          <p:attrName>style.visibility</p:attrName>
                                        </p:attrNameLst>
                                      </p:cBhvr>
                                      <p:to>
                                        <p:strVal val="visible"/>
                                      </p:to>
                                    </p:set>
                                    <p:animEffect transition="in" filter="dissolve">
                                      <p:cBhvr>
                                        <p:cTn id="7" dur="500"/>
                                        <p:tgtEl>
                                          <p:spTgt spid="800"/>
                                        </p:tgtEl>
                                      </p:cBhvr>
                                    </p:animEffect>
                                  </p:childTnLst>
                                </p:cTn>
                              </p:par>
                              <p:par>
                                <p:cTn id="8" presetID="9" presetClass="entr" presetSubtype="0" fill="hold" nodeType="withEffect">
                                  <p:stCondLst>
                                    <p:cond delay="0"/>
                                  </p:stCondLst>
                                  <p:childTnLst>
                                    <p:set>
                                      <p:cBhvr>
                                        <p:cTn id="9" dur="1" fill="hold">
                                          <p:stCondLst>
                                            <p:cond delay="0"/>
                                          </p:stCondLst>
                                        </p:cTn>
                                        <p:tgtEl>
                                          <p:spTgt spid="767"/>
                                        </p:tgtEl>
                                        <p:attrNameLst>
                                          <p:attrName>style.visibility</p:attrName>
                                        </p:attrNameLst>
                                      </p:cBhvr>
                                      <p:to>
                                        <p:strVal val="visible"/>
                                      </p:to>
                                    </p:set>
                                    <p:animEffect transition="in" filter="dissolve">
                                      <p:cBhvr>
                                        <p:cTn id="10" dur="500"/>
                                        <p:tgtEl>
                                          <p:spTgt spid="767"/>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915"/>
                                        </p:tgtEl>
                                        <p:attrNameLst>
                                          <p:attrName>style.visibility</p:attrName>
                                        </p:attrNameLst>
                                      </p:cBhvr>
                                      <p:to>
                                        <p:strVal val="visible"/>
                                      </p:to>
                                    </p:set>
                                    <p:animEffect transition="in" filter="wipe(down)">
                                      <p:cBhvr>
                                        <p:cTn id="18" dur="500"/>
                                        <p:tgtEl>
                                          <p:spTgt spid="915"/>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924"/>
                                        </p:tgtEl>
                                        <p:attrNameLst>
                                          <p:attrName>style.visibility</p:attrName>
                                        </p:attrNameLst>
                                      </p:cBhvr>
                                      <p:to>
                                        <p:strVal val="visible"/>
                                      </p:to>
                                    </p:set>
                                    <p:animEffect transition="in" filter="dissolve">
                                      <p:cBhvr>
                                        <p:cTn id="22" dur="500"/>
                                        <p:tgtEl>
                                          <p:spTgt spid="92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913">
                                            <p:txEl>
                                              <p:pRg st="0" end="0"/>
                                            </p:txEl>
                                          </p:spTgt>
                                        </p:tgtEl>
                                        <p:attrNameLst>
                                          <p:attrName>style.visibility</p:attrName>
                                        </p:attrNameLst>
                                      </p:cBhvr>
                                      <p:to>
                                        <p:strVal val="visible"/>
                                      </p:to>
                                    </p:set>
                                    <p:animEffect transition="in" filter="dissolve">
                                      <p:cBhvr>
                                        <p:cTn id="25" dur="500"/>
                                        <p:tgtEl>
                                          <p:spTgt spid="91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927"/>
                                        </p:tgtEl>
                                        <p:attrNameLst>
                                          <p:attrName>style.visibility</p:attrName>
                                        </p:attrNameLst>
                                      </p:cBhvr>
                                      <p:to>
                                        <p:strVal val="visible"/>
                                      </p:to>
                                    </p:set>
                                    <p:animEffect transition="in" filter="wipe(up)">
                                      <p:cBhvr>
                                        <p:cTn id="30" dur="500"/>
                                        <p:tgtEl>
                                          <p:spTgt spid="927"/>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022"/>
                                        </p:tgtEl>
                                        <p:attrNameLst>
                                          <p:attrName>style.visibility</p:attrName>
                                        </p:attrNameLst>
                                      </p:cBhvr>
                                      <p:to>
                                        <p:strVal val="visible"/>
                                      </p:to>
                                    </p:set>
                                    <p:animEffect transition="in" filter="dissolve">
                                      <p:cBhvr>
                                        <p:cTn id="33" dur="500"/>
                                        <p:tgtEl>
                                          <p:spTgt spid="1022"/>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924"/>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927"/>
                                        </p:tgtEl>
                                        <p:attrNameLst>
                                          <p:attrName>style.visibility</p:attrName>
                                        </p:attrNameLst>
                                      </p:cBhvr>
                                      <p:to>
                                        <p:strVal val="hidden"/>
                                      </p:to>
                                    </p:set>
                                  </p:childTnLst>
                                </p:cTn>
                              </p:par>
                            </p:childTnLst>
                          </p:cTn>
                        </p:par>
                        <p:par>
                          <p:cTn id="40" fill="hold">
                            <p:stCondLst>
                              <p:cond delay="0"/>
                            </p:stCondLst>
                            <p:childTnLst>
                              <p:par>
                                <p:cTn id="41" presetID="1" presetClass="entr" presetSubtype="0" fill="hold" nodeType="afterEffect">
                                  <p:stCondLst>
                                    <p:cond delay="0"/>
                                  </p:stCondLst>
                                  <p:childTnLst>
                                    <p:set>
                                      <p:cBhvr>
                                        <p:cTn id="42" dur="1" fill="hold">
                                          <p:stCondLst>
                                            <p:cond delay="0"/>
                                          </p:stCondLst>
                                        </p:cTn>
                                        <p:tgtEl>
                                          <p:spTgt spid="960"/>
                                        </p:tgtEl>
                                        <p:attrNameLst>
                                          <p:attrName>style.visibility</p:attrName>
                                        </p:attrNameLst>
                                      </p:cBhvr>
                                      <p:to>
                                        <p:strVal val="visible"/>
                                      </p:to>
                                    </p:set>
                                  </p:childTnLst>
                                </p:cTn>
                              </p:par>
                              <p:par>
                                <p:cTn id="43" presetID="9" presetClass="entr" presetSubtype="0" fill="hold" grpId="0" nodeType="withEffect">
                                  <p:stCondLst>
                                    <p:cond delay="0"/>
                                  </p:stCondLst>
                                  <p:childTnLst>
                                    <p:set>
                                      <p:cBhvr>
                                        <p:cTn id="44" dur="1" fill="hold">
                                          <p:stCondLst>
                                            <p:cond delay="0"/>
                                          </p:stCondLst>
                                        </p:cTn>
                                        <p:tgtEl>
                                          <p:spTgt spid="1023"/>
                                        </p:tgtEl>
                                        <p:attrNameLst>
                                          <p:attrName>style.visibility</p:attrName>
                                        </p:attrNameLst>
                                      </p:cBhvr>
                                      <p:to>
                                        <p:strVal val="visible"/>
                                      </p:to>
                                    </p:set>
                                    <p:animEffect transition="in" filter="dissolve">
                                      <p:cBhvr>
                                        <p:cTn id="45" dur="500"/>
                                        <p:tgtEl>
                                          <p:spTgt spid="1023"/>
                                        </p:tgtEl>
                                      </p:cBhvr>
                                    </p:animEffect>
                                  </p:childTnLst>
                                </p:cTn>
                              </p:par>
                            </p:childTnLst>
                          </p:cTn>
                        </p:par>
                        <p:par>
                          <p:cTn id="46" fill="hold">
                            <p:stCondLst>
                              <p:cond delay="500"/>
                            </p:stCondLst>
                            <p:childTnLst>
                              <p:par>
                                <p:cTn id="47" presetID="0" presetClass="path" presetSubtype="0" accel="50000" decel="50000" fill="hold" nodeType="afterEffect">
                                  <p:stCondLst>
                                    <p:cond delay="0"/>
                                  </p:stCondLst>
                                  <p:childTnLst>
                                    <p:animMotion origin="layout" path="M -0.00026 3.7037E-6 L 0.22748 0.00416 L 0.10834 0.27291 L -0.0181 0.27129 " pathEditMode="relative" rAng="0" ptsTypes="AAAA">
                                      <p:cBhvr>
                                        <p:cTn id="48" dur="2000" fill="hold"/>
                                        <p:tgtEl>
                                          <p:spTgt spid="960"/>
                                        </p:tgtEl>
                                        <p:attrNameLst>
                                          <p:attrName>ppt_x</p:attrName>
                                          <p:attrName>ppt_y</p:attrName>
                                        </p:attrNameLst>
                                      </p:cBhvr>
                                      <p:rCtr x="10495" y="13634"/>
                                    </p:animMotion>
                                  </p:childTnLst>
                                </p:cTn>
                              </p:par>
                            </p:childTnLst>
                          </p:cTn>
                        </p:par>
                        <p:par>
                          <p:cTn id="49" fill="hold">
                            <p:stCondLst>
                              <p:cond delay="2500"/>
                            </p:stCondLst>
                            <p:childTnLst>
                              <p:par>
                                <p:cTn id="50" presetID="22" presetClass="entr" presetSubtype="2" fill="hold" nodeType="afterEffect">
                                  <p:stCondLst>
                                    <p:cond delay="0"/>
                                  </p:stCondLst>
                                  <p:childTnLst>
                                    <p:set>
                                      <p:cBhvr>
                                        <p:cTn id="51" dur="1" fill="hold">
                                          <p:stCondLst>
                                            <p:cond delay="0"/>
                                          </p:stCondLst>
                                        </p:cTn>
                                        <p:tgtEl>
                                          <p:spTgt spid="974"/>
                                        </p:tgtEl>
                                        <p:attrNameLst>
                                          <p:attrName>style.visibility</p:attrName>
                                        </p:attrNameLst>
                                      </p:cBhvr>
                                      <p:to>
                                        <p:strVal val="visible"/>
                                      </p:to>
                                    </p:set>
                                    <p:animEffect transition="in" filter="wipe(right)">
                                      <p:cBhvr>
                                        <p:cTn id="52" dur="500"/>
                                        <p:tgtEl>
                                          <p:spTgt spid="974"/>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960"/>
                                        </p:tgtEl>
                                        <p:attrNameLst>
                                          <p:attrName>style.visibility</p:attrName>
                                        </p:attrNameLst>
                                      </p:cBhvr>
                                      <p:to>
                                        <p:strVal val="hidden"/>
                                      </p:to>
                                    </p:set>
                                  </p:childTnLst>
                                </p:cTn>
                              </p:par>
                            </p:childTnLst>
                          </p:cTn>
                        </p:par>
                        <p:par>
                          <p:cTn id="57" fill="hold">
                            <p:stCondLst>
                              <p:cond delay="0"/>
                            </p:stCondLst>
                            <p:childTnLst>
                              <p:par>
                                <p:cTn id="58" presetID="22" presetClass="entr" presetSubtype="4" fill="hold" nodeType="afterEffect">
                                  <p:stCondLst>
                                    <p:cond delay="0"/>
                                  </p:stCondLst>
                                  <p:childTnLst>
                                    <p:set>
                                      <p:cBhvr>
                                        <p:cTn id="59" dur="1" fill="hold">
                                          <p:stCondLst>
                                            <p:cond delay="0"/>
                                          </p:stCondLst>
                                        </p:cTn>
                                        <p:tgtEl>
                                          <p:spTgt spid="983"/>
                                        </p:tgtEl>
                                        <p:attrNameLst>
                                          <p:attrName>style.visibility</p:attrName>
                                        </p:attrNameLst>
                                      </p:cBhvr>
                                      <p:to>
                                        <p:strVal val="visible"/>
                                      </p:to>
                                    </p:set>
                                    <p:animEffect transition="in" filter="wipe(down)">
                                      <p:cBhvr>
                                        <p:cTn id="60" dur="1000"/>
                                        <p:tgtEl>
                                          <p:spTgt spid="983"/>
                                        </p:tgtEl>
                                      </p:cBhvr>
                                    </p:animEffect>
                                  </p:childTnLst>
                                </p:cTn>
                              </p:par>
                            </p:childTnLst>
                          </p:cTn>
                        </p:par>
                        <p:par>
                          <p:cTn id="61" fill="hold">
                            <p:stCondLst>
                              <p:cond delay="1000"/>
                            </p:stCondLst>
                            <p:childTnLst>
                              <p:par>
                                <p:cTn id="62" presetID="1" presetClass="exit" presetSubtype="0" fill="hold" nodeType="afterEffect">
                                  <p:stCondLst>
                                    <p:cond delay="1000"/>
                                  </p:stCondLst>
                                  <p:childTnLst>
                                    <p:set>
                                      <p:cBhvr>
                                        <p:cTn id="63" dur="1" fill="hold">
                                          <p:stCondLst>
                                            <p:cond delay="0"/>
                                          </p:stCondLst>
                                        </p:cTn>
                                        <p:tgtEl>
                                          <p:spTgt spid="983"/>
                                        </p:tgtEl>
                                        <p:attrNameLst>
                                          <p:attrName>style.visibility</p:attrName>
                                        </p:attrNameLst>
                                      </p:cBhvr>
                                      <p:to>
                                        <p:strVal val="hidden"/>
                                      </p:to>
                                    </p:set>
                                  </p:childTnLst>
                                </p:cTn>
                              </p:par>
                              <p:par>
                                <p:cTn id="64" presetID="9" presetClass="entr" presetSubtype="0" fill="hold" grpId="0" nodeType="withEffect">
                                  <p:stCondLst>
                                    <p:cond delay="0"/>
                                  </p:stCondLst>
                                  <p:childTnLst>
                                    <p:set>
                                      <p:cBhvr>
                                        <p:cTn id="65" dur="1" fill="hold">
                                          <p:stCondLst>
                                            <p:cond delay="0"/>
                                          </p:stCondLst>
                                        </p:cTn>
                                        <p:tgtEl>
                                          <p:spTgt spid="1024"/>
                                        </p:tgtEl>
                                        <p:attrNameLst>
                                          <p:attrName>style.visibility</p:attrName>
                                        </p:attrNameLst>
                                      </p:cBhvr>
                                      <p:to>
                                        <p:strVal val="visible"/>
                                      </p:to>
                                    </p:set>
                                    <p:animEffect transition="in" filter="dissolve">
                                      <p:cBhvr>
                                        <p:cTn id="66" dur="500"/>
                                        <p:tgtEl>
                                          <p:spTgt spid="1024"/>
                                        </p:tgtEl>
                                      </p:cBhvr>
                                    </p:animEffect>
                                  </p:childTnLst>
                                </p:cTn>
                              </p:par>
                              <p:par>
                                <p:cTn id="67" presetID="1" presetClass="entr" presetSubtype="0" fill="hold" nodeType="withEffect">
                                  <p:stCondLst>
                                    <p:cond delay="1000"/>
                                  </p:stCondLst>
                                  <p:childTnLst>
                                    <p:set>
                                      <p:cBhvr>
                                        <p:cTn id="68" dur="1" fill="hold">
                                          <p:stCondLst>
                                            <p:cond delay="0"/>
                                          </p:stCondLst>
                                        </p:cTn>
                                        <p:tgtEl>
                                          <p:spTgt spid="10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00" grpId="0"/>
      <p:bldP spid="913" grpId="0" build="p"/>
      <p:bldP spid="1022" grpId="0"/>
      <p:bldP spid="1023" grpId="0"/>
      <p:bldP spid="102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lstStyle/>
          <a:p>
            <a:r>
              <a:rPr lang="en-US" dirty="0"/>
              <a:t>A day in the life: connecting to the Internet</a:t>
            </a: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68</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4087905"/>
            <a:ext cx="512015" cy="18116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05000" y="2501153"/>
            <a:ext cx="954696" cy="828225"/>
            <a:chOff x="7432700" y="2327293"/>
            <a:chExt cx="534987" cy="407988"/>
          </a:xfrm>
        </p:grpSpPr>
        <p:pic>
          <p:nvPicPr>
            <p:cNvPr id="649" name="Picture 1017" descr="antenna_stylized">
              <a:extLst>
                <a:ext uri="{FF2B5EF4-FFF2-40B4-BE49-F238E27FC236}">
                  <a16:creationId xmlns:a16="http://schemas.microsoft.com/office/drawing/2014/main" id="{DFEB7442-5BFA-4240-BDFC-20FF055148F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2700" y="2327293"/>
              <a:ext cx="530702" cy="223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EFE9D7D9-4CDB-1846-A1D6-B5373D48D5FA}"/>
              </a:ext>
            </a:extLst>
          </p:cNvPr>
          <p:cNvSpPr txBox="1"/>
          <p:nvPr/>
        </p:nvSpPr>
        <p:spPr>
          <a:xfrm>
            <a:off x="2528047" y="4464423"/>
            <a:ext cx="1351524" cy="565283"/>
          </a:xfrm>
          <a:prstGeom prst="rect">
            <a:avLst/>
          </a:prstGeom>
          <a:noFill/>
        </p:spPr>
        <p:txBody>
          <a:bodyPr wrap="none" rtlCol="0">
            <a:spAutoFit/>
          </a:bodyPr>
          <a:lstStyle/>
          <a:p>
            <a:pPr>
              <a:lnSpc>
                <a:spcPct val="85000"/>
              </a:lnSpc>
            </a:pPr>
            <a:r>
              <a:rPr lang="en-US" dirty="0"/>
              <a:t>router has </a:t>
            </a:r>
          </a:p>
          <a:p>
            <a:pPr>
              <a:lnSpc>
                <a:spcPct val="85000"/>
              </a:lnSpc>
            </a:pPr>
            <a:r>
              <a:rPr lang="en-US" dirty="0"/>
              <a:t>DHCP server</a:t>
            </a:r>
          </a:p>
        </p:txBody>
      </p:sp>
      <p:sp>
        <p:nvSpPr>
          <p:cNvPr id="800" name="TextBox 799">
            <a:extLst>
              <a:ext uri="{FF2B5EF4-FFF2-40B4-BE49-F238E27FC236}">
                <a16:creationId xmlns:a16="http://schemas.microsoft.com/office/drawing/2014/main" id="{7BDA3AAD-B58E-6845-99C9-0537654BF779}"/>
              </a:ext>
            </a:extLst>
          </p:cNvPr>
          <p:cNvSpPr txBox="1"/>
          <p:nvPr/>
        </p:nvSpPr>
        <p:spPr>
          <a:xfrm>
            <a:off x="2236695" y="2034987"/>
            <a:ext cx="1661032" cy="565283"/>
          </a:xfrm>
          <a:prstGeom prst="rect">
            <a:avLst/>
          </a:prstGeom>
          <a:noFill/>
        </p:spPr>
        <p:txBody>
          <a:bodyPr wrap="none" rtlCol="0">
            <a:spAutoFit/>
          </a:bodyPr>
          <a:lstStyle/>
          <a:p>
            <a:pPr>
              <a:lnSpc>
                <a:spcPct val="85000"/>
              </a:lnSpc>
            </a:pPr>
            <a:r>
              <a:rPr lang="en-US" dirty="0"/>
              <a:t>arriving mobile:</a:t>
            </a:r>
          </a:p>
          <a:p>
            <a:pPr>
              <a:lnSpc>
                <a:spcPct val="85000"/>
              </a:lnSpc>
            </a:pPr>
            <a:r>
              <a:rPr lang="en-US" dirty="0"/>
              <a:t>DHCP client</a:t>
            </a:r>
          </a:p>
        </p:txBody>
      </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1" cy="828"/>
              <a:chOff x="569" y="2954"/>
              <a:chExt cx="501" cy="828"/>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974" name="Group 342">
            <a:extLst>
              <a:ext uri="{FF2B5EF4-FFF2-40B4-BE49-F238E27FC236}">
                <a16:creationId xmlns:a16="http://schemas.microsoft.com/office/drawing/2014/main" id="{68368F8A-0905-C04F-8373-D523E15DD390}"/>
              </a:ext>
            </a:extLst>
          </p:cNvPr>
          <p:cNvGrpSpPr>
            <a:grpSpLocks/>
          </p:cNvGrpSpPr>
          <p:nvPr/>
        </p:nvGrpSpPr>
        <p:grpSpPr bwMode="auto">
          <a:xfrm>
            <a:off x="1598986" y="3330575"/>
            <a:ext cx="1316037" cy="1314450"/>
            <a:chOff x="931" y="1941"/>
            <a:chExt cx="829" cy="828"/>
          </a:xfrm>
        </p:grpSpPr>
        <p:sp>
          <p:nvSpPr>
            <p:cNvPr id="975" name="Freeform 334">
              <a:extLst>
                <a:ext uri="{FF2B5EF4-FFF2-40B4-BE49-F238E27FC236}">
                  <a16:creationId xmlns:a16="http://schemas.microsoft.com/office/drawing/2014/main" id="{FEE3001B-2BDF-E641-AFF3-DFF0ECFF1797}"/>
                </a:ext>
              </a:extLst>
            </p:cNvPr>
            <p:cNvSpPr>
              <a:spLocks/>
            </p:cNvSpPr>
            <p:nvPr/>
          </p:nvSpPr>
          <p:spPr bwMode="auto">
            <a:xfrm>
              <a:off x="1424" y="1965"/>
              <a:ext cx="336" cy="80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51" h="801">
                  <a:moveTo>
                    <a:pt x="14" y="0"/>
                  </a:moveTo>
                  <a:lnTo>
                    <a:pt x="551" y="402"/>
                  </a:lnTo>
                  <a:lnTo>
                    <a:pt x="6" y="801"/>
                  </a:lnTo>
                  <a:lnTo>
                    <a:pt x="13" y="535"/>
                  </a:lnTo>
                  <a:lnTo>
                    <a:pt x="0" y="371"/>
                  </a:lnTo>
                  <a:lnTo>
                    <a:pt x="14" y="0"/>
                  </a:lnTo>
                  <a:close/>
                </a:path>
              </a:pathLst>
            </a:custGeom>
            <a:gradFill rotWithShape="1">
              <a:gsLst>
                <a:gs pos="0">
                  <a:srgbClr val="FFFFFF">
                    <a:lumMod val="75000"/>
                  </a:srgbClr>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76" name="Group 335">
              <a:extLst>
                <a:ext uri="{FF2B5EF4-FFF2-40B4-BE49-F238E27FC236}">
                  <a16:creationId xmlns:a16="http://schemas.microsoft.com/office/drawing/2014/main" id="{075A72C7-137F-3848-A6E3-E64A408A3061}"/>
                </a:ext>
              </a:extLst>
            </p:cNvPr>
            <p:cNvGrpSpPr>
              <a:grpSpLocks/>
            </p:cNvGrpSpPr>
            <p:nvPr/>
          </p:nvGrpSpPr>
          <p:grpSpPr bwMode="auto">
            <a:xfrm>
              <a:off x="931" y="1941"/>
              <a:ext cx="501" cy="828"/>
              <a:chOff x="569" y="2954"/>
              <a:chExt cx="501" cy="828"/>
            </a:xfrm>
          </p:grpSpPr>
          <p:sp>
            <p:nvSpPr>
              <p:cNvPr id="977" name="Rectangle 336">
                <a:extLst>
                  <a:ext uri="{FF2B5EF4-FFF2-40B4-BE49-F238E27FC236}">
                    <a16:creationId xmlns:a16="http://schemas.microsoft.com/office/drawing/2014/main" id="{5A39D877-B301-F047-BE8E-34B3EF11CB36}"/>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8" name="Text Box 337">
                <a:extLst>
                  <a:ext uri="{FF2B5EF4-FFF2-40B4-BE49-F238E27FC236}">
                    <a16:creationId xmlns:a16="http://schemas.microsoft.com/office/drawing/2014/main" id="{3B8C2E8D-8470-A948-BC08-E08C849665A5}"/>
                  </a:ext>
                </a:extLst>
              </p:cNvPr>
              <p:cNvSpPr txBox="1">
                <a:spLocks noChangeArrowheads="1"/>
              </p:cNvSpPr>
              <p:nvPr/>
            </p:nvSpPr>
            <p:spPr bwMode="auto">
              <a:xfrm>
                <a:off x="593" y="2954"/>
                <a:ext cx="477"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DHCP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79" name="Line 338">
                <a:extLst>
                  <a:ext uri="{FF2B5EF4-FFF2-40B4-BE49-F238E27FC236}">
                    <a16:creationId xmlns:a16="http://schemas.microsoft.com/office/drawing/2014/main" id="{D0A08B72-CDE0-DE4B-8B12-A912F9745895}"/>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0" name="Line 339">
                <a:extLst>
                  <a:ext uri="{FF2B5EF4-FFF2-40B4-BE49-F238E27FC236}">
                    <a16:creationId xmlns:a16="http://schemas.microsoft.com/office/drawing/2014/main" id="{A57D4F7D-2E7F-6840-AC85-141D53A7F3A8}"/>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1" name="Line 340">
                <a:extLst>
                  <a:ext uri="{FF2B5EF4-FFF2-40B4-BE49-F238E27FC236}">
                    <a16:creationId xmlns:a16="http://schemas.microsoft.com/office/drawing/2014/main" id="{8CF39C3F-AF73-EB42-B07E-8E2490424491}"/>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2" name="Line 341">
                <a:extLst>
                  <a:ext uri="{FF2B5EF4-FFF2-40B4-BE49-F238E27FC236}">
                    <a16:creationId xmlns:a16="http://schemas.microsoft.com/office/drawing/2014/main" id="{6579215B-0078-6047-B238-35EDE678ABC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89" name="Rectangle 3">
            <a:extLst>
              <a:ext uri="{FF2B5EF4-FFF2-40B4-BE49-F238E27FC236}">
                <a16:creationId xmlns:a16="http://schemas.microsoft.com/office/drawing/2014/main" id="{7B871886-3DE1-0B4A-8DB9-883FE1D7E63F}"/>
              </a:ext>
            </a:extLst>
          </p:cNvPr>
          <p:cNvSpPr txBox="1">
            <a:spLocks noChangeArrowheads="1"/>
          </p:cNvSpPr>
          <p:nvPr/>
        </p:nvSpPr>
        <p:spPr bwMode="auto">
          <a:xfrm>
            <a:off x="5231672" y="1504912"/>
            <a:ext cx="6548848" cy="1573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marL="231775" indent="-231775">
              <a:lnSpc>
                <a:spcPct val="80000"/>
              </a:lnSpc>
              <a:defRPr/>
            </a:pPr>
            <a:r>
              <a:rPr lang="en-US" kern="0" dirty="0">
                <a:cs typeface="+mn-cs"/>
              </a:rPr>
              <a:t>DHCP server formulates </a:t>
            </a:r>
            <a:r>
              <a:rPr lang="en-US" kern="0" dirty="0">
                <a:solidFill>
                  <a:srgbClr val="C00000"/>
                </a:solidFill>
                <a:cs typeface="+mn-cs"/>
              </a:rPr>
              <a:t>DHCP ACK </a:t>
            </a:r>
            <a:r>
              <a:rPr lang="en-US" kern="0" dirty="0">
                <a:cs typeface="+mn-cs"/>
              </a:rPr>
              <a:t>containing client</a:t>
            </a:r>
            <a:r>
              <a:rPr lang="en-US" altLang="ja-JP" kern="0" dirty="0">
                <a:cs typeface="+mn-cs"/>
              </a:rPr>
              <a:t>’</a:t>
            </a:r>
            <a:r>
              <a:rPr lang="en-US" kern="0" dirty="0">
                <a:cs typeface="+mn-cs"/>
              </a:rPr>
              <a:t>s IP address, IP address of first-hop router for client, name &amp; IP address of DNS server</a:t>
            </a:r>
          </a:p>
          <a:p>
            <a:pPr>
              <a:lnSpc>
                <a:spcPct val="80000"/>
              </a:lnSpc>
              <a:defRPr/>
            </a:pPr>
            <a:endParaRPr lang="en-US" kern="0" dirty="0">
              <a:cs typeface="+mn-cs"/>
            </a:endParaRPr>
          </a:p>
        </p:txBody>
      </p:sp>
      <p:grpSp>
        <p:nvGrpSpPr>
          <p:cNvPr id="290" name="Group 57">
            <a:extLst>
              <a:ext uri="{FF2B5EF4-FFF2-40B4-BE49-F238E27FC236}">
                <a16:creationId xmlns:a16="http://schemas.microsoft.com/office/drawing/2014/main" id="{37C8DAC2-4F10-5D40-BFEB-36DD810D29E8}"/>
              </a:ext>
            </a:extLst>
          </p:cNvPr>
          <p:cNvGrpSpPr>
            <a:grpSpLocks/>
          </p:cNvGrpSpPr>
          <p:nvPr/>
        </p:nvGrpSpPr>
        <p:grpSpPr bwMode="auto">
          <a:xfrm>
            <a:off x="379319" y="3300692"/>
            <a:ext cx="1081088" cy="1166813"/>
            <a:chOff x="42" y="744"/>
            <a:chExt cx="681" cy="735"/>
          </a:xfrm>
        </p:grpSpPr>
        <p:grpSp>
          <p:nvGrpSpPr>
            <p:cNvPr id="291" name="Group 58">
              <a:extLst>
                <a:ext uri="{FF2B5EF4-FFF2-40B4-BE49-F238E27FC236}">
                  <a16:creationId xmlns:a16="http://schemas.microsoft.com/office/drawing/2014/main" id="{586D51E3-E709-E748-B55A-04F83F765CD7}"/>
                </a:ext>
              </a:extLst>
            </p:cNvPr>
            <p:cNvGrpSpPr>
              <a:grpSpLocks/>
            </p:cNvGrpSpPr>
            <p:nvPr/>
          </p:nvGrpSpPr>
          <p:grpSpPr bwMode="auto">
            <a:xfrm>
              <a:off x="42" y="886"/>
              <a:ext cx="681" cy="468"/>
              <a:chOff x="42" y="886"/>
              <a:chExt cx="681" cy="468"/>
            </a:xfrm>
          </p:grpSpPr>
          <p:grpSp>
            <p:nvGrpSpPr>
              <p:cNvPr id="293" name="Group 59">
                <a:extLst>
                  <a:ext uri="{FF2B5EF4-FFF2-40B4-BE49-F238E27FC236}">
                    <a16:creationId xmlns:a16="http://schemas.microsoft.com/office/drawing/2014/main" id="{61F14A68-1B09-4949-8F3A-2E3CEA1369D8}"/>
                  </a:ext>
                </a:extLst>
              </p:cNvPr>
              <p:cNvGrpSpPr>
                <a:grpSpLocks/>
              </p:cNvGrpSpPr>
              <p:nvPr/>
            </p:nvGrpSpPr>
            <p:grpSpPr bwMode="auto">
              <a:xfrm>
                <a:off x="278" y="886"/>
                <a:ext cx="397" cy="154"/>
                <a:chOff x="740" y="3209"/>
                <a:chExt cx="397" cy="154"/>
              </a:xfrm>
            </p:grpSpPr>
            <p:grpSp>
              <p:nvGrpSpPr>
                <p:cNvPr id="319" name="Group 60">
                  <a:extLst>
                    <a:ext uri="{FF2B5EF4-FFF2-40B4-BE49-F238E27FC236}">
                      <a16:creationId xmlns:a16="http://schemas.microsoft.com/office/drawing/2014/main" id="{0964A370-2208-9941-9E3F-7ED5F1900BA8}"/>
                    </a:ext>
                  </a:extLst>
                </p:cNvPr>
                <p:cNvGrpSpPr>
                  <a:grpSpLocks/>
                </p:cNvGrpSpPr>
                <p:nvPr/>
              </p:nvGrpSpPr>
              <p:grpSpPr bwMode="auto">
                <a:xfrm>
                  <a:off x="794" y="3209"/>
                  <a:ext cx="343" cy="154"/>
                  <a:chOff x="844" y="3337"/>
                  <a:chExt cx="343" cy="154"/>
                </a:xfrm>
              </p:grpSpPr>
              <p:sp>
                <p:nvSpPr>
                  <p:cNvPr id="322" name="Rectangle 61">
                    <a:extLst>
                      <a:ext uri="{FF2B5EF4-FFF2-40B4-BE49-F238E27FC236}">
                        <a16:creationId xmlns:a16="http://schemas.microsoft.com/office/drawing/2014/main" id="{306955EB-3F12-5241-949F-01DE6F58A5D8}"/>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3" name="Text Box 62">
                    <a:extLst>
                      <a:ext uri="{FF2B5EF4-FFF2-40B4-BE49-F238E27FC236}">
                        <a16:creationId xmlns:a16="http://schemas.microsoft.com/office/drawing/2014/main" id="{6C1CB358-3642-7742-913B-9FD320DFEEEF}"/>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320" name="Rectangle 63">
                  <a:extLst>
                    <a:ext uri="{FF2B5EF4-FFF2-40B4-BE49-F238E27FC236}">
                      <a16:creationId xmlns:a16="http://schemas.microsoft.com/office/drawing/2014/main" id="{3BAB0199-2F96-024A-879C-1B4571C2C0F0}"/>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21" name="Rectangle 64">
                  <a:extLst>
                    <a:ext uri="{FF2B5EF4-FFF2-40B4-BE49-F238E27FC236}">
                      <a16:creationId xmlns:a16="http://schemas.microsoft.com/office/drawing/2014/main" id="{8AA4D9A0-7D57-9442-B07C-8B6957358300}"/>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4" name="Group 65">
                <a:extLst>
                  <a:ext uri="{FF2B5EF4-FFF2-40B4-BE49-F238E27FC236}">
                    <a16:creationId xmlns:a16="http://schemas.microsoft.com/office/drawing/2014/main" id="{D4DD8D77-AB57-9348-AE5A-07C8ADB7D62C}"/>
                  </a:ext>
                </a:extLst>
              </p:cNvPr>
              <p:cNvGrpSpPr>
                <a:grpSpLocks/>
              </p:cNvGrpSpPr>
              <p:nvPr/>
            </p:nvGrpSpPr>
            <p:grpSpPr bwMode="auto">
              <a:xfrm>
                <a:off x="278" y="1034"/>
                <a:ext cx="397" cy="154"/>
                <a:chOff x="836" y="3305"/>
                <a:chExt cx="397" cy="154"/>
              </a:xfrm>
            </p:grpSpPr>
            <p:grpSp>
              <p:nvGrpSpPr>
                <p:cNvPr id="313" name="Group 66">
                  <a:extLst>
                    <a:ext uri="{FF2B5EF4-FFF2-40B4-BE49-F238E27FC236}">
                      <a16:creationId xmlns:a16="http://schemas.microsoft.com/office/drawing/2014/main" id="{7486484F-938A-3F40-A3CD-FA895820E23F}"/>
                    </a:ext>
                  </a:extLst>
                </p:cNvPr>
                <p:cNvGrpSpPr>
                  <a:grpSpLocks/>
                </p:cNvGrpSpPr>
                <p:nvPr/>
              </p:nvGrpSpPr>
              <p:grpSpPr bwMode="auto">
                <a:xfrm>
                  <a:off x="890" y="3305"/>
                  <a:ext cx="343" cy="154"/>
                  <a:chOff x="844" y="3337"/>
                  <a:chExt cx="343" cy="154"/>
                </a:xfrm>
              </p:grpSpPr>
              <p:sp>
                <p:nvSpPr>
                  <p:cNvPr id="317" name="Rectangle 67">
                    <a:extLst>
                      <a:ext uri="{FF2B5EF4-FFF2-40B4-BE49-F238E27FC236}">
                        <a16:creationId xmlns:a16="http://schemas.microsoft.com/office/drawing/2014/main" id="{8D8492F5-F289-3E4E-A7D2-E77CFD521A5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8" name="Text Box 68">
                    <a:extLst>
                      <a:ext uri="{FF2B5EF4-FFF2-40B4-BE49-F238E27FC236}">
                        <a16:creationId xmlns:a16="http://schemas.microsoft.com/office/drawing/2014/main" id="{84DB4EB8-215F-DB43-921B-1CAF30D39C04}"/>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14" name="Group 69">
                  <a:extLst>
                    <a:ext uri="{FF2B5EF4-FFF2-40B4-BE49-F238E27FC236}">
                      <a16:creationId xmlns:a16="http://schemas.microsoft.com/office/drawing/2014/main" id="{E97791E3-AA44-7248-9B39-501109165990}"/>
                    </a:ext>
                  </a:extLst>
                </p:cNvPr>
                <p:cNvGrpSpPr>
                  <a:grpSpLocks/>
                </p:cNvGrpSpPr>
                <p:nvPr/>
              </p:nvGrpSpPr>
              <p:grpSpPr bwMode="auto">
                <a:xfrm>
                  <a:off x="836" y="3334"/>
                  <a:ext cx="354" cy="94"/>
                  <a:chOff x="836" y="3334"/>
                  <a:chExt cx="354" cy="94"/>
                </a:xfrm>
              </p:grpSpPr>
              <p:sp>
                <p:nvSpPr>
                  <p:cNvPr id="315" name="Rectangle 70">
                    <a:extLst>
                      <a:ext uri="{FF2B5EF4-FFF2-40B4-BE49-F238E27FC236}">
                        <a16:creationId xmlns:a16="http://schemas.microsoft.com/office/drawing/2014/main" id="{C2F175E6-EEA1-9F4E-91D9-252F3AD8FA5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6" name="Rectangle 71">
                    <a:extLst>
                      <a:ext uri="{FF2B5EF4-FFF2-40B4-BE49-F238E27FC236}">
                        <a16:creationId xmlns:a16="http://schemas.microsoft.com/office/drawing/2014/main" id="{E605F749-2D23-1C47-99A8-19EF2A9C6C3C}"/>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96" name="Group 72">
                <a:extLst>
                  <a:ext uri="{FF2B5EF4-FFF2-40B4-BE49-F238E27FC236}">
                    <a16:creationId xmlns:a16="http://schemas.microsoft.com/office/drawing/2014/main" id="{8CAE7331-2F85-B440-B302-D525A811485C}"/>
                  </a:ext>
                </a:extLst>
              </p:cNvPr>
              <p:cNvGrpSpPr>
                <a:grpSpLocks/>
              </p:cNvGrpSpPr>
              <p:nvPr/>
            </p:nvGrpSpPr>
            <p:grpSpPr bwMode="auto">
              <a:xfrm>
                <a:off x="165" y="1054"/>
                <a:ext cx="480" cy="112"/>
                <a:chOff x="627" y="3377"/>
                <a:chExt cx="480" cy="112"/>
              </a:xfrm>
            </p:grpSpPr>
            <p:sp>
              <p:nvSpPr>
                <p:cNvPr id="311" name="Rectangle 73">
                  <a:extLst>
                    <a:ext uri="{FF2B5EF4-FFF2-40B4-BE49-F238E27FC236}">
                      <a16:creationId xmlns:a16="http://schemas.microsoft.com/office/drawing/2014/main" id="{6E683200-9017-424C-9F52-F506F2F83467}"/>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2" name="Rectangle 74">
                  <a:extLst>
                    <a:ext uri="{FF2B5EF4-FFF2-40B4-BE49-F238E27FC236}">
                      <a16:creationId xmlns:a16="http://schemas.microsoft.com/office/drawing/2014/main" id="{3969F099-B1F4-974A-940F-987FE850393F}"/>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297" name="Group 75">
                <a:extLst>
                  <a:ext uri="{FF2B5EF4-FFF2-40B4-BE49-F238E27FC236}">
                    <a16:creationId xmlns:a16="http://schemas.microsoft.com/office/drawing/2014/main" id="{018977E7-F9A0-ED41-98D9-B4EAD08F02FA}"/>
                  </a:ext>
                </a:extLst>
              </p:cNvPr>
              <p:cNvGrpSpPr>
                <a:grpSpLocks/>
              </p:cNvGrpSpPr>
              <p:nvPr/>
            </p:nvGrpSpPr>
            <p:grpSpPr bwMode="auto">
              <a:xfrm>
                <a:off x="42" y="1200"/>
                <a:ext cx="681" cy="154"/>
                <a:chOff x="504" y="3523"/>
                <a:chExt cx="681" cy="154"/>
              </a:xfrm>
            </p:grpSpPr>
            <p:grpSp>
              <p:nvGrpSpPr>
                <p:cNvPr id="298" name="Group 76">
                  <a:extLst>
                    <a:ext uri="{FF2B5EF4-FFF2-40B4-BE49-F238E27FC236}">
                      <a16:creationId xmlns:a16="http://schemas.microsoft.com/office/drawing/2014/main" id="{928DB5D8-985F-8347-9A9C-DA7A53A94151}"/>
                    </a:ext>
                  </a:extLst>
                </p:cNvPr>
                <p:cNvGrpSpPr>
                  <a:grpSpLocks/>
                </p:cNvGrpSpPr>
                <p:nvPr/>
              </p:nvGrpSpPr>
              <p:grpSpPr bwMode="auto">
                <a:xfrm>
                  <a:off x="623" y="3523"/>
                  <a:ext cx="510" cy="154"/>
                  <a:chOff x="723" y="3453"/>
                  <a:chExt cx="510" cy="154"/>
                </a:xfrm>
              </p:grpSpPr>
              <p:grpSp>
                <p:nvGrpSpPr>
                  <p:cNvPr id="302" name="Group 77">
                    <a:extLst>
                      <a:ext uri="{FF2B5EF4-FFF2-40B4-BE49-F238E27FC236}">
                        <a16:creationId xmlns:a16="http://schemas.microsoft.com/office/drawing/2014/main" id="{888E790F-9BAC-2B40-90A9-DAD74AEF7EA6}"/>
                      </a:ext>
                    </a:extLst>
                  </p:cNvPr>
                  <p:cNvGrpSpPr>
                    <a:grpSpLocks/>
                  </p:cNvGrpSpPr>
                  <p:nvPr/>
                </p:nvGrpSpPr>
                <p:grpSpPr bwMode="auto">
                  <a:xfrm>
                    <a:off x="836" y="3453"/>
                    <a:ext cx="397" cy="154"/>
                    <a:chOff x="836" y="3305"/>
                    <a:chExt cx="397" cy="154"/>
                  </a:xfrm>
                </p:grpSpPr>
                <p:grpSp>
                  <p:nvGrpSpPr>
                    <p:cNvPr id="305" name="Group 78">
                      <a:extLst>
                        <a:ext uri="{FF2B5EF4-FFF2-40B4-BE49-F238E27FC236}">
                          <a16:creationId xmlns:a16="http://schemas.microsoft.com/office/drawing/2014/main" id="{15A0B2F1-70CD-9B40-8297-7F7512A9EFAF}"/>
                        </a:ext>
                      </a:extLst>
                    </p:cNvPr>
                    <p:cNvGrpSpPr>
                      <a:grpSpLocks/>
                    </p:cNvGrpSpPr>
                    <p:nvPr/>
                  </p:nvGrpSpPr>
                  <p:grpSpPr bwMode="auto">
                    <a:xfrm>
                      <a:off x="890" y="3305"/>
                      <a:ext cx="343" cy="154"/>
                      <a:chOff x="844" y="3337"/>
                      <a:chExt cx="343" cy="154"/>
                    </a:xfrm>
                  </p:grpSpPr>
                  <p:sp>
                    <p:nvSpPr>
                      <p:cNvPr id="309" name="Rectangle 79">
                        <a:extLst>
                          <a:ext uri="{FF2B5EF4-FFF2-40B4-BE49-F238E27FC236}">
                            <a16:creationId xmlns:a16="http://schemas.microsoft.com/office/drawing/2014/main" id="{21E258B4-731A-EC4C-839E-EFDACC71806F}"/>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10" name="Text Box 80">
                        <a:extLst>
                          <a:ext uri="{FF2B5EF4-FFF2-40B4-BE49-F238E27FC236}">
                            <a16:creationId xmlns:a16="http://schemas.microsoft.com/office/drawing/2014/main" id="{44E618E5-B1F9-724E-B7A8-703CF4D9632F}"/>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06" name="Group 81">
                      <a:extLst>
                        <a:ext uri="{FF2B5EF4-FFF2-40B4-BE49-F238E27FC236}">
                          <a16:creationId xmlns:a16="http://schemas.microsoft.com/office/drawing/2014/main" id="{2DA4F930-1E58-2C42-BE02-B769CCF52613}"/>
                        </a:ext>
                      </a:extLst>
                    </p:cNvPr>
                    <p:cNvGrpSpPr>
                      <a:grpSpLocks/>
                    </p:cNvGrpSpPr>
                    <p:nvPr/>
                  </p:nvGrpSpPr>
                  <p:grpSpPr bwMode="auto">
                    <a:xfrm>
                      <a:off x="836" y="3334"/>
                      <a:ext cx="354" cy="94"/>
                      <a:chOff x="836" y="3334"/>
                      <a:chExt cx="354" cy="94"/>
                    </a:xfrm>
                  </p:grpSpPr>
                  <p:sp>
                    <p:nvSpPr>
                      <p:cNvPr id="307" name="Rectangle 82">
                        <a:extLst>
                          <a:ext uri="{FF2B5EF4-FFF2-40B4-BE49-F238E27FC236}">
                            <a16:creationId xmlns:a16="http://schemas.microsoft.com/office/drawing/2014/main" id="{EFA99778-FD4F-084D-9FDB-510BBB0E1DBD}"/>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8" name="Rectangle 83">
                        <a:extLst>
                          <a:ext uri="{FF2B5EF4-FFF2-40B4-BE49-F238E27FC236}">
                            <a16:creationId xmlns:a16="http://schemas.microsoft.com/office/drawing/2014/main" id="{32F43842-7DD3-DE4D-A916-A19571D6C341}"/>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03" name="Rectangle 84">
                    <a:extLst>
                      <a:ext uri="{FF2B5EF4-FFF2-40B4-BE49-F238E27FC236}">
                        <a16:creationId xmlns:a16="http://schemas.microsoft.com/office/drawing/2014/main" id="{2445B950-0E66-EE44-9A9B-0DFD11AC58B1}"/>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4" name="Rectangle 85">
                    <a:extLst>
                      <a:ext uri="{FF2B5EF4-FFF2-40B4-BE49-F238E27FC236}">
                        <a16:creationId xmlns:a16="http://schemas.microsoft.com/office/drawing/2014/main" id="{E8257C66-806D-AF47-A755-9B8859B1FCF4}"/>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299" name="Rectangle 86">
                  <a:extLst>
                    <a:ext uri="{FF2B5EF4-FFF2-40B4-BE49-F238E27FC236}">
                      <a16:creationId xmlns:a16="http://schemas.microsoft.com/office/drawing/2014/main" id="{1479792F-21C7-BF47-9501-7396581168AB}"/>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0" name="Rectangle 87">
                  <a:extLst>
                    <a:ext uri="{FF2B5EF4-FFF2-40B4-BE49-F238E27FC236}">
                      <a16:creationId xmlns:a16="http://schemas.microsoft.com/office/drawing/2014/main" id="{9954F467-6E7C-BA49-B7E8-7B2711B71176}"/>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01" name="Rectangle 88">
                  <a:extLst>
                    <a:ext uri="{FF2B5EF4-FFF2-40B4-BE49-F238E27FC236}">
                      <a16:creationId xmlns:a16="http://schemas.microsoft.com/office/drawing/2014/main" id="{65AD9726-C793-0443-9F76-27D784834DDC}"/>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292" name="AutoShape 89">
              <a:extLst>
                <a:ext uri="{FF2B5EF4-FFF2-40B4-BE49-F238E27FC236}">
                  <a16:creationId xmlns:a16="http://schemas.microsoft.com/office/drawing/2014/main" id="{22CB65A8-1FB8-4D48-8E5A-46F62E8E7F3A}"/>
                </a:ext>
              </a:extLst>
            </p:cNvPr>
            <p:cNvSpPr>
              <a:spLocks noChangeArrowheads="1"/>
            </p:cNvSpPr>
            <p:nvPr/>
          </p:nvSpPr>
          <p:spPr bwMode="auto">
            <a:xfrm>
              <a:off x="384" y="744"/>
              <a:ext cx="240" cy="735"/>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24" name="Group 90">
            <a:extLst>
              <a:ext uri="{FF2B5EF4-FFF2-40B4-BE49-F238E27FC236}">
                <a16:creationId xmlns:a16="http://schemas.microsoft.com/office/drawing/2014/main" id="{627FA192-8658-9A4E-98F1-26C12012B879}"/>
              </a:ext>
            </a:extLst>
          </p:cNvPr>
          <p:cNvGrpSpPr>
            <a:grpSpLocks/>
          </p:cNvGrpSpPr>
          <p:nvPr/>
        </p:nvGrpSpPr>
        <p:grpSpPr bwMode="auto">
          <a:xfrm>
            <a:off x="476157" y="4386542"/>
            <a:ext cx="1081087" cy="244475"/>
            <a:chOff x="504" y="3523"/>
            <a:chExt cx="681" cy="154"/>
          </a:xfrm>
        </p:grpSpPr>
        <p:grpSp>
          <p:nvGrpSpPr>
            <p:cNvPr id="325" name="Group 91">
              <a:extLst>
                <a:ext uri="{FF2B5EF4-FFF2-40B4-BE49-F238E27FC236}">
                  <a16:creationId xmlns:a16="http://schemas.microsoft.com/office/drawing/2014/main" id="{49BA10AF-3B37-104A-BCFF-22430D3B75A9}"/>
                </a:ext>
              </a:extLst>
            </p:cNvPr>
            <p:cNvGrpSpPr>
              <a:grpSpLocks/>
            </p:cNvGrpSpPr>
            <p:nvPr/>
          </p:nvGrpSpPr>
          <p:grpSpPr bwMode="auto">
            <a:xfrm>
              <a:off x="623" y="3523"/>
              <a:ext cx="510" cy="154"/>
              <a:chOff x="723" y="3453"/>
              <a:chExt cx="510" cy="154"/>
            </a:xfrm>
          </p:grpSpPr>
          <p:grpSp>
            <p:nvGrpSpPr>
              <p:cNvPr id="333" name="Group 92">
                <a:extLst>
                  <a:ext uri="{FF2B5EF4-FFF2-40B4-BE49-F238E27FC236}">
                    <a16:creationId xmlns:a16="http://schemas.microsoft.com/office/drawing/2014/main" id="{1E4D7DBD-B06D-CC4D-BD5A-48BE83AC5D41}"/>
                  </a:ext>
                </a:extLst>
              </p:cNvPr>
              <p:cNvGrpSpPr>
                <a:grpSpLocks/>
              </p:cNvGrpSpPr>
              <p:nvPr/>
            </p:nvGrpSpPr>
            <p:grpSpPr bwMode="auto">
              <a:xfrm>
                <a:off x="836" y="3453"/>
                <a:ext cx="397" cy="154"/>
                <a:chOff x="836" y="3305"/>
                <a:chExt cx="397" cy="154"/>
              </a:xfrm>
            </p:grpSpPr>
            <p:grpSp>
              <p:nvGrpSpPr>
                <p:cNvPr id="336" name="Group 93">
                  <a:extLst>
                    <a:ext uri="{FF2B5EF4-FFF2-40B4-BE49-F238E27FC236}">
                      <a16:creationId xmlns:a16="http://schemas.microsoft.com/office/drawing/2014/main" id="{194A75E5-96A9-1C40-B18D-D18152CED4FA}"/>
                    </a:ext>
                  </a:extLst>
                </p:cNvPr>
                <p:cNvGrpSpPr>
                  <a:grpSpLocks/>
                </p:cNvGrpSpPr>
                <p:nvPr/>
              </p:nvGrpSpPr>
              <p:grpSpPr bwMode="auto">
                <a:xfrm>
                  <a:off x="890" y="3305"/>
                  <a:ext cx="343" cy="154"/>
                  <a:chOff x="844" y="3337"/>
                  <a:chExt cx="343" cy="154"/>
                </a:xfrm>
              </p:grpSpPr>
              <p:sp>
                <p:nvSpPr>
                  <p:cNvPr id="340" name="Rectangle 94">
                    <a:extLst>
                      <a:ext uri="{FF2B5EF4-FFF2-40B4-BE49-F238E27FC236}">
                        <a16:creationId xmlns:a16="http://schemas.microsoft.com/office/drawing/2014/main" id="{2DC75A14-9509-FD4C-918E-CB6F2A448E3F}"/>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1" name="Text Box 95">
                    <a:extLst>
                      <a:ext uri="{FF2B5EF4-FFF2-40B4-BE49-F238E27FC236}">
                        <a16:creationId xmlns:a16="http://schemas.microsoft.com/office/drawing/2014/main" id="{F617B0D0-DB72-F449-BF5B-EF33EE6A61E1}"/>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37" name="Group 96">
                  <a:extLst>
                    <a:ext uri="{FF2B5EF4-FFF2-40B4-BE49-F238E27FC236}">
                      <a16:creationId xmlns:a16="http://schemas.microsoft.com/office/drawing/2014/main" id="{AC25ADBB-2176-944C-8B8D-767CE853599E}"/>
                    </a:ext>
                  </a:extLst>
                </p:cNvPr>
                <p:cNvGrpSpPr>
                  <a:grpSpLocks/>
                </p:cNvGrpSpPr>
                <p:nvPr/>
              </p:nvGrpSpPr>
              <p:grpSpPr bwMode="auto">
                <a:xfrm>
                  <a:off x="836" y="3334"/>
                  <a:ext cx="354" cy="94"/>
                  <a:chOff x="836" y="3334"/>
                  <a:chExt cx="354" cy="94"/>
                </a:xfrm>
              </p:grpSpPr>
              <p:sp>
                <p:nvSpPr>
                  <p:cNvPr id="338" name="Rectangle 97">
                    <a:extLst>
                      <a:ext uri="{FF2B5EF4-FFF2-40B4-BE49-F238E27FC236}">
                        <a16:creationId xmlns:a16="http://schemas.microsoft.com/office/drawing/2014/main" id="{0E217236-4A0A-6E45-819B-C9E1E1D4C0D7}"/>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9" name="Rectangle 98">
                    <a:extLst>
                      <a:ext uri="{FF2B5EF4-FFF2-40B4-BE49-F238E27FC236}">
                        <a16:creationId xmlns:a16="http://schemas.microsoft.com/office/drawing/2014/main" id="{EF8EBD81-20D3-304E-8E45-3B88FA1FE156}"/>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34" name="Rectangle 99">
                <a:extLst>
                  <a:ext uri="{FF2B5EF4-FFF2-40B4-BE49-F238E27FC236}">
                    <a16:creationId xmlns:a16="http://schemas.microsoft.com/office/drawing/2014/main" id="{B6153F06-604A-A84D-94D4-BCF8985CA20B}"/>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5" name="Rectangle 100">
                <a:extLst>
                  <a:ext uri="{FF2B5EF4-FFF2-40B4-BE49-F238E27FC236}">
                    <a16:creationId xmlns:a16="http://schemas.microsoft.com/office/drawing/2014/main" id="{4A48C38C-FB90-9E48-863A-6098EE05FF88}"/>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26" name="Rectangle 101">
              <a:extLst>
                <a:ext uri="{FF2B5EF4-FFF2-40B4-BE49-F238E27FC236}">
                  <a16:creationId xmlns:a16="http://schemas.microsoft.com/office/drawing/2014/main" id="{B397BDA8-2CB9-2A48-BAE8-04E2FCFFC105}"/>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1" name="Rectangle 102">
              <a:extLst>
                <a:ext uri="{FF2B5EF4-FFF2-40B4-BE49-F238E27FC236}">
                  <a16:creationId xmlns:a16="http://schemas.microsoft.com/office/drawing/2014/main" id="{4251D2BB-EBB9-744F-8FA4-ACDD4A7E2857}"/>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32" name="Rectangle 103">
              <a:extLst>
                <a:ext uri="{FF2B5EF4-FFF2-40B4-BE49-F238E27FC236}">
                  <a16:creationId xmlns:a16="http://schemas.microsoft.com/office/drawing/2014/main" id="{D7BFE06A-92AE-374C-8F20-2F4F01A3DF22}"/>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42" name="Group 113">
            <a:extLst>
              <a:ext uri="{FF2B5EF4-FFF2-40B4-BE49-F238E27FC236}">
                <a16:creationId xmlns:a16="http://schemas.microsoft.com/office/drawing/2014/main" id="{5883EEDA-DCBD-0140-95F3-07D052C9ACEC}"/>
              </a:ext>
            </a:extLst>
          </p:cNvPr>
          <p:cNvGrpSpPr>
            <a:grpSpLocks/>
          </p:cNvGrpSpPr>
          <p:nvPr/>
        </p:nvGrpSpPr>
        <p:grpSpPr bwMode="auto">
          <a:xfrm>
            <a:off x="179014" y="1480949"/>
            <a:ext cx="1081087" cy="1217612"/>
            <a:chOff x="1404" y="3105"/>
            <a:chExt cx="681" cy="767"/>
          </a:xfrm>
        </p:grpSpPr>
        <p:grpSp>
          <p:nvGrpSpPr>
            <p:cNvPr id="343" name="Group 114">
              <a:extLst>
                <a:ext uri="{FF2B5EF4-FFF2-40B4-BE49-F238E27FC236}">
                  <a16:creationId xmlns:a16="http://schemas.microsoft.com/office/drawing/2014/main" id="{D8F28A19-02BB-2147-955B-5EC7BA1B9344}"/>
                </a:ext>
              </a:extLst>
            </p:cNvPr>
            <p:cNvGrpSpPr>
              <a:grpSpLocks/>
            </p:cNvGrpSpPr>
            <p:nvPr/>
          </p:nvGrpSpPr>
          <p:grpSpPr bwMode="auto">
            <a:xfrm>
              <a:off x="1404" y="3355"/>
              <a:ext cx="681" cy="468"/>
              <a:chOff x="42" y="886"/>
              <a:chExt cx="681" cy="468"/>
            </a:xfrm>
          </p:grpSpPr>
          <p:grpSp>
            <p:nvGrpSpPr>
              <p:cNvPr id="348" name="Group 115">
                <a:extLst>
                  <a:ext uri="{FF2B5EF4-FFF2-40B4-BE49-F238E27FC236}">
                    <a16:creationId xmlns:a16="http://schemas.microsoft.com/office/drawing/2014/main" id="{5C445902-86BE-6646-AF15-158184A32AA0}"/>
                  </a:ext>
                </a:extLst>
              </p:cNvPr>
              <p:cNvGrpSpPr>
                <a:grpSpLocks/>
              </p:cNvGrpSpPr>
              <p:nvPr/>
            </p:nvGrpSpPr>
            <p:grpSpPr bwMode="auto">
              <a:xfrm>
                <a:off x="278" y="886"/>
                <a:ext cx="397" cy="154"/>
                <a:chOff x="740" y="3209"/>
                <a:chExt cx="397" cy="154"/>
              </a:xfrm>
            </p:grpSpPr>
            <p:grpSp>
              <p:nvGrpSpPr>
                <p:cNvPr id="374" name="Group 116">
                  <a:extLst>
                    <a:ext uri="{FF2B5EF4-FFF2-40B4-BE49-F238E27FC236}">
                      <a16:creationId xmlns:a16="http://schemas.microsoft.com/office/drawing/2014/main" id="{4311E081-C87E-F944-8B67-1DEB5ECEAA1A}"/>
                    </a:ext>
                  </a:extLst>
                </p:cNvPr>
                <p:cNvGrpSpPr>
                  <a:grpSpLocks/>
                </p:cNvGrpSpPr>
                <p:nvPr/>
              </p:nvGrpSpPr>
              <p:grpSpPr bwMode="auto">
                <a:xfrm>
                  <a:off x="794" y="3209"/>
                  <a:ext cx="343" cy="154"/>
                  <a:chOff x="844" y="3337"/>
                  <a:chExt cx="343" cy="154"/>
                </a:xfrm>
              </p:grpSpPr>
              <p:sp>
                <p:nvSpPr>
                  <p:cNvPr id="377" name="Rectangle 117">
                    <a:extLst>
                      <a:ext uri="{FF2B5EF4-FFF2-40B4-BE49-F238E27FC236}">
                        <a16:creationId xmlns:a16="http://schemas.microsoft.com/office/drawing/2014/main" id="{ECF635FF-3612-4C4D-8CF5-35F26DCF9E65}"/>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8" name="Text Box 118">
                    <a:extLst>
                      <a:ext uri="{FF2B5EF4-FFF2-40B4-BE49-F238E27FC236}">
                        <a16:creationId xmlns:a16="http://schemas.microsoft.com/office/drawing/2014/main" id="{F6110A27-4F3B-E347-A46E-5CE76FF9F267}"/>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375" name="Rectangle 119">
                  <a:extLst>
                    <a:ext uri="{FF2B5EF4-FFF2-40B4-BE49-F238E27FC236}">
                      <a16:creationId xmlns:a16="http://schemas.microsoft.com/office/drawing/2014/main" id="{1341764B-E95B-7846-A7C7-697B31210CC9}"/>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6" name="Rectangle 120">
                  <a:extLst>
                    <a:ext uri="{FF2B5EF4-FFF2-40B4-BE49-F238E27FC236}">
                      <a16:creationId xmlns:a16="http://schemas.microsoft.com/office/drawing/2014/main" id="{F3FB38BB-2247-3846-95CA-29159BEEFD5C}"/>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50" name="Group 121">
                <a:extLst>
                  <a:ext uri="{FF2B5EF4-FFF2-40B4-BE49-F238E27FC236}">
                    <a16:creationId xmlns:a16="http://schemas.microsoft.com/office/drawing/2014/main" id="{AFBD3A6C-1C80-8842-9F56-0D54017B31E3}"/>
                  </a:ext>
                </a:extLst>
              </p:cNvPr>
              <p:cNvGrpSpPr>
                <a:grpSpLocks/>
              </p:cNvGrpSpPr>
              <p:nvPr/>
            </p:nvGrpSpPr>
            <p:grpSpPr bwMode="auto">
              <a:xfrm>
                <a:off x="278" y="1034"/>
                <a:ext cx="397" cy="154"/>
                <a:chOff x="836" y="3305"/>
                <a:chExt cx="397" cy="154"/>
              </a:xfrm>
            </p:grpSpPr>
            <p:grpSp>
              <p:nvGrpSpPr>
                <p:cNvPr id="368" name="Group 122">
                  <a:extLst>
                    <a:ext uri="{FF2B5EF4-FFF2-40B4-BE49-F238E27FC236}">
                      <a16:creationId xmlns:a16="http://schemas.microsoft.com/office/drawing/2014/main" id="{1A113B9C-3462-5942-A44E-6B07A542F0D7}"/>
                    </a:ext>
                  </a:extLst>
                </p:cNvPr>
                <p:cNvGrpSpPr>
                  <a:grpSpLocks/>
                </p:cNvGrpSpPr>
                <p:nvPr/>
              </p:nvGrpSpPr>
              <p:grpSpPr bwMode="auto">
                <a:xfrm>
                  <a:off x="890" y="3305"/>
                  <a:ext cx="343" cy="154"/>
                  <a:chOff x="844" y="3337"/>
                  <a:chExt cx="343" cy="154"/>
                </a:xfrm>
              </p:grpSpPr>
              <p:sp>
                <p:nvSpPr>
                  <p:cNvPr id="372" name="Rectangle 123">
                    <a:extLst>
                      <a:ext uri="{FF2B5EF4-FFF2-40B4-BE49-F238E27FC236}">
                        <a16:creationId xmlns:a16="http://schemas.microsoft.com/office/drawing/2014/main" id="{F1CC8B66-3B5E-D349-80F7-D9084983F6CA}"/>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3" name="Text Box 124">
                    <a:extLst>
                      <a:ext uri="{FF2B5EF4-FFF2-40B4-BE49-F238E27FC236}">
                        <a16:creationId xmlns:a16="http://schemas.microsoft.com/office/drawing/2014/main" id="{9D04501E-61A9-7840-8FDD-A4B0D85E1E4C}"/>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69" name="Group 125">
                  <a:extLst>
                    <a:ext uri="{FF2B5EF4-FFF2-40B4-BE49-F238E27FC236}">
                      <a16:creationId xmlns:a16="http://schemas.microsoft.com/office/drawing/2014/main" id="{3DD83276-AEAB-544D-8216-A2090A138D00}"/>
                    </a:ext>
                  </a:extLst>
                </p:cNvPr>
                <p:cNvGrpSpPr>
                  <a:grpSpLocks/>
                </p:cNvGrpSpPr>
                <p:nvPr/>
              </p:nvGrpSpPr>
              <p:grpSpPr bwMode="auto">
                <a:xfrm>
                  <a:off x="836" y="3334"/>
                  <a:ext cx="354" cy="94"/>
                  <a:chOff x="836" y="3334"/>
                  <a:chExt cx="354" cy="94"/>
                </a:xfrm>
              </p:grpSpPr>
              <p:sp>
                <p:nvSpPr>
                  <p:cNvPr id="370" name="Rectangle 126">
                    <a:extLst>
                      <a:ext uri="{FF2B5EF4-FFF2-40B4-BE49-F238E27FC236}">
                        <a16:creationId xmlns:a16="http://schemas.microsoft.com/office/drawing/2014/main" id="{F23B95D8-54C4-D34E-946B-DEF86CB7B8DF}"/>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1" name="Rectangle 127">
                    <a:extLst>
                      <a:ext uri="{FF2B5EF4-FFF2-40B4-BE49-F238E27FC236}">
                        <a16:creationId xmlns:a16="http://schemas.microsoft.com/office/drawing/2014/main" id="{DA734683-A318-454E-A045-23BE51F0F528}"/>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51" name="Group 128">
                <a:extLst>
                  <a:ext uri="{FF2B5EF4-FFF2-40B4-BE49-F238E27FC236}">
                    <a16:creationId xmlns:a16="http://schemas.microsoft.com/office/drawing/2014/main" id="{16D8F290-90C4-884D-8BEC-4F527A600FA1}"/>
                  </a:ext>
                </a:extLst>
              </p:cNvPr>
              <p:cNvGrpSpPr>
                <a:grpSpLocks/>
              </p:cNvGrpSpPr>
              <p:nvPr/>
            </p:nvGrpSpPr>
            <p:grpSpPr bwMode="auto">
              <a:xfrm>
                <a:off x="165" y="1054"/>
                <a:ext cx="480" cy="112"/>
                <a:chOff x="627" y="3377"/>
                <a:chExt cx="480" cy="112"/>
              </a:xfrm>
            </p:grpSpPr>
            <p:sp>
              <p:nvSpPr>
                <p:cNvPr id="366" name="Rectangle 129">
                  <a:extLst>
                    <a:ext uri="{FF2B5EF4-FFF2-40B4-BE49-F238E27FC236}">
                      <a16:creationId xmlns:a16="http://schemas.microsoft.com/office/drawing/2014/main" id="{1D3E3622-DC4A-044E-A888-13677F7D168A}"/>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7" name="Rectangle 130">
                  <a:extLst>
                    <a:ext uri="{FF2B5EF4-FFF2-40B4-BE49-F238E27FC236}">
                      <a16:creationId xmlns:a16="http://schemas.microsoft.com/office/drawing/2014/main" id="{B7CF74F0-E826-CE41-B70E-DC73509B609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352" name="Group 131">
                <a:extLst>
                  <a:ext uri="{FF2B5EF4-FFF2-40B4-BE49-F238E27FC236}">
                    <a16:creationId xmlns:a16="http://schemas.microsoft.com/office/drawing/2014/main" id="{D87ED124-1122-114E-A552-2B81F10E9791}"/>
                  </a:ext>
                </a:extLst>
              </p:cNvPr>
              <p:cNvGrpSpPr>
                <a:grpSpLocks/>
              </p:cNvGrpSpPr>
              <p:nvPr/>
            </p:nvGrpSpPr>
            <p:grpSpPr bwMode="auto">
              <a:xfrm>
                <a:off x="42" y="1200"/>
                <a:ext cx="681" cy="154"/>
                <a:chOff x="504" y="3523"/>
                <a:chExt cx="681" cy="154"/>
              </a:xfrm>
            </p:grpSpPr>
            <p:grpSp>
              <p:nvGrpSpPr>
                <p:cNvPr id="353" name="Group 132">
                  <a:extLst>
                    <a:ext uri="{FF2B5EF4-FFF2-40B4-BE49-F238E27FC236}">
                      <a16:creationId xmlns:a16="http://schemas.microsoft.com/office/drawing/2014/main" id="{3983C9C0-A891-BF4E-A921-C7DB56F4CC77}"/>
                    </a:ext>
                  </a:extLst>
                </p:cNvPr>
                <p:cNvGrpSpPr>
                  <a:grpSpLocks/>
                </p:cNvGrpSpPr>
                <p:nvPr/>
              </p:nvGrpSpPr>
              <p:grpSpPr bwMode="auto">
                <a:xfrm>
                  <a:off x="623" y="3523"/>
                  <a:ext cx="510" cy="154"/>
                  <a:chOff x="723" y="3453"/>
                  <a:chExt cx="510" cy="154"/>
                </a:xfrm>
              </p:grpSpPr>
              <p:grpSp>
                <p:nvGrpSpPr>
                  <p:cNvPr id="357" name="Group 133">
                    <a:extLst>
                      <a:ext uri="{FF2B5EF4-FFF2-40B4-BE49-F238E27FC236}">
                        <a16:creationId xmlns:a16="http://schemas.microsoft.com/office/drawing/2014/main" id="{00BCA7B6-7079-5840-B49A-A1603E6357DF}"/>
                      </a:ext>
                    </a:extLst>
                  </p:cNvPr>
                  <p:cNvGrpSpPr>
                    <a:grpSpLocks/>
                  </p:cNvGrpSpPr>
                  <p:nvPr/>
                </p:nvGrpSpPr>
                <p:grpSpPr bwMode="auto">
                  <a:xfrm>
                    <a:off x="836" y="3453"/>
                    <a:ext cx="397" cy="154"/>
                    <a:chOff x="836" y="3305"/>
                    <a:chExt cx="397" cy="154"/>
                  </a:xfrm>
                </p:grpSpPr>
                <p:grpSp>
                  <p:nvGrpSpPr>
                    <p:cNvPr id="360" name="Group 134">
                      <a:extLst>
                        <a:ext uri="{FF2B5EF4-FFF2-40B4-BE49-F238E27FC236}">
                          <a16:creationId xmlns:a16="http://schemas.microsoft.com/office/drawing/2014/main" id="{5723C07F-7067-7442-B671-6E3710D5B304}"/>
                        </a:ext>
                      </a:extLst>
                    </p:cNvPr>
                    <p:cNvGrpSpPr>
                      <a:grpSpLocks/>
                    </p:cNvGrpSpPr>
                    <p:nvPr/>
                  </p:nvGrpSpPr>
                  <p:grpSpPr bwMode="auto">
                    <a:xfrm>
                      <a:off x="890" y="3305"/>
                      <a:ext cx="343" cy="154"/>
                      <a:chOff x="844" y="3337"/>
                      <a:chExt cx="343" cy="154"/>
                    </a:xfrm>
                  </p:grpSpPr>
                  <p:sp>
                    <p:nvSpPr>
                      <p:cNvPr id="364" name="Rectangle 135">
                        <a:extLst>
                          <a:ext uri="{FF2B5EF4-FFF2-40B4-BE49-F238E27FC236}">
                            <a16:creationId xmlns:a16="http://schemas.microsoft.com/office/drawing/2014/main" id="{B5AF0E21-ED85-9849-B221-EFD25F84BE7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5" name="Text Box 136">
                        <a:extLst>
                          <a:ext uri="{FF2B5EF4-FFF2-40B4-BE49-F238E27FC236}">
                            <a16:creationId xmlns:a16="http://schemas.microsoft.com/office/drawing/2014/main" id="{45723D24-31C5-4846-BE05-0E7FD549A894}"/>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nvGrpSpPr>
                    <p:cNvPr id="361" name="Group 137">
                      <a:extLst>
                        <a:ext uri="{FF2B5EF4-FFF2-40B4-BE49-F238E27FC236}">
                          <a16:creationId xmlns:a16="http://schemas.microsoft.com/office/drawing/2014/main" id="{80FE1C0E-16B1-2D44-B299-88A00143E612}"/>
                        </a:ext>
                      </a:extLst>
                    </p:cNvPr>
                    <p:cNvGrpSpPr>
                      <a:grpSpLocks/>
                    </p:cNvGrpSpPr>
                    <p:nvPr/>
                  </p:nvGrpSpPr>
                  <p:grpSpPr bwMode="auto">
                    <a:xfrm>
                      <a:off x="836" y="3334"/>
                      <a:ext cx="354" cy="94"/>
                      <a:chOff x="836" y="3334"/>
                      <a:chExt cx="354" cy="94"/>
                    </a:xfrm>
                  </p:grpSpPr>
                  <p:sp>
                    <p:nvSpPr>
                      <p:cNvPr id="362" name="Rectangle 138">
                        <a:extLst>
                          <a:ext uri="{FF2B5EF4-FFF2-40B4-BE49-F238E27FC236}">
                            <a16:creationId xmlns:a16="http://schemas.microsoft.com/office/drawing/2014/main" id="{D1EF3C03-E9F7-EA48-B907-E23FDF7AAEC0}"/>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3" name="Rectangle 139">
                        <a:extLst>
                          <a:ext uri="{FF2B5EF4-FFF2-40B4-BE49-F238E27FC236}">
                            <a16:creationId xmlns:a16="http://schemas.microsoft.com/office/drawing/2014/main" id="{0E636BA2-C8E1-2748-ABAB-2E1309C06ECC}"/>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58" name="Rectangle 140">
                    <a:extLst>
                      <a:ext uri="{FF2B5EF4-FFF2-40B4-BE49-F238E27FC236}">
                        <a16:creationId xmlns:a16="http://schemas.microsoft.com/office/drawing/2014/main" id="{1E71C801-BC9F-C941-B2FA-82E6DFB91EF3}"/>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9" name="Rectangle 141">
                    <a:extLst>
                      <a:ext uri="{FF2B5EF4-FFF2-40B4-BE49-F238E27FC236}">
                        <a16:creationId xmlns:a16="http://schemas.microsoft.com/office/drawing/2014/main" id="{8C1C8646-0C84-7646-B3C5-C586B30A3285}"/>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4" name="Rectangle 142">
                  <a:extLst>
                    <a:ext uri="{FF2B5EF4-FFF2-40B4-BE49-F238E27FC236}">
                      <a16:creationId xmlns:a16="http://schemas.microsoft.com/office/drawing/2014/main" id="{F7DE1756-9A3B-B144-842D-9320340499A7}"/>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Rectangle 143">
                  <a:extLst>
                    <a:ext uri="{FF2B5EF4-FFF2-40B4-BE49-F238E27FC236}">
                      <a16:creationId xmlns:a16="http://schemas.microsoft.com/office/drawing/2014/main" id="{1BA49523-4DF4-5F44-9051-145D0A615145}"/>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6" name="Rectangle 144">
                  <a:extLst>
                    <a:ext uri="{FF2B5EF4-FFF2-40B4-BE49-F238E27FC236}">
                      <a16:creationId xmlns:a16="http://schemas.microsoft.com/office/drawing/2014/main" id="{D8FFCB85-547D-C64B-A539-2E195680748C}"/>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344" name="AutoShape 145">
              <a:extLst>
                <a:ext uri="{FF2B5EF4-FFF2-40B4-BE49-F238E27FC236}">
                  <a16:creationId xmlns:a16="http://schemas.microsoft.com/office/drawing/2014/main" id="{3F4330D4-196A-FE44-8859-2BBEE9440F13}"/>
                </a:ext>
              </a:extLst>
            </p:cNvPr>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45" name="Group 146">
              <a:extLst>
                <a:ext uri="{FF2B5EF4-FFF2-40B4-BE49-F238E27FC236}">
                  <a16:creationId xmlns:a16="http://schemas.microsoft.com/office/drawing/2014/main" id="{2C244F89-6CDC-B14C-B8E0-593D333F6EE9}"/>
                </a:ext>
              </a:extLst>
            </p:cNvPr>
            <p:cNvGrpSpPr>
              <a:grpSpLocks/>
            </p:cNvGrpSpPr>
            <p:nvPr/>
          </p:nvGrpSpPr>
          <p:grpSpPr bwMode="auto">
            <a:xfrm>
              <a:off x="1695" y="3227"/>
              <a:ext cx="343" cy="154"/>
              <a:chOff x="844" y="3337"/>
              <a:chExt cx="343" cy="154"/>
            </a:xfrm>
          </p:grpSpPr>
          <p:sp>
            <p:nvSpPr>
              <p:cNvPr id="346" name="Rectangle 147">
                <a:extLst>
                  <a:ext uri="{FF2B5EF4-FFF2-40B4-BE49-F238E27FC236}">
                    <a16:creationId xmlns:a16="http://schemas.microsoft.com/office/drawing/2014/main" id="{3F1C1009-8ACA-AE4D-B2EA-D060B3041EC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Text Box 148">
                <a:extLst>
                  <a:ext uri="{FF2B5EF4-FFF2-40B4-BE49-F238E27FC236}">
                    <a16:creationId xmlns:a16="http://schemas.microsoft.com/office/drawing/2014/main" id="{E9DDB984-3FC1-9442-8445-5B270D27673F}"/>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grpSp>
      <p:grpSp>
        <p:nvGrpSpPr>
          <p:cNvPr id="379" name="Group 149">
            <a:extLst>
              <a:ext uri="{FF2B5EF4-FFF2-40B4-BE49-F238E27FC236}">
                <a16:creationId xmlns:a16="http://schemas.microsoft.com/office/drawing/2014/main" id="{CF307C47-A864-5E4F-9726-298AD443C250}"/>
              </a:ext>
            </a:extLst>
          </p:cNvPr>
          <p:cNvGrpSpPr>
            <a:grpSpLocks/>
          </p:cNvGrpSpPr>
          <p:nvPr/>
        </p:nvGrpSpPr>
        <p:grpSpPr bwMode="auto">
          <a:xfrm>
            <a:off x="830169" y="3326092"/>
            <a:ext cx="544513" cy="244475"/>
            <a:chOff x="844" y="3337"/>
            <a:chExt cx="343" cy="154"/>
          </a:xfrm>
        </p:grpSpPr>
        <p:sp>
          <p:nvSpPr>
            <p:cNvPr id="380" name="Rectangle 150">
              <a:extLst>
                <a:ext uri="{FF2B5EF4-FFF2-40B4-BE49-F238E27FC236}">
                  <a16:creationId xmlns:a16="http://schemas.microsoft.com/office/drawing/2014/main" id="{153D2A8C-D4DA-3744-9B39-E44700761D7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81" name="Text Box 151">
              <a:extLst>
                <a:ext uri="{FF2B5EF4-FFF2-40B4-BE49-F238E27FC236}">
                  <a16:creationId xmlns:a16="http://schemas.microsoft.com/office/drawing/2014/main" id="{188D7169-9E2B-604F-A79F-4277DE2B78BD}"/>
                </a:ext>
              </a:extLst>
            </p:cNvPr>
            <p:cNvSpPr txBox="1">
              <a:spLocks noChangeArrowheads="1"/>
            </p:cNvSpPr>
            <p:nvPr/>
          </p:nvSpPr>
          <p:spPr bwMode="auto">
            <a:xfrm>
              <a:off x="844" y="3337"/>
              <a:ext cx="343"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DHCP</a:t>
              </a:r>
            </a:p>
          </p:txBody>
        </p:sp>
      </p:grpSp>
      <p:sp>
        <p:nvSpPr>
          <p:cNvPr id="382" name="Rectangle 155">
            <a:extLst>
              <a:ext uri="{FF2B5EF4-FFF2-40B4-BE49-F238E27FC236}">
                <a16:creationId xmlns:a16="http://schemas.microsoft.com/office/drawing/2014/main" id="{E3E60786-723F-AF41-BAEB-EAE22AF7DDD9}"/>
              </a:ext>
            </a:extLst>
          </p:cNvPr>
          <p:cNvSpPr>
            <a:spLocks noChangeArrowheads="1"/>
          </p:cNvSpPr>
          <p:nvPr/>
        </p:nvSpPr>
        <p:spPr bwMode="auto">
          <a:xfrm>
            <a:off x="5207223" y="3162580"/>
            <a:ext cx="6530667" cy="1362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encapsulation at DHCP server, frame forwarded (</a:t>
            </a:r>
            <a:r>
              <a:rPr lang="en-US" sz="2800" dirty="0">
                <a:solidFill>
                  <a:srgbClr val="C00000"/>
                </a:solidFill>
                <a:ea typeface="ＭＳ Ｐゴシック" charset="0"/>
              </a:rPr>
              <a:t>switch learning</a:t>
            </a:r>
            <a:r>
              <a:rPr lang="en-US" sz="2800" dirty="0">
                <a:solidFill>
                  <a:srgbClr val="000000"/>
                </a:solidFill>
                <a:ea typeface="ＭＳ Ｐゴシック" charset="0"/>
              </a:rPr>
              <a:t>) through LAN, demultiplexing at client</a:t>
            </a:r>
          </a:p>
          <a:p>
            <a:pPr marL="342900" indent="-342900" eaLnBrk="0" fontAlgn="base" hangingPunct="0">
              <a:lnSpc>
                <a:spcPct val="90000"/>
              </a:lnSpc>
              <a:spcBef>
                <a:spcPct val="20000"/>
              </a:spcBef>
              <a:spcAft>
                <a:spcPct val="0"/>
              </a:spcAft>
              <a:buClr>
                <a:srgbClr val="000099"/>
              </a:buClr>
              <a:buSzPct val="65000"/>
              <a:buFont typeface="Wingdings" charset="0"/>
              <a:buChar char="v"/>
              <a:defRPr/>
            </a:pPr>
            <a:endParaRPr lang="en-US" sz="2400" dirty="0">
              <a:solidFill>
                <a:srgbClr val="000000"/>
              </a:solidFill>
              <a:ea typeface="ＭＳ Ｐゴシック" charset="0"/>
            </a:endParaRPr>
          </a:p>
        </p:txBody>
      </p:sp>
      <p:sp>
        <p:nvSpPr>
          <p:cNvPr id="383" name="Text Box 156">
            <a:extLst>
              <a:ext uri="{FF2B5EF4-FFF2-40B4-BE49-F238E27FC236}">
                <a16:creationId xmlns:a16="http://schemas.microsoft.com/office/drawing/2014/main" id="{C11E33FE-C63F-9746-B0FD-73D62EF6D05E}"/>
              </a:ext>
            </a:extLst>
          </p:cNvPr>
          <p:cNvSpPr txBox="1">
            <a:spLocks noChangeArrowheads="1"/>
          </p:cNvSpPr>
          <p:nvPr/>
        </p:nvSpPr>
        <p:spPr bwMode="auto">
          <a:xfrm>
            <a:off x="1998687" y="5515572"/>
            <a:ext cx="8110939" cy="95410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lgn="ctr" eaLnBrk="0" fontAlgn="base" hangingPunct="0">
              <a:spcBef>
                <a:spcPct val="0"/>
              </a:spcBef>
              <a:spcAft>
                <a:spcPct val="0"/>
              </a:spcAft>
              <a:defRPr/>
            </a:pPr>
            <a:r>
              <a:rPr lang="en-US" sz="2800" dirty="0">
                <a:solidFill>
                  <a:srgbClr val="0000A8"/>
                </a:solidFill>
                <a:latin typeface="+mn-lt"/>
              </a:rPr>
              <a:t>Client now has IP address, knows name &amp; addr of DNS </a:t>
            </a:r>
          </a:p>
          <a:p>
            <a:pPr algn="ctr" eaLnBrk="0" fontAlgn="base" hangingPunct="0">
              <a:spcBef>
                <a:spcPct val="0"/>
              </a:spcBef>
              <a:spcAft>
                <a:spcPct val="0"/>
              </a:spcAft>
              <a:defRPr/>
            </a:pPr>
            <a:r>
              <a:rPr lang="en-US" sz="2800" dirty="0">
                <a:solidFill>
                  <a:srgbClr val="0000A8"/>
                </a:solidFill>
                <a:latin typeface="+mn-lt"/>
              </a:rPr>
              <a:t>server, IP address of its first-hop router</a:t>
            </a:r>
          </a:p>
        </p:txBody>
      </p:sp>
      <p:sp>
        <p:nvSpPr>
          <p:cNvPr id="384" name="Rectangle 157">
            <a:extLst>
              <a:ext uri="{FF2B5EF4-FFF2-40B4-BE49-F238E27FC236}">
                <a16:creationId xmlns:a16="http://schemas.microsoft.com/office/drawing/2014/main" id="{EA276F5A-DB03-D14D-910F-E636747EE144}"/>
              </a:ext>
            </a:extLst>
          </p:cNvPr>
          <p:cNvSpPr>
            <a:spLocks noChangeArrowheads="1"/>
          </p:cNvSpPr>
          <p:nvPr/>
        </p:nvSpPr>
        <p:spPr bwMode="auto">
          <a:xfrm>
            <a:off x="5229766" y="4655782"/>
            <a:ext cx="6530666" cy="733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1775" indent="-231775"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DHCP client receives DHCP ACK reply</a:t>
            </a:r>
          </a:p>
        </p:txBody>
      </p:sp>
    </p:spTree>
    <p:extLst>
      <p:ext uri="{BB962C8B-B14F-4D97-AF65-F5344CB8AC3E}">
        <p14:creationId xmlns:p14="http://schemas.microsoft.com/office/powerpoint/2010/main" val="1457736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79"/>
                                        </p:tgtEl>
                                        <p:attrNameLst>
                                          <p:attrName>style.visibility</p:attrName>
                                        </p:attrNameLst>
                                      </p:cBhvr>
                                      <p:to>
                                        <p:strVal val="visible"/>
                                      </p:to>
                                    </p:set>
                                  </p:childTnLst>
                                </p:cTn>
                              </p:par>
                              <p:par>
                                <p:cTn id="7" presetID="9" presetClass="entr" presetSubtype="0" fill="hold" grpId="0" nodeType="withEffect">
                                  <p:stCondLst>
                                    <p:cond delay="0"/>
                                  </p:stCondLst>
                                  <p:childTnLst>
                                    <p:set>
                                      <p:cBhvr>
                                        <p:cTn id="8" dur="1" fill="hold">
                                          <p:stCondLst>
                                            <p:cond delay="0"/>
                                          </p:stCondLst>
                                        </p:cTn>
                                        <p:tgtEl>
                                          <p:spTgt spid="289">
                                            <p:txEl>
                                              <p:pRg st="0" end="0"/>
                                            </p:txEl>
                                          </p:spTgt>
                                        </p:tgtEl>
                                        <p:attrNameLst>
                                          <p:attrName>style.visibility</p:attrName>
                                        </p:attrNameLst>
                                      </p:cBhvr>
                                      <p:to>
                                        <p:strVal val="visible"/>
                                      </p:to>
                                    </p:set>
                                    <p:animEffect transition="in" filter="dissolve">
                                      <p:cBhvr>
                                        <p:cTn id="9" dur="500"/>
                                        <p:tgtEl>
                                          <p:spTgt spid="289">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90"/>
                                        </p:tgtEl>
                                        <p:attrNameLst>
                                          <p:attrName>style.visibility</p:attrName>
                                        </p:attrNameLst>
                                      </p:cBhvr>
                                      <p:to>
                                        <p:strVal val="visible"/>
                                      </p:to>
                                    </p:set>
                                    <p:animEffect transition="in" filter="wipe(up)">
                                      <p:cBhvr>
                                        <p:cTn id="14" dur="500"/>
                                        <p:tgtEl>
                                          <p:spTgt spid="290"/>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82">
                                            <p:txEl>
                                              <p:pRg st="0" end="0"/>
                                            </p:txEl>
                                          </p:spTgt>
                                        </p:tgtEl>
                                        <p:attrNameLst>
                                          <p:attrName>style.visibility</p:attrName>
                                        </p:attrNameLst>
                                      </p:cBhvr>
                                      <p:to>
                                        <p:strVal val="visible"/>
                                      </p:to>
                                    </p:set>
                                    <p:animEffect transition="in" filter="dissolve">
                                      <p:cBhvr>
                                        <p:cTn id="17" dur="500"/>
                                        <p:tgtEl>
                                          <p:spTgt spid="382">
                                            <p:txEl>
                                              <p:pRg st="0" end="0"/>
                                            </p:txEl>
                                          </p:spTgt>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324"/>
                                        </p:tgtEl>
                                        <p:attrNameLst>
                                          <p:attrName>style.visibility</p:attrName>
                                        </p:attrNameLst>
                                      </p:cBhvr>
                                      <p:to>
                                        <p:strVal val="visible"/>
                                      </p:to>
                                    </p:set>
                                  </p:childTnLst>
                                </p:cTn>
                              </p:par>
                            </p:childTnLst>
                          </p:cTn>
                        </p:par>
                        <p:par>
                          <p:cTn id="21" fill="hold">
                            <p:stCondLst>
                              <p:cond delay="500"/>
                            </p:stCondLst>
                            <p:childTnLst>
                              <p:par>
                                <p:cTn id="22" presetID="0" presetClass="path" presetSubtype="0" accel="50000" decel="50000" fill="hold" nodeType="afterEffect">
                                  <p:stCondLst>
                                    <p:cond delay="0"/>
                                  </p:stCondLst>
                                  <p:childTnLst>
                                    <p:animMotion origin="layout" path="M -0.00052 -0.00093 L 0.1612 0.00278 L 0.28347 -0.29097 L -0.02422 -0.29306 " pathEditMode="relative" rAng="0" ptsTypes="AAAA">
                                      <p:cBhvr>
                                        <p:cTn id="23" dur="2000" fill="hold"/>
                                        <p:tgtEl>
                                          <p:spTgt spid="324"/>
                                        </p:tgtEl>
                                        <p:attrNameLst>
                                          <p:attrName>ppt_x</p:attrName>
                                          <p:attrName>ppt_y</p:attrName>
                                        </p:attrNameLst>
                                      </p:cBhvr>
                                      <p:rCtr x="13008" y="-14421"/>
                                    </p:animMotion>
                                  </p:childTnLst>
                                </p:cTn>
                              </p:par>
                            </p:childTnLst>
                          </p:cTn>
                        </p:par>
                        <p:par>
                          <p:cTn id="24" fill="hold">
                            <p:stCondLst>
                              <p:cond delay="2500"/>
                            </p:stCondLst>
                            <p:childTnLst>
                              <p:par>
                                <p:cTn id="25" presetID="22" presetClass="entr" presetSubtype="4" fill="hold" nodeType="afterEffect">
                                  <p:stCondLst>
                                    <p:cond delay="0"/>
                                  </p:stCondLst>
                                  <p:childTnLst>
                                    <p:set>
                                      <p:cBhvr>
                                        <p:cTn id="26" dur="1" fill="hold">
                                          <p:stCondLst>
                                            <p:cond delay="0"/>
                                          </p:stCondLst>
                                        </p:cTn>
                                        <p:tgtEl>
                                          <p:spTgt spid="915"/>
                                        </p:tgtEl>
                                        <p:attrNameLst>
                                          <p:attrName>style.visibility</p:attrName>
                                        </p:attrNameLst>
                                      </p:cBhvr>
                                      <p:to>
                                        <p:strVal val="visible"/>
                                      </p:to>
                                    </p:set>
                                    <p:animEffect transition="in" filter="wipe(down)">
                                      <p:cBhvr>
                                        <p:cTn id="27" dur="500"/>
                                        <p:tgtEl>
                                          <p:spTgt spid="915"/>
                                        </p:tgtEl>
                                      </p:cBhvr>
                                    </p:animEffect>
                                  </p:childTnLst>
                                </p:cTn>
                              </p:par>
                              <p:par>
                                <p:cTn id="28" presetID="1" presetClass="exit" presetSubtype="0" fill="hold" nodeType="withEffect">
                                  <p:stCondLst>
                                    <p:cond delay="0"/>
                                  </p:stCondLst>
                                  <p:childTnLst>
                                    <p:set>
                                      <p:cBhvr>
                                        <p:cTn id="29" dur="1" fill="hold">
                                          <p:stCondLst>
                                            <p:cond delay="0"/>
                                          </p:stCondLst>
                                        </p:cTn>
                                        <p:tgtEl>
                                          <p:spTgt spid="37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290"/>
                                        </p:tgtEl>
                                        <p:attrNameLst>
                                          <p:attrName>style.visibility</p:attrName>
                                        </p:attrNameLst>
                                      </p:cBhvr>
                                      <p:to>
                                        <p:strVal val="hidden"/>
                                      </p:to>
                                    </p:se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342"/>
                                        </p:tgtEl>
                                        <p:attrNameLst>
                                          <p:attrName>style.visibility</p:attrName>
                                        </p:attrNameLst>
                                      </p:cBhvr>
                                      <p:to>
                                        <p:strVal val="visible"/>
                                      </p:to>
                                    </p:set>
                                    <p:animEffect transition="in" filter="wipe(down)">
                                      <p:cBhvr>
                                        <p:cTn id="35" dur="1000"/>
                                        <p:tgtEl>
                                          <p:spTgt spid="342"/>
                                        </p:tgtEl>
                                      </p:cBhvr>
                                    </p:animEffect>
                                  </p:childTnLst>
                                </p:cTn>
                              </p:par>
                              <p:par>
                                <p:cTn id="36" presetID="1" presetClass="exit" presetSubtype="0" fill="hold" nodeType="withEffect">
                                  <p:stCondLst>
                                    <p:cond delay="0"/>
                                  </p:stCondLst>
                                  <p:childTnLst>
                                    <p:set>
                                      <p:cBhvr>
                                        <p:cTn id="37" dur="1" fill="hold">
                                          <p:stCondLst>
                                            <p:cond delay="0"/>
                                          </p:stCondLst>
                                        </p:cTn>
                                        <p:tgtEl>
                                          <p:spTgt spid="324"/>
                                        </p:tgtEl>
                                        <p:attrNameLst>
                                          <p:attrName>style.visibility</p:attrName>
                                        </p:attrNameLst>
                                      </p:cBhvr>
                                      <p:to>
                                        <p:strVal val="hidden"/>
                                      </p:to>
                                    </p:set>
                                  </p:childTnLst>
                                </p:cTn>
                              </p:par>
                            </p:childTnLst>
                          </p:cTn>
                        </p:par>
                        <p:par>
                          <p:cTn id="38" fill="hold">
                            <p:stCondLst>
                              <p:cond delay="4000"/>
                            </p:stCondLst>
                            <p:childTnLst>
                              <p:par>
                                <p:cTn id="39" presetID="9" presetClass="entr" presetSubtype="0" fill="hold" grpId="0" nodeType="afterEffect">
                                  <p:stCondLst>
                                    <p:cond delay="0"/>
                                  </p:stCondLst>
                                  <p:childTnLst>
                                    <p:set>
                                      <p:cBhvr>
                                        <p:cTn id="40" dur="1" fill="hold">
                                          <p:stCondLst>
                                            <p:cond delay="0"/>
                                          </p:stCondLst>
                                        </p:cTn>
                                        <p:tgtEl>
                                          <p:spTgt spid="383"/>
                                        </p:tgtEl>
                                        <p:attrNameLst>
                                          <p:attrName>style.visibility</p:attrName>
                                        </p:attrNameLst>
                                      </p:cBhvr>
                                      <p:to>
                                        <p:strVal val="visible"/>
                                      </p:to>
                                    </p:set>
                                    <p:animEffect transition="in" filter="dissolve">
                                      <p:cBhvr>
                                        <p:cTn id="41" dur="500"/>
                                        <p:tgtEl>
                                          <p:spTgt spid="383"/>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384">
                                            <p:txEl>
                                              <p:pRg st="0" end="0"/>
                                            </p:txEl>
                                          </p:spTgt>
                                        </p:tgtEl>
                                        <p:attrNameLst>
                                          <p:attrName>style.visibility</p:attrName>
                                        </p:attrNameLst>
                                      </p:cBhvr>
                                      <p:to>
                                        <p:strVal val="visible"/>
                                      </p:to>
                                    </p:set>
                                    <p:animEffect transition="in" filter="dissolve">
                                      <p:cBhvr>
                                        <p:cTn id="44" dur="500"/>
                                        <p:tgtEl>
                                          <p:spTgt spid="38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build="p"/>
      <p:bldP spid="382" grpId="0" build="p"/>
      <p:bldP spid="383" grpId="0"/>
      <p:bldP spid="384"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normAutofit fontScale="90000"/>
          </a:bodyPr>
          <a:lstStyle/>
          <a:p>
            <a:r>
              <a:rPr lang="en-US" sz="4900" dirty="0"/>
              <a:t>A day in the life… ARP  </a:t>
            </a:r>
            <a:r>
              <a:rPr lang="en-US" sz="4000" dirty="0"/>
              <a:t>(before DNS, before HTTP)</a:t>
            </a:r>
            <a:endParaRPr lang="en-US" dirty="0"/>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69</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49" name="Line 68">
            <a:extLst>
              <a:ext uri="{FF2B5EF4-FFF2-40B4-BE49-F238E27FC236}">
                <a16:creationId xmlns:a16="http://schemas.microsoft.com/office/drawing/2014/main" id="{A048E1EF-0C69-8847-A36A-ADFF266EF630}"/>
              </a:ext>
            </a:extLst>
          </p:cNvPr>
          <p:cNvSpPr>
            <a:spLocks noChangeShapeType="1"/>
          </p:cNvSpPr>
          <p:nvPr/>
        </p:nvSpPr>
        <p:spPr bwMode="auto">
          <a:xfrm flipV="1">
            <a:off x="3670020" y="4087905"/>
            <a:ext cx="512015" cy="18116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2" name="TextBox 1">
            <a:extLst>
              <a:ext uri="{FF2B5EF4-FFF2-40B4-BE49-F238E27FC236}">
                <a16:creationId xmlns:a16="http://schemas.microsoft.com/office/drawing/2014/main" id="{EFE9D7D9-4CDB-1846-A1D6-B5373D48D5FA}"/>
              </a:ext>
            </a:extLst>
          </p:cNvPr>
          <p:cNvSpPr txBox="1"/>
          <p:nvPr/>
        </p:nvSpPr>
        <p:spPr>
          <a:xfrm>
            <a:off x="2528047" y="4464423"/>
            <a:ext cx="1202765" cy="565283"/>
          </a:xfrm>
          <a:prstGeom prst="rect">
            <a:avLst/>
          </a:prstGeom>
          <a:noFill/>
        </p:spPr>
        <p:txBody>
          <a:bodyPr wrap="none" rtlCol="0">
            <a:spAutoFit/>
          </a:bodyPr>
          <a:lstStyle/>
          <a:p>
            <a:pPr>
              <a:lnSpc>
                <a:spcPct val="85000"/>
              </a:lnSpc>
            </a:pPr>
            <a:r>
              <a:rPr lang="en-US" dirty="0"/>
              <a:t>router has </a:t>
            </a:r>
          </a:p>
          <a:p>
            <a:pPr>
              <a:lnSpc>
                <a:spcPct val="85000"/>
              </a:lnSpc>
            </a:pPr>
            <a:r>
              <a:rPr lang="en-US" dirty="0"/>
              <a:t>ARP server</a:t>
            </a:r>
          </a:p>
        </p:txBody>
      </p:sp>
      <p:sp>
        <p:nvSpPr>
          <p:cNvPr id="800" name="TextBox 799">
            <a:extLst>
              <a:ext uri="{FF2B5EF4-FFF2-40B4-BE49-F238E27FC236}">
                <a16:creationId xmlns:a16="http://schemas.microsoft.com/office/drawing/2014/main" id="{7BDA3AAD-B58E-6845-99C9-0537654BF779}"/>
              </a:ext>
            </a:extLst>
          </p:cNvPr>
          <p:cNvSpPr txBox="1"/>
          <p:nvPr/>
        </p:nvSpPr>
        <p:spPr>
          <a:xfrm>
            <a:off x="2236695" y="2034987"/>
            <a:ext cx="1661032" cy="565283"/>
          </a:xfrm>
          <a:prstGeom prst="rect">
            <a:avLst/>
          </a:prstGeom>
          <a:noFill/>
        </p:spPr>
        <p:txBody>
          <a:bodyPr wrap="none" rtlCol="0">
            <a:spAutoFit/>
          </a:bodyPr>
          <a:lstStyle/>
          <a:p>
            <a:pPr>
              <a:lnSpc>
                <a:spcPct val="85000"/>
              </a:lnSpc>
            </a:pPr>
            <a:r>
              <a:rPr lang="en-US" dirty="0"/>
              <a:t>arriving mobile:</a:t>
            </a:r>
          </a:p>
          <a:p>
            <a:pPr>
              <a:lnSpc>
                <a:spcPct val="85000"/>
              </a:lnSpc>
            </a:pPr>
            <a:r>
              <a:rPr lang="en-US" dirty="0"/>
              <a:t>ARP client</a:t>
            </a:r>
          </a:p>
        </p:txBody>
      </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0" cy="834"/>
              <a:chOff x="569" y="2954"/>
              <a:chExt cx="500" cy="834"/>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638" y="2954"/>
                <a:ext cx="388" cy="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3" name="Group 2">
            <a:extLst>
              <a:ext uri="{FF2B5EF4-FFF2-40B4-BE49-F238E27FC236}">
                <a16:creationId xmlns:a16="http://schemas.microsoft.com/office/drawing/2014/main" id="{0F4F38AC-7072-2A41-9BA4-4EA38691E8F5}"/>
              </a:ext>
            </a:extLst>
          </p:cNvPr>
          <p:cNvGrpSpPr/>
          <p:nvPr/>
        </p:nvGrpSpPr>
        <p:grpSpPr>
          <a:xfrm>
            <a:off x="1603750" y="3853801"/>
            <a:ext cx="1195388" cy="808687"/>
            <a:chOff x="1603750" y="3853801"/>
            <a:chExt cx="1195388" cy="808687"/>
          </a:xfrm>
        </p:grpSpPr>
        <p:grpSp>
          <p:nvGrpSpPr>
            <p:cNvPr id="974" name="Group 342">
              <a:extLst>
                <a:ext uri="{FF2B5EF4-FFF2-40B4-BE49-F238E27FC236}">
                  <a16:creationId xmlns:a16="http://schemas.microsoft.com/office/drawing/2014/main" id="{68368F8A-0905-C04F-8373-D523E15DD390}"/>
                </a:ext>
              </a:extLst>
            </p:cNvPr>
            <p:cNvGrpSpPr>
              <a:grpSpLocks/>
            </p:cNvGrpSpPr>
            <p:nvPr/>
          </p:nvGrpSpPr>
          <p:grpSpPr bwMode="auto">
            <a:xfrm>
              <a:off x="1603750" y="3883240"/>
              <a:ext cx="1195388" cy="779248"/>
              <a:chOff x="934" y="2316"/>
              <a:chExt cx="753" cy="464"/>
            </a:xfrm>
          </p:grpSpPr>
          <p:sp>
            <p:nvSpPr>
              <p:cNvPr id="975" name="Freeform 334">
                <a:extLst>
                  <a:ext uri="{FF2B5EF4-FFF2-40B4-BE49-F238E27FC236}">
                    <a16:creationId xmlns:a16="http://schemas.microsoft.com/office/drawing/2014/main" id="{FEE3001B-2BDF-E641-AFF3-DFF0ECFF1797}"/>
                  </a:ext>
                </a:extLst>
              </p:cNvPr>
              <p:cNvSpPr>
                <a:spLocks/>
              </p:cNvSpPr>
              <p:nvPr/>
            </p:nvSpPr>
            <p:spPr bwMode="auto">
              <a:xfrm>
                <a:off x="1424" y="2316"/>
                <a:ext cx="263" cy="441"/>
              </a:xfrm>
              <a:custGeom>
                <a:avLst/>
                <a:gdLst>
                  <a:gd name="T0" fmla="*/ 1 w 551"/>
                  <a:gd name="T1" fmla="*/ 0 h 801"/>
                  <a:gd name="T2" fmla="*/ 28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connsiteX0" fmla="*/ 254 w 10000"/>
                  <a:gd name="connsiteY0" fmla="*/ 0 h 10000"/>
                  <a:gd name="connsiteX1" fmla="*/ 10000 w 10000"/>
                  <a:gd name="connsiteY1" fmla="*/ 5019 h 10000"/>
                  <a:gd name="connsiteX2" fmla="*/ 109 w 10000"/>
                  <a:gd name="connsiteY2" fmla="*/ 10000 h 10000"/>
                  <a:gd name="connsiteX3" fmla="*/ 236 w 10000"/>
                  <a:gd name="connsiteY3" fmla="*/ 6679 h 10000"/>
                  <a:gd name="connsiteX4" fmla="*/ 0 w 10000"/>
                  <a:gd name="connsiteY4" fmla="*/ 4632 h 10000"/>
                  <a:gd name="connsiteX5" fmla="*/ 254 w 10000"/>
                  <a:gd name="connsiteY5" fmla="*/ 0 h 10000"/>
                  <a:gd name="connsiteX0" fmla="*/ 254 w 7841"/>
                  <a:gd name="connsiteY0" fmla="*/ 0 h 10000"/>
                  <a:gd name="connsiteX1" fmla="*/ 7841 w 7841"/>
                  <a:gd name="connsiteY1" fmla="*/ 4764 h 10000"/>
                  <a:gd name="connsiteX2" fmla="*/ 109 w 7841"/>
                  <a:gd name="connsiteY2" fmla="*/ 10000 h 10000"/>
                  <a:gd name="connsiteX3" fmla="*/ 236 w 7841"/>
                  <a:gd name="connsiteY3" fmla="*/ 6679 h 10000"/>
                  <a:gd name="connsiteX4" fmla="*/ 0 w 7841"/>
                  <a:gd name="connsiteY4" fmla="*/ 4632 h 10000"/>
                  <a:gd name="connsiteX5" fmla="*/ 254 w 7841"/>
                  <a:gd name="connsiteY5" fmla="*/ 0 h 10000"/>
                  <a:gd name="connsiteX0" fmla="*/ 324 w 10000"/>
                  <a:gd name="connsiteY0" fmla="*/ 0 h 10000"/>
                  <a:gd name="connsiteX1" fmla="*/ 10000 w 10000"/>
                  <a:gd name="connsiteY1" fmla="*/ 4764 h 10000"/>
                  <a:gd name="connsiteX2" fmla="*/ 139 w 10000"/>
                  <a:gd name="connsiteY2" fmla="*/ 10000 h 10000"/>
                  <a:gd name="connsiteX3" fmla="*/ 0 w 10000"/>
                  <a:gd name="connsiteY3" fmla="*/ 4632 h 10000"/>
                  <a:gd name="connsiteX4" fmla="*/ 324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24" y="0"/>
                    </a:moveTo>
                    <a:cubicBezTo>
                      <a:pt x="3883" y="2374"/>
                      <a:pt x="5856" y="3091"/>
                      <a:pt x="10000" y="4764"/>
                    </a:cubicBezTo>
                    <a:lnTo>
                      <a:pt x="139" y="10000"/>
                    </a:lnTo>
                    <a:cubicBezTo>
                      <a:pt x="93" y="8211"/>
                      <a:pt x="46" y="6421"/>
                      <a:pt x="0" y="4632"/>
                    </a:cubicBezTo>
                    <a:lnTo>
                      <a:pt x="324" y="0"/>
                    </a:lnTo>
                    <a:close/>
                  </a:path>
                </a:pathLst>
              </a:custGeom>
              <a:gradFill rotWithShape="1">
                <a:gsLst>
                  <a:gs pos="0">
                    <a:srgbClr val="FFFFFF">
                      <a:lumMod val="75000"/>
                    </a:srgbClr>
                  </a:gs>
                  <a:gs pos="100000">
                    <a:srgbClr val="FFFFFF"/>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76" name="Group 335">
                <a:extLst>
                  <a:ext uri="{FF2B5EF4-FFF2-40B4-BE49-F238E27FC236}">
                    <a16:creationId xmlns:a16="http://schemas.microsoft.com/office/drawing/2014/main" id="{075A72C7-137F-3848-A6E3-E64A408A3061}"/>
                  </a:ext>
                </a:extLst>
              </p:cNvPr>
              <p:cNvGrpSpPr>
                <a:grpSpLocks/>
              </p:cNvGrpSpPr>
              <p:nvPr/>
            </p:nvGrpSpPr>
            <p:grpSpPr bwMode="auto">
              <a:xfrm>
                <a:off x="934" y="2412"/>
                <a:ext cx="497" cy="368"/>
                <a:chOff x="572" y="3425"/>
                <a:chExt cx="497" cy="368"/>
              </a:xfrm>
            </p:grpSpPr>
            <p:sp>
              <p:nvSpPr>
                <p:cNvPr id="977" name="Rectangle 336">
                  <a:extLst>
                    <a:ext uri="{FF2B5EF4-FFF2-40B4-BE49-F238E27FC236}">
                      <a16:creationId xmlns:a16="http://schemas.microsoft.com/office/drawing/2014/main" id="{5A39D877-B301-F047-BE8E-34B3EF11CB36}"/>
                    </a:ext>
                  </a:extLst>
                </p:cNvPr>
                <p:cNvSpPr>
                  <a:spLocks noChangeArrowheads="1"/>
                </p:cNvSpPr>
                <p:nvPr/>
              </p:nvSpPr>
              <p:spPr bwMode="auto">
                <a:xfrm>
                  <a:off x="576" y="3446"/>
                  <a:ext cx="493" cy="31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78" name="Text Box 337">
                  <a:extLst>
                    <a:ext uri="{FF2B5EF4-FFF2-40B4-BE49-F238E27FC236}">
                      <a16:creationId xmlns:a16="http://schemas.microsoft.com/office/drawing/2014/main" id="{3B8C2E8D-8470-A948-BC08-E08C849665A5}"/>
                    </a:ext>
                  </a:extLst>
                </p:cNvPr>
                <p:cNvSpPr txBox="1">
                  <a:spLocks noChangeArrowheads="1"/>
                </p:cNvSpPr>
                <p:nvPr/>
              </p:nvSpPr>
              <p:spPr bwMode="auto">
                <a:xfrm>
                  <a:off x="646" y="3425"/>
                  <a:ext cx="338" cy="36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81" name="Line 340">
                  <a:extLst>
                    <a:ext uri="{FF2B5EF4-FFF2-40B4-BE49-F238E27FC236}">
                      <a16:creationId xmlns:a16="http://schemas.microsoft.com/office/drawing/2014/main" id="{8CF39C3F-AF73-EB42-B07E-8E2490424491}"/>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82" name="Line 341">
                  <a:extLst>
                    <a:ext uri="{FF2B5EF4-FFF2-40B4-BE49-F238E27FC236}">
                      <a16:creationId xmlns:a16="http://schemas.microsoft.com/office/drawing/2014/main" id="{6579215B-0078-6047-B238-35EDE678ABCD}"/>
                    </a:ext>
                  </a:extLst>
                </p:cNvPr>
                <p:cNvSpPr>
                  <a:spLocks noChangeShapeType="1"/>
                </p:cNvSpPr>
                <p:nvPr/>
              </p:nvSpPr>
              <p:spPr bwMode="auto">
                <a:xfrm>
                  <a:off x="575"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202" name="Group 252">
              <a:extLst>
                <a:ext uri="{FF2B5EF4-FFF2-40B4-BE49-F238E27FC236}">
                  <a16:creationId xmlns:a16="http://schemas.microsoft.com/office/drawing/2014/main" id="{06942A6D-F41F-9441-9844-427FCC6309FA}"/>
                </a:ext>
              </a:extLst>
            </p:cNvPr>
            <p:cNvGrpSpPr>
              <a:grpSpLocks/>
            </p:cNvGrpSpPr>
            <p:nvPr/>
          </p:nvGrpSpPr>
          <p:grpSpPr bwMode="auto">
            <a:xfrm>
              <a:off x="1610474" y="3853801"/>
              <a:ext cx="850900" cy="261938"/>
              <a:chOff x="187" y="1352"/>
              <a:chExt cx="536" cy="165"/>
            </a:xfrm>
          </p:grpSpPr>
          <p:sp>
            <p:nvSpPr>
              <p:cNvPr id="203" name="Rectangle 253">
                <a:extLst>
                  <a:ext uri="{FF2B5EF4-FFF2-40B4-BE49-F238E27FC236}">
                    <a16:creationId xmlns:a16="http://schemas.microsoft.com/office/drawing/2014/main" id="{94DAFFBE-8C37-EC41-88D4-3B6327CDA96F}"/>
                  </a:ext>
                </a:extLst>
              </p:cNvPr>
              <p:cNvSpPr>
                <a:spLocks noChangeArrowheads="1"/>
              </p:cNvSpPr>
              <p:nvPr/>
            </p:nvSpPr>
            <p:spPr bwMode="auto">
              <a:xfrm>
                <a:off x="187" y="1365"/>
                <a:ext cx="492" cy="141"/>
              </a:xfrm>
              <a:prstGeom prst="rect">
                <a:avLst/>
              </a:prstGeom>
              <a:solidFill>
                <a:schemeClr val="bg1"/>
              </a:solidFill>
              <a:ln w="9525">
                <a:solidFill>
                  <a:schemeClr val="tx1"/>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solidFill>
                    <a:srgbClr val="000000"/>
                  </a:solidFill>
                  <a:cs typeface="+mn-cs"/>
                </a:endParaRPr>
              </a:p>
            </p:txBody>
          </p:sp>
          <p:sp>
            <p:nvSpPr>
              <p:cNvPr id="204" name="Text Box 254">
                <a:extLst>
                  <a:ext uri="{FF2B5EF4-FFF2-40B4-BE49-F238E27FC236}">
                    <a16:creationId xmlns:a16="http://schemas.microsoft.com/office/drawing/2014/main" id="{CAFFDC99-9C64-4545-B4C3-A0E1FF597D19}"/>
                  </a:ext>
                </a:extLst>
              </p:cNvPr>
              <p:cNvSpPr txBox="1">
                <a:spLocks noChangeArrowheads="1"/>
              </p:cNvSpPr>
              <p:nvPr/>
            </p:nvSpPr>
            <p:spPr bwMode="auto">
              <a:xfrm>
                <a:off x="212" y="1352"/>
                <a:ext cx="511" cy="16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a:defRPr/>
                </a:pPr>
                <a:r>
                  <a:rPr lang="en-US" sz="1000" i="0" dirty="0">
                    <a:solidFill>
                      <a:srgbClr val="000000"/>
                    </a:solidFill>
                    <a:latin typeface="Arial" charset="0"/>
                    <a:cs typeface="+mn-cs"/>
                  </a:rPr>
                  <a:t>   </a:t>
                </a:r>
                <a:r>
                  <a:rPr lang="en-US" sz="1100" i="0" dirty="0">
                    <a:solidFill>
                      <a:srgbClr val="000000"/>
                    </a:solidFill>
                    <a:latin typeface="Arial" charset="0"/>
                    <a:cs typeface="+mn-cs"/>
                  </a:rPr>
                  <a:t>ARP</a:t>
                </a:r>
                <a:endParaRPr lang="en-US" sz="1000" i="0" dirty="0">
                  <a:solidFill>
                    <a:srgbClr val="000000"/>
                  </a:solidFill>
                  <a:latin typeface="Arial" charset="0"/>
                  <a:cs typeface="+mn-cs"/>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2" name="Rectangle 3">
            <a:extLst>
              <a:ext uri="{FF2B5EF4-FFF2-40B4-BE49-F238E27FC236}">
                <a16:creationId xmlns:a16="http://schemas.microsoft.com/office/drawing/2014/main" id="{9600BDB0-B69B-3A49-8AE3-C321F92D1E07}"/>
              </a:ext>
            </a:extLst>
          </p:cNvPr>
          <p:cNvSpPr txBox="1">
            <a:spLocks noChangeArrowheads="1"/>
          </p:cNvSpPr>
          <p:nvPr/>
        </p:nvSpPr>
        <p:spPr bwMode="auto">
          <a:xfrm>
            <a:off x="5429671" y="1384207"/>
            <a:ext cx="6323058" cy="12620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09" charset="0"/>
              </a:defRPr>
            </a:lvl9pPr>
          </a:lstStyle>
          <a:p>
            <a:pPr>
              <a:defRPr/>
            </a:pPr>
            <a:r>
              <a:rPr lang="en-US" sz="2400" kern="0" dirty="0">
                <a:cs typeface="+mn-cs"/>
              </a:rPr>
              <a:t>before sending </a:t>
            </a:r>
            <a:r>
              <a:rPr lang="en-US" sz="2400" kern="0" dirty="0">
                <a:solidFill>
                  <a:srgbClr val="C00000"/>
                </a:solidFill>
                <a:cs typeface="+mn-cs"/>
              </a:rPr>
              <a:t>HTTP</a:t>
            </a:r>
            <a:r>
              <a:rPr lang="en-US" sz="2400" b="1" i="1" kern="0" dirty="0">
                <a:solidFill>
                  <a:srgbClr val="C00000"/>
                </a:solidFill>
                <a:cs typeface="+mn-cs"/>
              </a:rPr>
              <a:t> </a:t>
            </a:r>
            <a:r>
              <a:rPr lang="en-US" sz="2400" kern="0" dirty="0">
                <a:cs typeface="+mn-cs"/>
              </a:rPr>
              <a:t>request, need IP address of www.google.com:  </a:t>
            </a:r>
            <a:r>
              <a:rPr lang="en-US" sz="2400" kern="0" dirty="0">
                <a:solidFill>
                  <a:srgbClr val="C00000"/>
                </a:solidFill>
                <a:cs typeface="+mn-cs"/>
              </a:rPr>
              <a:t>DNS</a:t>
            </a:r>
          </a:p>
        </p:txBody>
      </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188913" y="141278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25" name="Rectangle 152">
            <a:extLst>
              <a:ext uri="{FF2B5EF4-FFF2-40B4-BE49-F238E27FC236}">
                <a16:creationId xmlns:a16="http://schemas.microsoft.com/office/drawing/2014/main" id="{4CFC0AF0-7EC0-4D43-94F4-E73826F0EB8E}"/>
              </a:ext>
            </a:extLst>
          </p:cNvPr>
          <p:cNvSpPr>
            <a:spLocks noChangeArrowheads="1"/>
          </p:cNvSpPr>
          <p:nvPr/>
        </p:nvSpPr>
        <p:spPr bwMode="auto">
          <a:xfrm>
            <a:off x="5426495" y="2279650"/>
            <a:ext cx="6213373" cy="13065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000000"/>
                </a:solidFill>
                <a:ea typeface="ＭＳ Ｐゴシック" charset="0"/>
              </a:rPr>
              <a:t>DNS query created, encapsulated in UDP, encapsulated in IP, encapsulated in Eth.  To send frame to router, need MAC address of router interface: </a:t>
            </a:r>
            <a:r>
              <a:rPr lang="en-US" sz="2400" dirty="0">
                <a:solidFill>
                  <a:srgbClr val="C00000"/>
                </a:solidFill>
                <a:ea typeface="ＭＳ Ｐゴシック" charset="0"/>
              </a:rPr>
              <a:t>ARP</a:t>
            </a:r>
          </a:p>
          <a:p>
            <a:pPr eaLnBrk="0" fontAlgn="base" hangingPunct="0">
              <a:lnSpc>
                <a:spcPct val="90000"/>
              </a:lnSpc>
              <a:spcBef>
                <a:spcPct val="20000"/>
              </a:spcBef>
              <a:spcAft>
                <a:spcPct val="0"/>
              </a:spcAft>
              <a:buClr>
                <a:srgbClr val="000099"/>
              </a:buClr>
              <a:buSzPct val="100000"/>
              <a:defRPr/>
            </a:pPr>
            <a:endParaRPr lang="en-US" sz="2400" b="1" dirty="0">
              <a:solidFill>
                <a:srgbClr val="000000"/>
              </a:solidFill>
              <a:ea typeface="ＭＳ Ｐゴシック" charset="0"/>
            </a:endParaRPr>
          </a:p>
        </p:txBody>
      </p:sp>
      <p:sp>
        <p:nvSpPr>
          <p:cNvPr id="426" name="Rectangle 153">
            <a:extLst>
              <a:ext uri="{FF2B5EF4-FFF2-40B4-BE49-F238E27FC236}">
                <a16:creationId xmlns:a16="http://schemas.microsoft.com/office/drawing/2014/main" id="{FD2FE8A7-E83B-3C4D-A1FE-0B7B25DBC93A}"/>
              </a:ext>
            </a:extLst>
          </p:cNvPr>
          <p:cNvSpPr>
            <a:spLocks noChangeArrowheads="1"/>
          </p:cNvSpPr>
          <p:nvPr/>
        </p:nvSpPr>
        <p:spPr bwMode="auto">
          <a:xfrm>
            <a:off x="5417905" y="3769753"/>
            <a:ext cx="6509636" cy="15636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C00000"/>
                </a:solidFill>
                <a:ea typeface="ＭＳ Ｐゴシック" charset="0"/>
              </a:rPr>
              <a:t>ARP query </a:t>
            </a:r>
            <a:r>
              <a:rPr lang="en-US" sz="2400" dirty="0">
                <a:solidFill>
                  <a:srgbClr val="000000"/>
                </a:solidFill>
                <a:ea typeface="ＭＳ Ｐゴシック" charset="0"/>
              </a:rPr>
              <a:t>broadcast, received by router, which replies with </a:t>
            </a:r>
            <a:r>
              <a:rPr lang="en-US" sz="2400" dirty="0">
                <a:solidFill>
                  <a:srgbClr val="C00000"/>
                </a:solidFill>
                <a:ea typeface="ＭＳ Ｐゴシック" charset="0"/>
              </a:rPr>
              <a:t>ARP reply </a:t>
            </a:r>
            <a:r>
              <a:rPr lang="en-US" sz="2400" dirty="0">
                <a:solidFill>
                  <a:srgbClr val="000000"/>
                </a:solidFill>
                <a:ea typeface="ＭＳ Ｐゴシック" charset="0"/>
              </a:rPr>
              <a:t>giving MAC address of router interface</a:t>
            </a:r>
          </a:p>
        </p:txBody>
      </p:sp>
      <p:sp>
        <p:nvSpPr>
          <p:cNvPr id="427" name="Rectangle 154">
            <a:extLst>
              <a:ext uri="{FF2B5EF4-FFF2-40B4-BE49-F238E27FC236}">
                <a16:creationId xmlns:a16="http://schemas.microsoft.com/office/drawing/2014/main" id="{DDBB99F5-8593-8C4D-A838-59A6ECE1B999}"/>
              </a:ext>
            </a:extLst>
          </p:cNvPr>
          <p:cNvSpPr>
            <a:spLocks noChangeArrowheads="1"/>
          </p:cNvSpPr>
          <p:nvPr/>
        </p:nvSpPr>
        <p:spPr bwMode="auto">
          <a:xfrm>
            <a:off x="5403056" y="4906495"/>
            <a:ext cx="5806890"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000000"/>
                </a:solidFill>
                <a:ea typeface="ＭＳ Ｐゴシック" charset="0"/>
              </a:rPr>
              <a:t>client now knows MAC address of first hop router, so can now send frame containing DNS query </a:t>
            </a:r>
          </a:p>
        </p:txBody>
      </p:sp>
      <p:grpSp>
        <p:nvGrpSpPr>
          <p:cNvPr id="428" name="Group 263">
            <a:extLst>
              <a:ext uri="{FF2B5EF4-FFF2-40B4-BE49-F238E27FC236}">
                <a16:creationId xmlns:a16="http://schemas.microsoft.com/office/drawing/2014/main" id="{68826AA2-4F98-7F47-AF24-4C4E3D26A58B}"/>
              </a:ext>
            </a:extLst>
          </p:cNvPr>
          <p:cNvGrpSpPr>
            <a:grpSpLocks/>
          </p:cNvGrpSpPr>
          <p:nvPr/>
        </p:nvGrpSpPr>
        <p:grpSpPr bwMode="auto">
          <a:xfrm>
            <a:off x="0" y="2123982"/>
            <a:ext cx="1081088" cy="244475"/>
            <a:chOff x="76" y="2296"/>
            <a:chExt cx="681" cy="154"/>
          </a:xfrm>
        </p:grpSpPr>
        <p:sp>
          <p:nvSpPr>
            <p:cNvPr id="429" name="Rectangle 103">
              <a:extLst>
                <a:ext uri="{FF2B5EF4-FFF2-40B4-BE49-F238E27FC236}">
                  <a16:creationId xmlns:a16="http://schemas.microsoft.com/office/drawing/2014/main" id="{C71ECA35-4F8D-5D47-8060-B0745197BE2B}"/>
                </a:ext>
              </a:extLst>
            </p:cNvPr>
            <p:cNvSpPr>
              <a:spLocks noChangeArrowheads="1"/>
            </p:cNvSpPr>
            <p:nvPr/>
          </p:nvSpPr>
          <p:spPr bwMode="auto">
            <a:xfrm>
              <a:off x="76" y="2305"/>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0" name="Rectangle 101">
              <a:extLst>
                <a:ext uri="{FF2B5EF4-FFF2-40B4-BE49-F238E27FC236}">
                  <a16:creationId xmlns:a16="http://schemas.microsoft.com/office/drawing/2014/main" id="{FDD4DECA-422E-4743-ADFD-53E28A987AA1}"/>
                </a:ext>
              </a:extLst>
            </p:cNvPr>
            <p:cNvSpPr>
              <a:spLocks noChangeArrowheads="1"/>
            </p:cNvSpPr>
            <p:nvPr/>
          </p:nvSpPr>
          <p:spPr bwMode="auto">
            <a:xfrm>
              <a:off x="89" y="2321"/>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1" name="Rectangle 102">
              <a:extLst>
                <a:ext uri="{FF2B5EF4-FFF2-40B4-BE49-F238E27FC236}">
                  <a16:creationId xmlns:a16="http://schemas.microsoft.com/office/drawing/2014/main" id="{EAEDB337-6724-464E-A55A-5A0E5BBFD99B}"/>
                </a:ext>
              </a:extLst>
            </p:cNvPr>
            <p:cNvSpPr>
              <a:spLocks noChangeArrowheads="1"/>
            </p:cNvSpPr>
            <p:nvPr/>
          </p:nvSpPr>
          <p:spPr bwMode="auto">
            <a:xfrm>
              <a:off x="687" y="2320"/>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2" name="Rectangle 100">
              <a:extLst>
                <a:ext uri="{FF2B5EF4-FFF2-40B4-BE49-F238E27FC236}">
                  <a16:creationId xmlns:a16="http://schemas.microsoft.com/office/drawing/2014/main" id="{1FA4EE33-78A2-794A-9CB7-B9C75F982E4C}"/>
                </a:ext>
              </a:extLst>
            </p:cNvPr>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3" name="Text Box 95">
              <a:extLst>
                <a:ext uri="{FF2B5EF4-FFF2-40B4-BE49-F238E27FC236}">
                  <a16:creationId xmlns:a16="http://schemas.microsoft.com/office/drawing/2014/main" id="{875142B1-4732-5048-81A1-9B96CDE365C9}"/>
                </a:ext>
              </a:extLst>
            </p:cNvPr>
            <p:cNvSpPr txBox="1">
              <a:spLocks noChangeArrowheads="1"/>
            </p:cNvSpPr>
            <p:nvPr/>
          </p:nvSpPr>
          <p:spPr bwMode="auto">
            <a:xfrm>
              <a:off x="182" y="2296"/>
              <a:ext cx="501"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ARP query</a:t>
              </a:r>
            </a:p>
          </p:txBody>
        </p:sp>
      </p:grpSp>
      <p:grpSp>
        <p:nvGrpSpPr>
          <p:cNvPr id="434" name="Group 242">
            <a:extLst>
              <a:ext uri="{FF2B5EF4-FFF2-40B4-BE49-F238E27FC236}">
                <a16:creationId xmlns:a16="http://schemas.microsoft.com/office/drawing/2014/main" id="{8F475CF7-DFC6-814F-B8D2-6784E7D418FB}"/>
              </a:ext>
            </a:extLst>
          </p:cNvPr>
          <p:cNvGrpSpPr>
            <a:grpSpLocks/>
          </p:cNvGrpSpPr>
          <p:nvPr/>
        </p:nvGrpSpPr>
        <p:grpSpPr bwMode="auto">
          <a:xfrm>
            <a:off x="1271961" y="1949449"/>
            <a:ext cx="444500" cy="244475"/>
            <a:chOff x="161" y="1354"/>
            <a:chExt cx="280" cy="154"/>
          </a:xfrm>
        </p:grpSpPr>
        <p:sp>
          <p:nvSpPr>
            <p:cNvPr id="435" name="Rectangle 241">
              <a:extLst>
                <a:ext uri="{FF2B5EF4-FFF2-40B4-BE49-F238E27FC236}">
                  <a16:creationId xmlns:a16="http://schemas.microsoft.com/office/drawing/2014/main" id="{5AFC1130-C0C2-3444-AF07-ACAD07F9A69C}"/>
                </a:ext>
              </a:extLst>
            </p:cNvPr>
            <p:cNvSpPr>
              <a:spLocks noChangeArrowheads="1"/>
            </p:cNvSpPr>
            <p:nvPr/>
          </p:nvSpPr>
          <p:spPr bwMode="auto">
            <a:xfrm>
              <a:off x="192" y="1365"/>
              <a:ext cx="228" cy="14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6" name="Text Box 240">
              <a:extLst>
                <a:ext uri="{FF2B5EF4-FFF2-40B4-BE49-F238E27FC236}">
                  <a16:creationId xmlns:a16="http://schemas.microsoft.com/office/drawing/2014/main" id="{8DAA4E75-2F77-7F4F-AE38-52EF63C136FF}"/>
                </a:ext>
              </a:extLst>
            </p:cNvPr>
            <p:cNvSpPr txBox="1">
              <a:spLocks noChangeArrowheads="1"/>
            </p:cNvSpPr>
            <p:nvPr/>
          </p:nvSpPr>
          <p:spPr bwMode="auto">
            <a:xfrm>
              <a:off x="161" y="1354"/>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ARP</a:t>
              </a:r>
            </a:p>
          </p:txBody>
        </p:sp>
      </p:grpSp>
      <p:grpSp>
        <p:nvGrpSpPr>
          <p:cNvPr id="437" name="Group 270">
            <a:extLst>
              <a:ext uri="{FF2B5EF4-FFF2-40B4-BE49-F238E27FC236}">
                <a16:creationId xmlns:a16="http://schemas.microsoft.com/office/drawing/2014/main" id="{930FF8F7-BB7F-D441-9A97-FD9DD2AD487D}"/>
              </a:ext>
            </a:extLst>
          </p:cNvPr>
          <p:cNvGrpSpPr>
            <a:grpSpLocks/>
          </p:cNvGrpSpPr>
          <p:nvPr/>
        </p:nvGrpSpPr>
        <p:grpSpPr bwMode="auto">
          <a:xfrm>
            <a:off x="478678" y="4075206"/>
            <a:ext cx="1081088" cy="244475"/>
            <a:chOff x="76" y="2296"/>
            <a:chExt cx="681" cy="154"/>
          </a:xfrm>
        </p:grpSpPr>
        <p:sp>
          <p:nvSpPr>
            <p:cNvPr id="438" name="Rectangle 271">
              <a:extLst>
                <a:ext uri="{FF2B5EF4-FFF2-40B4-BE49-F238E27FC236}">
                  <a16:creationId xmlns:a16="http://schemas.microsoft.com/office/drawing/2014/main" id="{61FC6345-4973-8140-A6BB-928CDD8284E9}"/>
                </a:ext>
              </a:extLst>
            </p:cNvPr>
            <p:cNvSpPr>
              <a:spLocks noChangeArrowheads="1"/>
            </p:cNvSpPr>
            <p:nvPr/>
          </p:nvSpPr>
          <p:spPr bwMode="auto">
            <a:xfrm>
              <a:off x="76" y="2305"/>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39" name="Rectangle 272">
              <a:extLst>
                <a:ext uri="{FF2B5EF4-FFF2-40B4-BE49-F238E27FC236}">
                  <a16:creationId xmlns:a16="http://schemas.microsoft.com/office/drawing/2014/main" id="{5EFDDE48-FE9E-9249-87DD-27F8785A68BC}"/>
                </a:ext>
              </a:extLst>
            </p:cNvPr>
            <p:cNvSpPr>
              <a:spLocks noChangeArrowheads="1"/>
            </p:cNvSpPr>
            <p:nvPr/>
          </p:nvSpPr>
          <p:spPr bwMode="auto">
            <a:xfrm>
              <a:off x="89" y="2321"/>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0" name="Rectangle 273">
              <a:extLst>
                <a:ext uri="{FF2B5EF4-FFF2-40B4-BE49-F238E27FC236}">
                  <a16:creationId xmlns:a16="http://schemas.microsoft.com/office/drawing/2014/main" id="{CE69DA54-A2DB-AA4B-9B32-11813B2F7519}"/>
                </a:ext>
              </a:extLst>
            </p:cNvPr>
            <p:cNvSpPr>
              <a:spLocks noChangeArrowheads="1"/>
            </p:cNvSpPr>
            <p:nvPr/>
          </p:nvSpPr>
          <p:spPr bwMode="auto">
            <a:xfrm>
              <a:off x="687" y="2320"/>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1" name="Rectangle 274">
              <a:extLst>
                <a:ext uri="{FF2B5EF4-FFF2-40B4-BE49-F238E27FC236}">
                  <a16:creationId xmlns:a16="http://schemas.microsoft.com/office/drawing/2014/main" id="{C4B49586-4E68-A548-84ED-789AD9B8FEED}"/>
                </a:ext>
              </a:extLst>
            </p:cNvPr>
            <p:cNvSpPr>
              <a:spLocks noChangeArrowheads="1"/>
            </p:cNvSpPr>
            <p:nvPr/>
          </p:nvSpPr>
          <p:spPr bwMode="auto">
            <a:xfrm>
              <a:off x="195" y="2319"/>
              <a:ext cx="480" cy="112"/>
            </a:xfrm>
            <a:prstGeom prst="rect">
              <a:avLst/>
            </a:prstGeom>
            <a:solidFill>
              <a:srgbClr val="FFFF00"/>
            </a:solidFill>
            <a:ln w="9525">
              <a:solidFill>
                <a:srgbClr val="FFFF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42" name="Text Box 275">
              <a:extLst>
                <a:ext uri="{FF2B5EF4-FFF2-40B4-BE49-F238E27FC236}">
                  <a16:creationId xmlns:a16="http://schemas.microsoft.com/office/drawing/2014/main" id="{1179A2EB-EEF0-3847-837A-72FA8FFDC4D6}"/>
                </a:ext>
              </a:extLst>
            </p:cNvPr>
            <p:cNvSpPr txBox="1">
              <a:spLocks noChangeArrowheads="1"/>
            </p:cNvSpPr>
            <p:nvPr/>
          </p:nvSpPr>
          <p:spPr bwMode="auto">
            <a:xfrm>
              <a:off x="182" y="2296"/>
              <a:ext cx="47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ARP reply</a:t>
              </a:r>
            </a:p>
          </p:txBody>
        </p:sp>
      </p:grpSp>
    </p:spTree>
    <p:extLst>
      <p:ext uri="{BB962C8B-B14F-4D97-AF65-F5344CB8AC3E}">
        <p14:creationId xmlns:p14="http://schemas.microsoft.com/office/powerpoint/2010/main" val="374943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15"/>
                                        </p:tgtEl>
                                        <p:attrNameLst>
                                          <p:attrName>style.visibility</p:attrName>
                                        </p:attrNameLst>
                                      </p:cBhvr>
                                      <p:to>
                                        <p:strVal val="visible"/>
                                      </p:to>
                                    </p:set>
                                    <p:animEffect transition="in" filter="wipe(down)">
                                      <p:cBhvr>
                                        <p:cTn id="7" dur="500"/>
                                        <p:tgtEl>
                                          <p:spTgt spid="9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righ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04"/>
                                        </p:tgtEl>
                                        <p:attrNameLst>
                                          <p:attrName>style.visibility</p:attrName>
                                        </p:attrNameLst>
                                      </p:cBhvr>
                                      <p:to>
                                        <p:strVal val="visible"/>
                                      </p:to>
                                    </p:set>
                                    <p:animEffect transition="in" filter="wipe(up)">
                                      <p:cBhvr>
                                        <p:cTn id="17" dur="500"/>
                                        <p:tgtEl>
                                          <p:spTgt spid="404"/>
                                        </p:tgtEl>
                                      </p:cBhvr>
                                    </p:animEffect>
                                  </p:childTnLst>
                                </p:cTn>
                              </p:par>
                              <p:par>
                                <p:cTn id="18" presetID="9" presetClass="entr" presetSubtype="0" fill="hold" nodeType="withEffect">
                                  <p:stCondLst>
                                    <p:cond delay="0"/>
                                  </p:stCondLst>
                                  <p:childTnLst>
                                    <p:set>
                                      <p:cBhvr>
                                        <p:cTn id="19" dur="1" fill="hold">
                                          <p:stCondLst>
                                            <p:cond delay="0"/>
                                          </p:stCondLst>
                                        </p:cTn>
                                        <p:tgtEl>
                                          <p:spTgt spid="434"/>
                                        </p:tgtEl>
                                        <p:attrNameLst>
                                          <p:attrName>style.visibility</p:attrName>
                                        </p:attrNameLst>
                                      </p:cBhvr>
                                      <p:to>
                                        <p:strVal val="visible"/>
                                      </p:to>
                                    </p:set>
                                    <p:animEffect transition="in" filter="dissolve">
                                      <p:cBhvr>
                                        <p:cTn id="20" dur="500"/>
                                        <p:tgtEl>
                                          <p:spTgt spid="434"/>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425"/>
                                        </p:tgtEl>
                                        <p:attrNameLst>
                                          <p:attrName>style.visibility</p:attrName>
                                        </p:attrNameLst>
                                      </p:cBhvr>
                                      <p:to>
                                        <p:strVal val="visible"/>
                                      </p:to>
                                    </p:set>
                                    <p:animEffect transition="in" filter="dissolve">
                                      <p:cBhvr>
                                        <p:cTn id="23" dur="500"/>
                                        <p:tgtEl>
                                          <p:spTgt spid="42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28"/>
                                        </p:tgtEl>
                                        <p:attrNameLst>
                                          <p:attrName>style.visibility</p:attrName>
                                        </p:attrNameLst>
                                      </p:cBhvr>
                                      <p:to>
                                        <p:strVal val="visible"/>
                                      </p:to>
                                    </p:set>
                                    <p:animEffect transition="in" filter="dissolve">
                                      <p:cBhvr>
                                        <p:cTn id="28" dur="500"/>
                                        <p:tgtEl>
                                          <p:spTgt spid="428"/>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0.00247 0.02777 C -0.00247 0.06782 -0.00234 0.10856 -0.00195 0.14884 L 0.34974 0.15694 L 0.18919 0.39421 C 0.13945 0.39328 0.08893 0.39606 0.03919 0.39514 C 0.03919 0.36666 0.03932 0.31319 0.03932 0.28449 " pathEditMode="relative" rAng="0" ptsTypes="AAAAAA">
                                      <p:cBhvr>
                                        <p:cTn id="31" dur="2000" fill="hold"/>
                                        <p:tgtEl>
                                          <p:spTgt spid="428"/>
                                        </p:tgtEl>
                                        <p:attrNameLst>
                                          <p:attrName>ppt_x</p:attrName>
                                          <p:attrName>ppt_y</p:attrName>
                                        </p:attrNameLst>
                                      </p:cBhvr>
                                      <p:rCtr x="17604" y="18380"/>
                                    </p:animMotion>
                                  </p:childTnLst>
                                </p:cTn>
                              </p:par>
                            </p:childTnLst>
                          </p:cTn>
                        </p:par>
                        <p:par>
                          <p:cTn id="32" fill="hold">
                            <p:stCondLst>
                              <p:cond delay="2500"/>
                            </p:stCondLst>
                            <p:childTnLst>
                              <p:par>
                                <p:cTn id="33" presetID="9" presetClass="entr" presetSubtype="0" fill="hold" grpId="0" nodeType="afterEffect">
                                  <p:stCondLst>
                                    <p:cond delay="0"/>
                                  </p:stCondLst>
                                  <p:childTnLst>
                                    <p:set>
                                      <p:cBhvr>
                                        <p:cTn id="34" dur="1" fill="hold">
                                          <p:stCondLst>
                                            <p:cond delay="0"/>
                                          </p:stCondLst>
                                        </p:cTn>
                                        <p:tgtEl>
                                          <p:spTgt spid="426"/>
                                        </p:tgtEl>
                                        <p:attrNameLst>
                                          <p:attrName>style.visibility</p:attrName>
                                        </p:attrNameLst>
                                      </p:cBhvr>
                                      <p:to>
                                        <p:strVal val="visible"/>
                                      </p:to>
                                    </p:set>
                                    <p:animEffect transition="in" filter="dissolve">
                                      <p:cBhvr>
                                        <p:cTn id="35" dur="500"/>
                                        <p:tgtEl>
                                          <p:spTgt spid="426"/>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428"/>
                                        </p:tgtEl>
                                      </p:cBhvr>
                                    </p:animEffect>
                                    <p:set>
                                      <p:cBhvr>
                                        <p:cTn id="40" dur="1" fill="hold">
                                          <p:stCondLst>
                                            <p:cond delay="499"/>
                                          </p:stCondLst>
                                        </p:cTn>
                                        <p:tgtEl>
                                          <p:spTgt spid="428"/>
                                        </p:tgtEl>
                                        <p:attrNameLst>
                                          <p:attrName>style.visibility</p:attrName>
                                        </p:attrNameLst>
                                      </p:cBhvr>
                                      <p:to>
                                        <p:strVal val="hidden"/>
                                      </p:to>
                                    </p:set>
                                  </p:childTnLst>
                                </p:cTn>
                              </p:par>
                              <p:par>
                                <p:cTn id="41" presetID="9" presetClass="entr" presetSubtype="0" fill="hold" nodeType="withEffect">
                                  <p:stCondLst>
                                    <p:cond delay="0"/>
                                  </p:stCondLst>
                                  <p:childTnLst>
                                    <p:set>
                                      <p:cBhvr>
                                        <p:cTn id="42" dur="1" fill="hold">
                                          <p:stCondLst>
                                            <p:cond delay="0"/>
                                          </p:stCondLst>
                                        </p:cTn>
                                        <p:tgtEl>
                                          <p:spTgt spid="437"/>
                                        </p:tgtEl>
                                        <p:attrNameLst>
                                          <p:attrName>style.visibility</p:attrName>
                                        </p:attrNameLst>
                                      </p:cBhvr>
                                      <p:to>
                                        <p:strVal val="visible"/>
                                      </p:to>
                                    </p:set>
                                    <p:animEffect transition="in" filter="dissolve">
                                      <p:cBhvr>
                                        <p:cTn id="43" dur="500"/>
                                        <p:tgtEl>
                                          <p:spTgt spid="437"/>
                                        </p:tgtEl>
                                      </p:cBhvr>
                                    </p:animEffect>
                                  </p:childTnLst>
                                </p:cTn>
                              </p:par>
                            </p:childTnLst>
                          </p:cTn>
                        </p:par>
                        <p:par>
                          <p:cTn id="44" fill="hold">
                            <p:stCondLst>
                              <p:cond delay="500"/>
                            </p:stCondLst>
                            <p:childTnLst>
                              <p:par>
                                <p:cTn id="45" presetID="0" presetClass="path" presetSubtype="0" accel="50000" decel="50000" fill="hold" nodeType="afterEffect">
                                  <p:stCondLst>
                                    <p:cond delay="0"/>
                                  </p:stCondLst>
                                  <p:childTnLst>
                                    <p:animMotion origin="layout" path="M -3.75E-6 2.96296E-6 C -3.75E-6 0.02639 -3.75E-6 0.05277 0.00026 0.07893 L 0.14662 0.08009 L 0.29414 -0.12269 C 0.15756 -0.12199 0.09532 -0.13033 -0.04127 -0.12963 C -0.04127 -0.14352 -0.0414 -0.16135 -0.0414 -0.175 C -0.04179 -0.1838 -0.04114 -0.27292 -0.04166 -0.28148 " pathEditMode="relative" rAng="0" ptsTypes="AAAAAAA">
                                      <p:cBhvr>
                                        <p:cTn id="46" dur="2000" fill="hold"/>
                                        <p:tgtEl>
                                          <p:spTgt spid="437"/>
                                        </p:tgtEl>
                                        <p:attrNameLst>
                                          <p:attrName>ppt_x</p:attrName>
                                          <p:attrName>ppt_y</p:attrName>
                                        </p:attrNameLst>
                                      </p:cBhvr>
                                      <p:rCtr x="12617" y="-10069"/>
                                    </p:animMotion>
                                  </p:childTnLst>
                                </p:cTn>
                              </p:par>
                            </p:childTnLst>
                          </p:cTn>
                        </p:par>
                      </p:childTnLst>
                    </p:cTn>
                  </p:par>
                  <p:par>
                    <p:cTn id="47" fill="hold">
                      <p:stCondLst>
                        <p:cond delay="indefinite"/>
                      </p:stCondLst>
                      <p:childTnLst>
                        <p:par>
                          <p:cTn id="48" fill="hold">
                            <p:stCondLst>
                              <p:cond delay="0"/>
                            </p:stCondLst>
                            <p:childTnLst>
                              <p:par>
                                <p:cTn id="49" presetID="9" presetClass="exit" presetSubtype="0" fill="hold" nodeType="clickEffect">
                                  <p:stCondLst>
                                    <p:cond delay="0"/>
                                  </p:stCondLst>
                                  <p:childTnLst>
                                    <p:animEffect transition="out" filter="dissolve">
                                      <p:cBhvr>
                                        <p:cTn id="50" dur="500"/>
                                        <p:tgtEl>
                                          <p:spTgt spid="437"/>
                                        </p:tgtEl>
                                      </p:cBhvr>
                                    </p:animEffect>
                                    <p:set>
                                      <p:cBhvr>
                                        <p:cTn id="51" dur="1" fill="hold">
                                          <p:stCondLst>
                                            <p:cond delay="499"/>
                                          </p:stCondLst>
                                        </p:cTn>
                                        <p:tgtEl>
                                          <p:spTgt spid="437"/>
                                        </p:tgtEl>
                                        <p:attrNameLst>
                                          <p:attrName>style.visibility</p:attrName>
                                        </p:attrNameLst>
                                      </p:cBhvr>
                                      <p:to>
                                        <p:strVal val="hidden"/>
                                      </p:to>
                                    </p:set>
                                  </p:childTnLst>
                                </p:cTn>
                              </p:par>
                              <p:par>
                                <p:cTn id="52" presetID="9" presetClass="exit" presetSubtype="0" fill="hold" nodeType="withEffect">
                                  <p:stCondLst>
                                    <p:cond delay="0"/>
                                  </p:stCondLst>
                                  <p:childTnLst>
                                    <p:animEffect transition="out" filter="dissolve">
                                      <p:cBhvr>
                                        <p:cTn id="53" dur="500"/>
                                        <p:tgtEl>
                                          <p:spTgt spid="434"/>
                                        </p:tgtEl>
                                      </p:cBhvr>
                                    </p:animEffect>
                                    <p:set>
                                      <p:cBhvr>
                                        <p:cTn id="54" dur="1" fill="hold">
                                          <p:stCondLst>
                                            <p:cond delay="499"/>
                                          </p:stCondLst>
                                        </p:cTn>
                                        <p:tgtEl>
                                          <p:spTgt spid="434"/>
                                        </p:tgtEl>
                                        <p:attrNameLst>
                                          <p:attrName>style.visibility</p:attrName>
                                        </p:attrNameLst>
                                      </p:cBhvr>
                                      <p:to>
                                        <p:strVal val="hidden"/>
                                      </p:to>
                                    </p:se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427"/>
                                        </p:tgtEl>
                                        <p:attrNameLst>
                                          <p:attrName>style.visibility</p:attrName>
                                        </p:attrNameLst>
                                      </p:cBhvr>
                                      <p:to>
                                        <p:strVal val="visible"/>
                                      </p:to>
                                    </p:set>
                                    <p:animEffect transition="in" filter="dissolve">
                                      <p:cBhvr>
                                        <p:cTn id="58"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 grpId="0"/>
      <p:bldP spid="426" grpId="0"/>
      <p:bldP spid="4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10936" y="362678"/>
            <a:ext cx="10515600" cy="894622"/>
          </a:xfrm>
        </p:spPr>
        <p:txBody>
          <a:bodyPr>
            <a:normAutofit/>
          </a:bodyPr>
          <a:lstStyle/>
          <a:p>
            <a:r>
              <a:rPr lang="en-US" altLang="en-US" sz="4800" dirty="0">
                <a:cs typeface="Calibri" panose="020F0502020204030204" pitchFamily="34" charset="0"/>
              </a:rPr>
              <a:t>Host link-layer implementation</a:t>
            </a:r>
            <a:endParaRPr lang="en-US" sz="4800" dirty="0"/>
          </a:p>
        </p:txBody>
      </p:sp>
      <p:sp>
        <p:nvSpPr>
          <p:cNvPr id="259" name="Rectangle 3">
            <a:extLst>
              <a:ext uri="{FF2B5EF4-FFF2-40B4-BE49-F238E27FC236}">
                <a16:creationId xmlns:a16="http://schemas.microsoft.com/office/drawing/2014/main" id="{A48F2D8E-D82E-0A4C-8783-B2F84E2BA4F6}"/>
              </a:ext>
            </a:extLst>
          </p:cNvPr>
          <p:cNvSpPr txBox="1">
            <a:spLocks noChangeArrowheads="1"/>
          </p:cNvSpPr>
          <p:nvPr/>
        </p:nvSpPr>
        <p:spPr>
          <a:xfrm>
            <a:off x="943030" y="1692296"/>
            <a:ext cx="6185557" cy="4659312"/>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in each-and-every host</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link layer implemented on-chip or in network interface card (NIC) </a:t>
            </a:r>
          </a:p>
          <a:p>
            <a:pPr marL="695325" marR="0" lvl="1" indent="-231775" algn="l" defTabSz="914400" rtl="0" eaLnBrk="1" fontAlgn="auto" latinLnBrk="0" hangingPunct="1">
              <a:lnSpc>
                <a:spcPct val="100000"/>
              </a:lnSpc>
              <a:spcBef>
                <a:spcPts val="500"/>
              </a:spcBef>
              <a:spcAft>
                <a:spcPts val="0"/>
              </a:spcAft>
              <a:buClr>
                <a:srgbClr val="0000A8"/>
              </a:buClr>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implements link, physical layer</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attaches into host’s system buses</a:t>
            </a:r>
          </a:p>
          <a:p>
            <a:pPr marL="352425" marR="0" lvl="0" indent="-284163" algn="l" defTabSz="914400" rtl="0" eaLnBrk="1" fontAlgn="auto" latinLnBrk="0" hangingPunct="1">
              <a:lnSpc>
                <a:spcPct val="90000"/>
              </a:lnSpc>
              <a:spcBef>
                <a:spcPts val="1000"/>
              </a:spcBef>
              <a:spcAft>
                <a:spcPts val="0"/>
              </a:spcAft>
              <a:buClr>
                <a:srgbClr val="0000A3"/>
              </a:buClr>
              <a:buSzTx/>
              <a:buFont typeface="Wingdings" pitchFamily="2" charset="2"/>
              <a:buChar char="§"/>
              <a:tabLst/>
              <a:defRPr/>
            </a:pPr>
            <a:r>
              <a:rPr kumimoji="0" lang="en-US" sz="3200" b="0" i="0" u="none" strike="noStrike" kern="1200" cap="none" spc="0" normalizeH="0" baseline="0" noProof="0" dirty="0">
                <a:ln>
                  <a:noFill/>
                </a:ln>
                <a:solidFill>
                  <a:prstClr val="black"/>
                </a:solidFill>
                <a:effectLst/>
                <a:uLnTx/>
                <a:uFillTx/>
                <a:latin typeface="Calibri" panose="020F0502020204030204"/>
                <a:ea typeface="+mn-ea"/>
                <a:cs typeface="+mn-cs"/>
              </a:rPr>
              <a:t>combination of hardware, software, firmware</a:t>
            </a:r>
          </a:p>
          <a:p>
            <a:pPr marL="695325" marR="0" lvl="1" indent="-231775" algn="l" defTabSz="914400" rtl="0" eaLnBrk="1" fontAlgn="auto" latinLnBrk="0" hangingPunct="1">
              <a:lnSpc>
                <a:spcPct val="90000"/>
              </a:lnSpc>
              <a:spcBef>
                <a:spcPts val="500"/>
              </a:spcBef>
              <a:spcAft>
                <a:spcPts val="0"/>
              </a:spcAft>
              <a:buClr>
                <a:srgbClr val="0000A8"/>
              </a:buClr>
              <a:buSzTx/>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Gill Sans MT" charset="0"/>
              <a:ea typeface="+mn-ea"/>
              <a:cs typeface="+mn-cs"/>
            </a:endParaRPr>
          </a:p>
        </p:txBody>
      </p:sp>
      <p:sp>
        <p:nvSpPr>
          <p:cNvPr id="339" name="Freeform 92">
            <a:extLst>
              <a:ext uri="{FF2B5EF4-FFF2-40B4-BE49-F238E27FC236}">
                <a16:creationId xmlns:a16="http://schemas.microsoft.com/office/drawing/2014/main" id="{E4A9915D-6AEE-C449-9BB3-5A3FF82FE7DA}"/>
              </a:ext>
            </a:extLst>
          </p:cNvPr>
          <p:cNvSpPr>
            <a:spLocks/>
          </p:cNvSpPr>
          <p:nvPr/>
        </p:nvSpPr>
        <p:spPr bwMode="auto">
          <a:xfrm>
            <a:off x="8482590" y="5121168"/>
            <a:ext cx="2308225" cy="797490"/>
          </a:xfrm>
          <a:custGeom>
            <a:avLst/>
            <a:gdLst>
              <a:gd name="T0" fmla="*/ 0 w 1454"/>
              <a:gd name="T1" fmla="*/ 2743200 h 1908"/>
              <a:gd name="T2" fmla="*/ 31750 w 1454"/>
              <a:gd name="T3" fmla="*/ 2668588 h 1908"/>
              <a:gd name="T4" fmla="*/ 446088 w 1454"/>
              <a:gd name="T5" fmla="*/ 0 h 1908"/>
              <a:gd name="T6" fmla="*/ 1978025 w 1454"/>
              <a:gd name="T7" fmla="*/ 477838 h 1908"/>
              <a:gd name="T8" fmla="*/ 2308225 w 1454"/>
              <a:gd name="T9" fmla="*/ 2370138 h 1908"/>
              <a:gd name="T10" fmla="*/ 393700 w 1454"/>
              <a:gd name="T11" fmla="*/ 3028950 h 1908"/>
              <a:gd name="T12" fmla="*/ 0 w 1454"/>
              <a:gd name="T13" fmla="*/ 2743200 h 1908"/>
              <a:gd name="T14" fmla="*/ 0 60000 65536"/>
              <a:gd name="T15" fmla="*/ 0 60000 65536"/>
              <a:gd name="T16" fmla="*/ 0 60000 65536"/>
              <a:gd name="T17" fmla="*/ 0 60000 65536"/>
              <a:gd name="T18" fmla="*/ 0 60000 65536"/>
              <a:gd name="T19" fmla="*/ 0 60000 65536"/>
              <a:gd name="T20" fmla="*/ 0 60000 65536"/>
              <a:gd name="connsiteX0" fmla="*/ 0 w 10000"/>
              <a:gd name="connsiteY0" fmla="*/ 7479 h 8422"/>
              <a:gd name="connsiteX1" fmla="*/ 138 w 10000"/>
              <a:gd name="connsiteY1" fmla="*/ 7232 h 8422"/>
              <a:gd name="connsiteX2" fmla="*/ 1933 w 10000"/>
              <a:gd name="connsiteY2" fmla="*/ 6289 h 8422"/>
              <a:gd name="connsiteX3" fmla="*/ 8569 w 10000"/>
              <a:gd name="connsiteY3" fmla="*/ 0 h 8422"/>
              <a:gd name="connsiteX4" fmla="*/ 10000 w 10000"/>
              <a:gd name="connsiteY4" fmla="*/ 6247 h 8422"/>
              <a:gd name="connsiteX5" fmla="*/ 1706 w 10000"/>
              <a:gd name="connsiteY5" fmla="*/ 8422 h 8422"/>
              <a:gd name="connsiteX6" fmla="*/ 0 w 10000"/>
              <a:gd name="connsiteY6" fmla="*/ 7479 h 8422"/>
              <a:gd name="connsiteX0" fmla="*/ 0 w 10000"/>
              <a:gd name="connsiteY0" fmla="*/ 1463 h 2583"/>
              <a:gd name="connsiteX1" fmla="*/ 138 w 10000"/>
              <a:gd name="connsiteY1" fmla="*/ 1170 h 2583"/>
              <a:gd name="connsiteX2" fmla="*/ 1933 w 10000"/>
              <a:gd name="connsiteY2" fmla="*/ 50 h 2583"/>
              <a:gd name="connsiteX3" fmla="*/ 6408 w 10000"/>
              <a:gd name="connsiteY3" fmla="*/ 241 h 2583"/>
              <a:gd name="connsiteX4" fmla="*/ 10000 w 10000"/>
              <a:gd name="connsiteY4" fmla="*/ 0 h 2583"/>
              <a:gd name="connsiteX5" fmla="*/ 1706 w 10000"/>
              <a:gd name="connsiteY5" fmla="*/ 2583 h 2583"/>
              <a:gd name="connsiteX6" fmla="*/ 0 w 10000"/>
              <a:gd name="connsiteY6" fmla="*/ 1463 h 2583"/>
              <a:gd name="connsiteX0" fmla="*/ 0 w 10000"/>
              <a:gd name="connsiteY0" fmla="*/ 5664 h 14626"/>
              <a:gd name="connsiteX1" fmla="*/ 138 w 10000"/>
              <a:gd name="connsiteY1" fmla="*/ 4530 h 14626"/>
              <a:gd name="connsiteX2" fmla="*/ 1933 w 10000"/>
              <a:gd name="connsiteY2" fmla="*/ 194 h 14626"/>
              <a:gd name="connsiteX3" fmla="*/ 6408 w 10000"/>
              <a:gd name="connsiteY3" fmla="*/ 933 h 14626"/>
              <a:gd name="connsiteX4" fmla="*/ 10000 w 10000"/>
              <a:gd name="connsiteY4" fmla="*/ 0 h 14626"/>
              <a:gd name="connsiteX5" fmla="*/ 1526 w 10000"/>
              <a:gd name="connsiteY5" fmla="*/ 14626 h 14626"/>
              <a:gd name="connsiteX6" fmla="*/ 0 w 10000"/>
              <a:gd name="connsiteY6" fmla="*/ 5664 h 14626"/>
              <a:gd name="connsiteX0" fmla="*/ 0 w 10000"/>
              <a:gd name="connsiteY0" fmla="*/ 5664 h 12103"/>
              <a:gd name="connsiteX1" fmla="*/ 138 w 10000"/>
              <a:gd name="connsiteY1" fmla="*/ 4530 h 12103"/>
              <a:gd name="connsiteX2" fmla="*/ 1933 w 10000"/>
              <a:gd name="connsiteY2" fmla="*/ 194 h 12103"/>
              <a:gd name="connsiteX3" fmla="*/ 6408 w 10000"/>
              <a:gd name="connsiteY3" fmla="*/ 933 h 12103"/>
              <a:gd name="connsiteX4" fmla="*/ 10000 w 10000"/>
              <a:gd name="connsiteY4" fmla="*/ 0 h 12103"/>
              <a:gd name="connsiteX5" fmla="*/ 1286 w 10000"/>
              <a:gd name="connsiteY5" fmla="*/ 12103 h 12103"/>
              <a:gd name="connsiteX6" fmla="*/ 0 w 10000"/>
              <a:gd name="connsiteY6" fmla="*/ 5664 h 12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2103">
                <a:moveTo>
                  <a:pt x="0" y="5664"/>
                </a:moveTo>
                <a:cubicBezTo>
                  <a:pt x="103" y="4603"/>
                  <a:pt x="28" y="4917"/>
                  <a:pt x="138" y="4530"/>
                </a:cubicBezTo>
                <a:lnTo>
                  <a:pt x="1933" y="194"/>
                </a:lnTo>
                <a:lnTo>
                  <a:pt x="6408" y="933"/>
                </a:lnTo>
                <a:lnTo>
                  <a:pt x="10000" y="0"/>
                </a:lnTo>
                <a:lnTo>
                  <a:pt x="1286" y="12103"/>
                </a:lnTo>
                <a:lnTo>
                  <a:pt x="0" y="5664"/>
                </a:lnTo>
                <a:close/>
              </a:path>
            </a:pathLst>
          </a:custGeom>
          <a:gradFill rotWithShape="1">
            <a:gsLst>
              <a:gs pos="0">
                <a:schemeClr val="bg1"/>
              </a:gs>
              <a:gs pos="100000">
                <a:schemeClr val="bg1">
                  <a:lumMod val="85000"/>
                </a:schemeClr>
              </a:gs>
            </a:gsLst>
            <a:lin ang="189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0" name="Rectangle 42">
            <a:extLst>
              <a:ext uri="{FF2B5EF4-FFF2-40B4-BE49-F238E27FC236}">
                <a16:creationId xmlns:a16="http://schemas.microsoft.com/office/drawing/2014/main" id="{08D16DCA-2F81-3142-8787-DCBB82571FB9}"/>
              </a:ext>
            </a:extLst>
          </p:cNvPr>
          <p:cNvSpPr>
            <a:spLocks noChangeArrowheads="1"/>
          </p:cNvSpPr>
          <p:nvPr/>
        </p:nvSpPr>
        <p:spPr bwMode="auto">
          <a:xfrm>
            <a:off x="8955665" y="2749550"/>
            <a:ext cx="1836737"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2" name="Rectangle 44">
            <a:extLst>
              <a:ext uri="{FF2B5EF4-FFF2-40B4-BE49-F238E27FC236}">
                <a16:creationId xmlns:a16="http://schemas.microsoft.com/office/drawing/2014/main" id="{4292A8DC-1EBA-E346-AA85-38C6822CAA62}"/>
              </a:ext>
            </a:extLst>
          </p:cNvPr>
          <p:cNvSpPr>
            <a:spLocks noChangeArrowheads="1"/>
          </p:cNvSpPr>
          <p:nvPr/>
        </p:nvSpPr>
        <p:spPr bwMode="auto">
          <a:xfrm>
            <a:off x="9404927" y="4687887"/>
            <a:ext cx="666750" cy="282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3" name="Rectangle 45">
            <a:extLst>
              <a:ext uri="{FF2B5EF4-FFF2-40B4-BE49-F238E27FC236}">
                <a16:creationId xmlns:a16="http://schemas.microsoft.com/office/drawing/2014/main" id="{9AD0BC31-6A50-984F-86A3-3CA27EA7CD26}"/>
              </a:ext>
            </a:extLst>
          </p:cNvPr>
          <p:cNvSpPr>
            <a:spLocks noChangeArrowheads="1"/>
          </p:cNvSpPr>
          <p:nvPr/>
        </p:nvSpPr>
        <p:spPr bwMode="auto">
          <a:xfrm>
            <a:off x="9404927" y="4100512"/>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controller</a:t>
            </a:r>
          </a:p>
        </p:txBody>
      </p:sp>
      <p:sp>
        <p:nvSpPr>
          <p:cNvPr id="344" name="Text Box 46">
            <a:extLst>
              <a:ext uri="{FF2B5EF4-FFF2-40B4-BE49-F238E27FC236}">
                <a16:creationId xmlns:a16="http://schemas.microsoft.com/office/drawing/2014/main" id="{0B7C150F-CB12-034D-8895-A7245A5D606B}"/>
              </a:ext>
            </a:extLst>
          </p:cNvPr>
          <p:cNvSpPr txBox="1">
            <a:spLocks noChangeArrowheads="1"/>
          </p:cNvSpPr>
          <p:nvPr/>
        </p:nvSpPr>
        <p:spPr bwMode="auto">
          <a:xfrm>
            <a:off x="9360720" y="4697412"/>
            <a:ext cx="7377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physical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45" name="Freeform 47">
            <a:extLst>
              <a:ext uri="{FF2B5EF4-FFF2-40B4-BE49-F238E27FC236}">
                <a16:creationId xmlns:a16="http://schemas.microsoft.com/office/drawing/2014/main" id="{793E17F7-22E2-FF4D-8509-E82EDBE2D5AA}"/>
              </a:ext>
            </a:extLst>
          </p:cNvPr>
          <p:cNvSpPr>
            <a:spLocks/>
          </p:cNvSpPr>
          <p:nvPr/>
        </p:nvSpPr>
        <p:spPr bwMode="auto">
          <a:xfrm>
            <a:off x="9457315" y="3619500"/>
            <a:ext cx="200025"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6" name="Line 48">
            <a:extLst>
              <a:ext uri="{FF2B5EF4-FFF2-40B4-BE49-F238E27FC236}">
                <a16:creationId xmlns:a16="http://schemas.microsoft.com/office/drawing/2014/main" id="{07601B60-F87E-2F49-8A8E-1FF14E515D33}"/>
              </a:ext>
            </a:extLst>
          </p:cNvPr>
          <p:cNvSpPr>
            <a:spLocks noChangeShapeType="1"/>
          </p:cNvSpPr>
          <p:nvPr/>
        </p:nvSpPr>
        <p:spPr bwMode="auto">
          <a:xfrm>
            <a:off x="9322377" y="3792537"/>
            <a:ext cx="1358900" cy="0"/>
          </a:xfrm>
          <a:prstGeom prst="line">
            <a:avLst/>
          </a:prstGeom>
          <a:noFill/>
          <a:ln w="2857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7" name="Line 49">
            <a:extLst>
              <a:ext uri="{FF2B5EF4-FFF2-40B4-BE49-F238E27FC236}">
                <a16:creationId xmlns:a16="http://schemas.microsoft.com/office/drawing/2014/main" id="{A28FA316-5FFA-F44A-BA99-AC0415DFF79C}"/>
              </a:ext>
            </a:extLst>
          </p:cNvPr>
          <p:cNvSpPr>
            <a:spLocks noChangeShapeType="1"/>
          </p:cNvSpPr>
          <p:nvPr/>
        </p:nvSpPr>
        <p:spPr bwMode="auto">
          <a:xfrm flipV="1">
            <a:off x="9717665" y="3800475"/>
            <a:ext cx="0" cy="3000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8" name="Rectangle 50">
            <a:extLst>
              <a:ext uri="{FF2B5EF4-FFF2-40B4-BE49-F238E27FC236}">
                <a16:creationId xmlns:a16="http://schemas.microsoft.com/office/drawing/2014/main" id="{A634403E-4499-294B-99AD-E3A86D96C08B}"/>
              </a:ext>
            </a:extLst>
          </p:cNvPr>
          <p:cNvSpPr>
            <a:spLocks noChangeArrowheads="1"/>
          </p:cNvSpPr>
          <p:nvPr/>
        </p:nvSpPr>
        <p:spPr bwMode="auto">
          <a:xfrm>
            <a:off x="9211252" y="3101975"/>
            <a:ext cx="657225" cy="519112"/>
          </a:xfrm>
          <a:prstGeom prst="rect">
            <a:avLst/>
          </a:prstGeom>
          <a:solidFill>
            <a:srgbClr val="FFFFFF"/>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349" name="Rectangle 51">
            <a:extLst>
              <a:ext uri="{FF2B5EF4-FFF2-40B4-BE49-F238E27FC236}">
                <a16:creationId xmlns:a16="http://schemas.microsoft.com/office/drawing/2014/main" id="{82C997D8-021F-0245-9B73-2C5E048B65DC}"/>
              </a:ext>
            </a:extLst>
          </p:cNvPr>
          <p:cNvSpPr>
            <a:spLocks noChangeArrowheads="1"/>
          </p:cNvSpPr>
          <p:nvPr/>
        </p:nvSpPr>
        <p:spPr bwMode="auto">
          <a:xfrm>
            <a:off x="10030402" y="3103562"/>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memory</a:t>
            </a:r>
          </a:p>
        </p:txBody>
      </p:sp>
      <p:sp>
        <p:nvSpPr>
          <p:cNvPr id="350" name="Line 52">
            <a:extLst>
              <a:ext uri="{FF2B5EF4-FFF2-40B4-BE49-F238E27FC236}">
                <a16:creationId xmlns:a16="http://schemas.microsoft.com/office/drawing/2014/main" id="{D74D41F5-3112-6646-9892-D00D36377E62}"/>
              </a:ext>
            </a:extLst>
          </p:cNvPr>
          <p:cNvSpPr>
            <a:spLocks noChangeShapeType="1"/>
          </p:cNvSpPr>
          <p:nvPr/>
        </p:nvSpPr>
        <p:spPr bwMode="auto">
          <a:xfrm flipH="1" flipV="1">
            <a:off x="9514465" y="3622675"/>
            <a:ext cx="1587" cy="1698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1" name="Line 53">
            <a:extLst>
              <a:ext uri="{FF2B5EF4-FFF2-40B4-BE49-F238E27FC236}">
                <a16:creationId xmlns:a16="http://schemas.microsoft.com/office/drawing/2014/main" id="{AA1745EF-4026-E54D-9775-040F79E5D154}"/>
              </a:ext>
            </a:extLst>
          </p:cNvPr>
          <p:cNvSpPr>
            <a:spLocks noChangeShapeType="1"/>
          </p:cNvSpPr>
          <p:nvPr/>
        </p:nvSpPr>
        <p:spPr bwMode="auto">
          <a:xfrm flipH="1" flipV="1">
            <a:off x="10387590" y="3624262"/>
            <a:ext cx="1587" cy="1714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2" name="Text Box 54">
            <a:extLst>
              <a:ext uri="{FF2B5EF4-FFF2-40B4-BE49-F238E27FC236}">
                <a16:creationId xmlns:a16="http://schemas.microsoft.com/office/drawing/2014/main" id="{2B134A77-7C20-734B-9A65-D56BD3B34127}"/>
              </a:ext>
            </a:extLst>
          </p:cNvPr>
          <p:cNvSpPr txBox="1">
            <a:spLocks noChangeArrowheads="1"/>
          </p:cNvSpPr>
          <p:nvPr/>
        </p:nvSpPr>
        <p:spPr bwMode="auto">
          <a:xfrm>
            <a:off x="10835265" y="3921125"/>
            <a:ext cx="1038388"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host bus </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(e.g., PCI)</a:t>
            </a:r>
          </a:p>
        </p:txBody>
      </p:sp>
      <p:sp>
        <p:nvSpPr>
          <p:cNvPr id="353" name="Line 55">
            <a:extLst>
              <a:ext uri="{FF2B5EF4-FFF2-40B4-BE49-F238E27FC236}">
                <a16:creationId xmlns:a16="http://schemas.microsoft.com/office/drawing/2014/main" id="{159E9A7C-2C1B-CC40-B1B4-760AFE091B0E}"/>
              </a:ext>
            </a:extLst>
          </p:cNvPr>
          <p:cNvSpPr>
            <a:spLocks noChangeShapeType="1"/>
          </p:cNvSpPr>
          <p:nvPr/>
        </p:nvSpPr>
        <p:spPr bwMode="auto">
          <a:xfrm>
            <a:off x="9730365" y="4408487"/>
            <a:ext cx="3944" cy="340991"/>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4" name="Line 56">
            <a:extLst>
              <a:ext uri="{FF2B5EF4-FFF2-40B4-BE49-F238E27FC236}">
                <a16:creationId xmlns:a16="http://schemas.microsoft.com/office/drawing/2014/main" id="{52214380-92AB-E048-BEDD-B0110B2E837D}"/>
              </a:ext>
            </a:extLst>
          </p:cNvPr>
          <p:cNvSpPr>
            <a:spLocks noChangeShapeType="1"/>
          </p:cNvSpPr>
          <p:nvPr/>
        </p:nvSpPr>
        <p:spPr bwMode="auto">
          <a:xfrm>
            <a:off x="9719463" y="4992686"/>
            <a:ext cx="0" cy="366713"/>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5" name="Line 57">
            <a:extLst>
              <a:ext uri="{FF2B5EF4-FFF2-40B4-BE49-F238E27FC236}">
                <a16:creationId xmlns:a16="http://schemas.microsoft.com/office/drawing/2014/main" id="{DF140DC0-F2C1-704D-A310-3786A5A5C84E}"/>
              </a:ext>
            </a:extLst>
          </p:cNvPr>
          <p:cNvSpPr>
            <a:spLocks noChangeShapeType="1"/>
          </p:cNvSpPr>
          <p:nvPr/>
        </p:nvSpPr>
        <p:spPr bwMode="auto">
          <a:xfrm flipH="1" flipV="1">
            <a:off x="10513002" y="3797300"/>
            <a:ext cx="382588" cy="26828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6" name="Text Box 58">
            <a:extLst>
              <a:ext uri="{FF2B5EF4-FFF2-40B4-BE49-F238E27FC236}">
                <a16:creationId xmlns:a16="http://schemas.microsoft.com/office/drawing/2014/main" id="{8134E125-6FFA-2245-A695-F469578E2397}"/>
              </a:ext>
            </a:extLst>
          </p:cNvPr>
          <p:cNvSpPr txBox="1">
            <a:spLocks noChangeArrowheads="1"/>
          </p:cNvSpPr>
          <p:nvPr/>
        </p:nvSpPr>
        <p:spPr bwMode="auto">
          <a:xfrm>
            <a:off x="10122477" y="5491162"/>
            <a:ext cx="1353256" cy="2769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1" u="none" strike="noStrike" kern="1200" cap="none" spc="0" normalizeH="0" baseline="0" noProof="0" dirty="0">
                <a:ln>
                  <a:noFill/>
                </a:ln>
                <a:solidFill>
                  <a:srgbClr val="000000"/>
                </a:solidFill>
                <a:effectLst/>
                <a:uLnTx/>
                <a:uFillTx/>
                <a:latin typeface="Arial" charset="0"/>
                <a:ea typeface="ＭＳ Ｐゴシック" charset="0"/>
                <a:cs typeface="+mn-cs"/>
              </a:rPr>
              <a:t>network interface</a:t>
            </a:r>
          </a:p>
        </p:txBody>
      </p:sp>
      <p:sp>
        <p:nvSpPr>
          <p:cNvPr id="357" name="Line 59">
            <a:extLst>
              <a:ext uri="{FF2B5EF4-FFF2-40B4-BE49-F238E27FC236}">
                <a16:creationId xmlns:a16="http://schemas.microsoft.com/office/drawing/2014/main" id="{23B10271-25ED-6947-A1F2-08B5CDCE8968}"/>
              </a:ext>
            </a:extLst>
          </p:cNvPr>
          <p:cNvSpPr>
            <a:spLocks noChangeShapeType="1"/>
          </p:cNvSpPr>
          <p:nvPr/>
        </p:nvSpPr>
        <p:spPr bwMode="auto">
          <a:xfrm flipH="1" flipV="1">
            <a:off x="10330440" y="4814887"/>
            <a:ext cx="271462" cy="750888"/>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8" name="Rectangle 43">
            <a:extLst>
              <a:ext uri="{FF2B5EF4-FFF2-40B4-BE49-F238E27FC236}">
                <a16:creationId xmlns:a16="http://schemas.microsoft.com/office/drawing/2014/main" id="{D2E8D72A-74A0-8047-B32B-E6CC292FCAA2}"/>
              </a:ext>
            </a:extLst>
          </p:cNvPr>
          <p:cNvSpPr>
            <a:spLocks noChangeArrowheads="1"/>
          </p:cNvSpPr>
          <p:nvPr/>
        </p:nvSpPr>
        <p:spPr bwMode="auto">
          <a:xfrm>
            <a:off x="9158625" y="4012536"/>
            <a:ext cx="1122362" cy="1082675"/>
          </a:xfrm>
          <a:prstGeom prst="rect">
            <a:avLst/>
          </a:prstGeom>
          <a:noFill/>
          <a:ln w="28575">
            <a:solidFill>
              <a:srgbClr val="FF0000"/>
            </a:solidFill>
            <a:prstDash val="sys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nvGrpSpPr>
          <p:cNvPr id="360" name="Group 84">
            <a:extLst>
              <a:ext uri="{FF2B5EF4-FFF2-40B4-BE49-F238E27FC236}">
                <a16:creationId xmlns:a16="http://schemas.microsoft.com/office/drawing/2014/main" id="{F87BAAC8-00DB-C64F-B18B-456E80F15B7F}"/>
              </a:ext>
            </a:extLst>
          </p:cNvPr>
          <p:cNvGrpSpPr>
            <a:grpSpLocks/>
          </p:cNvGrpSpPr>
          <p:nvPr/>
        </p:nvGrpSpPr>
        <p:grpSpPr bwMode="auto">
          <a:xfrm>
            <a:off x="7926967" y="2941636"/>
            <a:ext cx="1470026" cy="2035175"/>
            <a:chOff x="2695" y="1742"/>
            <a:chExt cx="926" cy="1282"/>
          </a:xfrm>
        </p:grpSpPr>
        <p:sp>
          <p:nvSpPr>
            <p:cNvPr id="361" name="Freeform 62">
              <a:extLst>
                <a:ext uri="{FF2B5EF4-FFF2-40B4-BE49-F238E27FC236}">
                  <a16:creationId xmlns:a16="http://schemas.microsoft.com/office/drawing/2014/main" id="{9DAAFB2F-E3C8-FB46-A22A-E065E7053752}"/>
                </a:ext>
              </a:extLst>
            </p:cNvPr>
            <p:cNvSpPr>
              <a:spLocks/>
            </p:cNvSpPr>
            <p:nvPr/>
          </p:nvSpPr>
          <p:spPr bwMode="auto">
            <a:xfrm>
              <a:off x="3228" y="2488"/>
              <a:ext cx="393"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1" name="Rectangle 73">
              <a:extLst>
                <a:ext uri="{FF2B5EF4-FFF2-40B4-BE49-F238E27FC236}">
                  <a16:creationId xmlns:a16="http://schemas.microsoft.com/office/drawing/2014/main" id="{D34E92F6-E00A-9E48-8EEE-3793F53BE448}"/>
                </a:ext>
              </a:extLst>
            </p:cNvPr>
            <p:cNvSpPr>
              <a:spLocks noChangeArrowheads="1"/>
            </p:cNvSpPr>
            <p:nvPr/>
          </p:nvSpPr>
          <p:spPr bwMode="auto">
            <a:xfrm>
              <a:off x="2737" y="2678"/>
              <a:ext cx="489" cy="262"/>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2" name="Freeform 63">
              <a:extLst>
                <a:ext uri="{FF2B5EF4-FFF2-40B4-BE49-F238E27FC236}">
                  <a16:creationId xmlns:a16="http://schemas.microsoft.com/office/drawing/2014/main" id="{BB2C5787-9CAC-D84A-B4B9-64FEECE12BED}"/>
                </a:ext>
              </a:extLst>
            </p:cNvPr>
            <p:cNvSpPr>
              <a:spLocks/>
            </p:cNvSpPr>
            <p:nvPr/>
          </p:nvSpPr>
          <p:spPr bwMode="auto">
            <a:xfrm>
              <a:off x="3222" y="1767"/>
              <a:ext cx="275"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100000">
                  <a:srgbClr val="FFFFFF"/>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0" name="Rectangle 82">
              <a:extLst>
                <a:ext uri="{FF2B5EF4-FFF2-40B4-BE49-F238E27FC236}">
                  <a16:creationId xmlns:a16="http://schemas.microsoft.com/office/drawing/2014/main" id="{059501C9-A68B-2743-A02C-0C5FBC61B122}"/>
                </a:ext>
              </a:extLst>
            </p:cNvPr>
            <p:cNvSpPr>
              <a:spLocks noChangeArrowheads="1"/>
            </p:cNvSpPr>
            <p:nvPr/>
          </p:nvSpPr>
          <p:spPr bwMode="auto">
            <a:xfrm>
              <a:off x="2734" y="1764"/>
              <a:ext cx="490" cy="46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6" name="Text Box 65">
              <a:extLst>
                <a:ext uri="{FF2B5EF4-FFF2-40B4-BE49-F238E27FC236}">
                  <a16:creationId xmlns:a16="http://schemas.microsoft.com/office/drawing/2014/main" id="{6AAE7E3E-6438-C244-82B8-2B86F8F44741}"/>
                </a:ext>
              </a:extLst>
            </p:cNvPr>
            <p:cNvSpPr txBox="1">
              <a:spLocks noChangeArrowheads="1"/>
            </p:cNvSpPr>
            <p:nvPr/>
          </p:nvSpPr>
          <p:spPr bwMode="auto">
            <a:xfrm>
              <a:off x="2703" y="1742"/>
              <a:ext cx="55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374" name="Line 66">
              <a:extLst>
                <a:ext uri="{FF2B5EF4-FFF2-40B4-BE49-F238E27FC236}">
                  <a16:creationId xmlns:a16="http://schemas.microsoft.com/office/drawing/2014/main" id="{9A080B16-B360-474F-B6FE-AF8100600C71}"/>
                </a:ext>
              </a:extLst>
            </p:cNvPr>
            <p:cNvSpPr>
              <a:spLocks noChangeShapeType="1"/>
            </p:cNvSpPr>
            <p:nvPr/>
          </p:nvSpPr>
          <p:spPr bwMode="auto">
            <a:xfrm>
              <a:off x="2737" y="1898"/>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5" name="Line 67">
              <a:extLst>
                <a:ext uri="{FF2B5EF4-FFF2-40B4-BE49-F238E27FC236}">
                  <a16:creationId xmlns:a16="http://schemas.microsoft.com/office/drawing/2014/main" id="{6F15818C-975A-E24C-A5EF-48346108B897}"/>
                </a:ext>
              </a:extLst>
            </p:cNvPr>
            <p:cNvSpPr>
              <a:spLocks noChangeShapeType="1"/>
            </p:cNvSpPr>
            <p:nvPr/>
          </p:nvSpPr>
          <p:spPr bwMode="auto">
            <a:xfrm>
              <a:off x="2737" y="2001"/>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6" name="Line 68">
              <a:extLst>
                <a:ext uri="{FF2B5EF4-FFF2-40B4-BE49-F238E27FC236}">
                  <a16:creationId xmlns:a16="http://schemas.microsoft.com/office/drawing/2014/main" id="{FD65879D-0360-2B41-B483-1A5D93371234}"/>
                </a:ext>
              </a:extLst>
            </p:cNvPr>
            <p:cNvSpPr>
              <a:spLocks noChangeShapeType="1"/>
            </p:cNvSpPr>
            <p:nvPr/>
          </p:nvSpPr>
          <p:spPr bwMode="auto">
            <a:xfrm>
              <a:off x="2735" y="2110"/>
              <a:ext cx="489"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8" name="Rectangle 70">
              <a:extLst>
                <a:ext uri="{FF2B5EF4-FFF2-40B4-BE49-F238E27FC236}">
                  <a16:creationId xmlns:a16="http://schemas.microsoft.com/office/drawing/2014/main" id="{38B2F785-6155-1E4B-8594-95B2271DAD7F}"/>
                </a:ext>
              </a:extLst>
            </p:cNvPr>
            <p:cNvSpPr>
              <a:spLocks noChangeArrowheads="1"/>
            </p:cNvSpPr>
            <p:nvPr/>
          </p:nvSpPr>
          <p:spPr bwMode="auto">
            <a:xfrm>
              <a:off x="2695" y="2212"/>
              <a:ext cx="552" cy="11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9" name="Line 71">
              <a:extLst>
                <a:ext uri="{FF2B5EF4-FFF2-40B4-BE49-F238E27FC236}">
                  <a16:creationId xmlns:a16="http://schemas.microsoft.com/office/drawing/2014/main" id="{C451312B-40CC-7A40-B679-7AE554491DAE}"/>
                </a:ext>
              </a:extLst>
            </p:cNvPr>
            <p:cNvSpPr>
              <a:spLocks noChangeShapeType="1"/>
            </p:cNvSpPr>
            <p:nvPr/>
          </p:nvSpPr>
          <p:spPr bwMode="auto">
            <a:xfrm>
              <a:off x="2734" y="222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0" name="Line 72">
              <a:extLst>
                <a:ext uri="{FF2B5EF4-FFF2-40B4-BE49-F238E27FC236}">
                  <a16:creationId xmlns:a16="http://schemas.microsoft.com/office/drawing/2014/main" id="{E2DC1FE8-5DB9-EA46-8800-4241D6DEF57F}"/>
                </a:ext>
              </a:extLst>
            </p:cNvPr>
            <p:cNvSpPr>
              <a:spLocks noChangeShapeType="1"/>
            </p:cNvSpPr>
            <p:nvPr/>
          </p:nvSpPr>
          <p:spPr bwMode="auto">
            <a:xfrm>
              <a:off x="3225" y="2218"/>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2" name="Text Box 74">
              <a:extLst>
                <a:ext uri="{FF2B5EF4-FFF2-40B4-BE49-F238E27FC236}">
                  <a16:creationId xmlns:a16="http://schemas.microsoft.com/office/drawing/2014/main" id="{C6254BFE-8FC8-864C-911D-A03B8EB5CCF6}"/>
                </a:ext>
              </a:extLst>
            </p:cNvPr>
            <p:cNvSpPr txBox="1">
              <a:spLocks noChangeArrowheads="1"/>
            </p:cNvSpPr>
            <p:nvPr/>
          </p:nvSpPr>
          <p:spPr bwMode="auto">
            <a:xfrm>
              <a:off x="2755" y="2653"/>
              <a:ext cx="43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386" name="Line 78">
              <a:extLst>
                <a:ext uri="{FF2B5EF4-FFF2-40B4-BE49-F238E27FC236}">
                  <a16:creationId xmlns:a16="http://schemas.microsoft.com/office/drawing/2014/main" id="{B46866E9-0690-6D43-9964-01804A72D617}"/>
                </a:ext>
              </a:extLst>
            </p:cNvPr>
            <p:cNvSpPr>
              <a:spLocks noChangeShapeType="1"/>
            </p:cNvSpPr>
            <p:nvPr/>
          </p:nvSpPr>
          <p:spPr bwMode="auto">
            <a:xfrm>
              <a:off x="2736" y="2803"/>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8" name="Line 80">
              <a:extLst>
                <a:ext uri="{FF2B5EF4-FFF2-40B4-BE49-F238E27FC236}">
                  <a16:creationId xmlns:a16="http://schemas.microsoft.com/office/drawing/2014/main" id="{431126D1-7D41-174B-9A00-15B64D7CFD0A}"/>
                </a:ext>
              </a:extLst>
            </p:cNvPr>
            <p:cNvSpPr>
              <a:spLocks noChangeShapeType="1"/>
            </p:cNvSpPr>
            <p:nvPr/>
          </p:nvSpPr>
          <p:spPr bwMode="auto">
            <a:xfrm>
              <a:off x="2737" y="261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9" name="Line 81">
              <a:extLst>
                <a:ext uri="{FF2B5EF4-FFF2-40B4-BE49-F238E27FC236}">
                  <a16:creationId xmlns:a16="http://schemas.microsoft.com/office/drawing/2014/main" id="{E451146C-AD0C-394A-B9D7-786E8388A5AB}"/>
                </a:ext>
              </a:extLst>
            </p:cNvPr>
            <p:cNvSpPr>
              <a:spLocks noChangeShapeType="1"/>
            </p:cNvSpPr>
            <p:nvPr/>
          </p:nvSpPr>
          <p:spPr bwMode="auto">
            <a:xfrm>
              <a:off x="3226" y="2614"/>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pic>
        <p:nvPicPr>
          <p:cNvPr id="409" name="Picture 87">
            <a:extLst>
              <a:ext uri="{FF2B5EF4-FFF2-40B4-BE49-F238E27FC236}">
                <a16:creationId xmlns:a16="http://schemas.microsoft.com/office/drawing/2014/main" id="{6B897852-0519-9143-BDE1-7222839FAB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086" y="1396579"/>
            <a:ext cx="1143000" cy="1171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grpSp>
        <p:nvGrpSpPr>
          <p:cNvPr id="410" name="Group 89">
            <a:extLst>
              <a:ext uri="{FF2B5EF4-FFF2-40B4-BE49-F238E27FC236}">
                <a16:creationId xmlns:a16="http://schemas.microsoft.com/office/drawing/2014/main" id="{9321D1B2-41ED-6A42-B25B-B7F04C3C1339}"/>
              </a:ext>
            </a:extLst>
          </p:cNvPr>
          <p:cNvGrpSpPr>
            <a:grpSpLocks/>
          </p:cNvGrpSpPr>
          <p:nvPr/>
        </p:nvGrpSpPr>
        <p:grpSpPr bwMode="auto">
          <a:xfrm>
            <a:off x="7888865" y="5386387"/>
            <a:ext cx="1109662" cy="820449"/>
            <a:chOff x="-44" y="1473"/>
            <a:chExt cx="981" cy="1105"/>
          </a:xfrm>
        </p:grpSpPr>
        <p:pic>
          <p:nvPicPr>
            <p:cNvPr id="411" name="Picture 90" descr="desktop_computer_stylized_medium">
              <a:extLst>
                <a:ext uri="{FF2B5EF4-FFF2-40B4-BE49-F238E27FC236}">
                  <a16:creationId xmlns:a16="http://schemas.microsoft.com/office/drawing/2014/main" id="{E89A12BD-E0D6-A949-9CB5-05BA66E33D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4" y="1473"/>
              <a:ext cx="981" cy="11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3" name="Freeform 91">
              <a:extLst>
                <a:ext uri="{FF2B5EF4-FFF2-40B4-BE49-F238E27FC236}">
                  <a16:creationId xmlns:a16="http://schemas.microsoft.com/office/drawing/2014/main" id="{C0A77030-4BC2-C44C-AD1F-5FB48849AB14}"/>
                </a:ext>
              </a:extLst>
            </p:cNvPr>
            <p:cNvSpPr>
              <a:spLocks/>
            </p:cNvSpPr>
            <p:nvPr/>
          </p:nvSpPr>
          <p:spPr bwMode="auto">
            <a:xfrm flipH="1">
              <a:off x="374" y="1579"/>
              <a:ext cx="477" cy="506"/>
            </a:xfrm>
            <a:custGeom>
              <a:avLst/>
              <a:gdLst>
                <a:gd name="T0" fmla="*/ 0 w 356"/>
                <a:gd name="T1" fmla="*/ 0 h 368"/>
                <a:gd name="T2" fmla="*/ 1736 w 356"/>
                <a:gd name="T3" fmla="*/ 95 h 368"/>
                <a:gd name="T4" fmla="*/ 2059 w 356"/>
                <a:gd name="T5" fmla="*/ 1990 h 368"/>
                <a:gd name="T6" fmla="*/ 454 w 356"/>
                <a:gd name="T7" fmla="*/ 2489 h 368"/>
                <a:gd name="T8" fmla="*/ 0 w 356"/>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6" h="368">
                  <a:moveTo>
                    <a:pt x="0" y="0"/>
                  </a:moveTo>
                  <a:lnTo>
                    <a:pt x="300" y="14"/>
                  </a:lnTo>
                  <a:lnTo>
                    <a:pt x="356" y="294"/>
                  </a:lnTo>
                  <a:lnTo>
                    <a:pt x="78" y="368"/>
                  </a:lnTo>
                  <a:lnTo>
                    <a:pt x="0" y="0"/>
                  </a:lnTo>
                  <a:close/>
                </a:path>
              </a:pathLst>
            </a:custGeom>
            <a:gradFill rotWithShape="1">
              <a:gsLst>
                <a:gs pos="0">
                  <a:srgbClr val="000099"/>
                </a:gs>
                <a:gs pos="100000">
                  <a:srgbClr val="FFFFFF"/>
                </a:gs>
              </a:gsLst>
              <a:lin ang="2700000" scaled="1"/>
            </a:gradFill>
            <a:ln>
              <a:noFill/>
            </a:ln>
            <a:effectLst/>
            <a:extLst>
              <a:ext uri="{91240B29-F687-4f45-9708-019B960494DF}">
                <a14:hiddenLine xmlns="" xmlns:a14="http://schemas.microsoft.com/office/drawing/2010/main" w="9525" cap="flat" cmpd="sng">
                  <a:solidFill>
                    <a:schemeClr val="tx1"/>
                  </a:solidFill>
                  <a:prstDash val="solid"/>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pic>
        <p:nvPicPr>
          <p:cNvPr id="1026" name="Picture 2" descr="Broadcom chip image">
            <a:extLst>
              <a:ext uri="{FF2B5EF4-FFF2-40B4-BE49-F238E27FC236}">
                <a16:creationId xmlns:a16="http://schemas.microsoft.com/office/drawing/2014/main" id="{33C0D5A2-E836-0E42-91D7-80B5B9B538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90404" y="1556656"/>
            <a:ext cx="921139" cy="921139"/>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130DEE50-E835-5A34-3454-09DC17FB2644}"/>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9833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9">
                                            <p:txEl>
                                              <p:pRg st="1" end="1"/>
                                            </p:txEl>
                                          </p:spTgt>
                                        </p:tgtEl>
                                        <p:attrNameLst>
                                          <p:attrName>style.visibility</p:attrName>
                                        </p:attrNameLst>
                                      </p:cBhvr>
                                      <p:to>
                                        <p:strVal val="visible"/>
                                      </p:to>
                                    </p:set>
                                    <p:animEffect transition="in" filter="dissolve">
                                      <p:cBhvr>
                                        <p:cTn id="7" dur="500"/>
                                        <p:tgtEl>
                                          <p:spTgt spid="259">
                                            <p:txEl>
                                              <p:pRg st="1" end="1"/>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59">
                                            <p:txEl>
                                              <p:pRg st="2" end="2"/>
                                            </p:txEl>
                                          </p:spTgt>
                                        </p:tgtEl>
                                        <p:attrNameLst>
                                          <p:attrName>style.visibility</p:attrName>
                                        </p:attrNameLst>
                                      </p:cBhvr>
                                      <p:to>
                                        <p:strVal val="visible"/>
                                      </p:to>
                                    </p:set>
                                    <p:animEffect transition="in" filter="dissolve">
                                      <p:cBhvr>
                                        <p:cTn id="10" dur="500"/>
                                        <p:tgtEl>
                                          <p:spTgt spid="25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259">
                                            <p:txEl>
                                              <p:pRg st="3" end="3"/>
                                            </p:txEl>
                                          </p:spTgt>
                                        </p:tgtEl>
                                        <p:attrNameLst>
                                          <p:attrName>style.visibility</p:attrName>
                                        </p:attrNameLst>
                                      </p:cBhvr>
                                      <p:to>
                                        <p:strVal val="visible"/>
                                      </p:to>
                                    </p:set>
                                    <p:animEffect transition="in" filter="dissolve">
                                      <p:cBhvr>
                                        <p:cTn id="15" dur="500"/>
                                        <p:tgtEl>
                                          <p:spTgt spid="259">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259">
                                            <p:txEl>
                                              <p:pRg st="4" end="4"/>
                                            </p:txEl>
                                          </p:spTgt>
                                        </p:tgtEl>
                                        <p:attrNameLst>
                                          <p:attrName>style.visibility</p:attrName>
                                        </p:attrNameLst>
                                      </p:cBhvr>
                                      <p:to>
                                        <p:strVal val="visible"/>
                                      </p:to>
                                    </p:set>
                                    <p:animEffect transition="in" filter="dissolve">
                                      <p:cBhvr>
                                        <p:cTn id="20" dur="500"/>
                                        <p:tgtEl>
                                          <p:spTgt spid="259">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360"/>
                                        </p:tgtEl>
                                        <p:attrNameLst>
                                          <p:attrName>style.visibility</p:attrName>
                                        </p:attrNameLst>
                                      </p:cBhvr>
                                      <p:to>
                                        <p:strVal val="visible"/>
                                      </p:to>
                                    </p:set>
                                    <p:animEffect transition="in" filter="wipe(right)">
                                      <p:cBhvr>
                                        <p:cTn id="25"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515600" cy="894622"/>
          </a:xfrm>
        </p:spPr>
        <p:txBody>
          <a:bodyPr>
            <a:normAutofit/>
          </a:bodyPr>
          <a:lstStyle/>
          <a:p>
            <a:r>
              <a:rPr lang="en-US" sz="4900" dirty="0"/>
              <a:t>A day in the life… using DNS</a:t>
            </a:r>
            <a:endParaRPr lang="en-US" dirty="0"/>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70</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915" name="Group 250">
            <a:extLst>
              <a:ext uri="{FF2B5EF4-FFF2-40B4-BE49-F238E27FC236}">
                <a16:creationId xmlns:a16="http://schemas.microsoft.com/office/drawing/2014/main" id="{53C14E65-CA12-EE40-AAF5-35CF95304EAA}"/>
              </a:ext>
            </a:extLst>
          </p:cNvPr>
          <p:cNvGrpSpPr>
            <a:grpSpLocks/>
          </p:cNvGrpSpPr>
          <p:nvPr/>
        </p:nvGrpSpPr>
        <p:grpSpPr bwMode="auto">
          <a:xfrm>
            <a:off x="1316411" y="1330325"/>
            <a:ext cx="1014412" cy="1665288"/>
            <a:chOff x="651" y="681"/>
            <a:chExt cx="639" cy="1049"/>
          </a:xfrm>
        </p:grpSpPr>
        <p:sp>
          <p:nvSpPr>
            <p:cNvPr id="916" name="Freeform 249">
              <a:extLst>
                <a:ext uri="{FF2B5EF4-FFF2-40B4-BE49-F238E27FC236}">
                  <a16:creationId xmlns:a16="http://schemas.microsoft.com/office/drawing/2014/main" id="{7CF283A0-4DB8-234F-A34A-CBB8AA75D9BA}"/>
                </a:ext>
              </a:extLst>
            </p:cNvPr>
            <p:cNvSpPr>
              <a:spLocks/>
            </p:cNvSpPr>
            <p:nvPr/>
          </p:nvSpPr>
          <p:spPr bwMode="auto">
            <a:xfrm>
              <a:off x="662" y="698"/>
              <a:ext cx="628" cy="1032"/>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8311 w 10000"/>
                <a:gd name="connsiteY2" fmla="*/ 9756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1424"/>
                <a:gd name="connsiteX1" fmla="*/ 10000 w 10000"/>
                <a:gd name="connsiteY1" fmla="*/ 10000 h 11424"/>
                <a:gd name="connsiteX2" fmla="*/ 9142 w 10000"/>
                <a:gd name="connsiteY2" fmla="*/ 11424 h 11424"/>
                <a:gd name="connsiteX3" fmla="*/ 0 w 10000"/>
                <a:gd name="connsiteY3" fmla="*/ 8726 h 11424"/>
                <a:gd name="connsiteX4" fmla="*/ 7550 w 10000"/>
                <a:gd name="connsiteY4" fmla="*/ 8306 h 11424"/>
                <a:gd name="connsiteX5" fmla="*/ 8212 w 10000"/>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 name="connsiteX0" fmla="*/ 8212 w 10394"/>
                <a:gd name="connsiteY0" fmla="*/ 0 h 11424"/>
                <a:gd name="connsiteX1" fmla="*/ 10394 w 10394"/>
                <a:gd name="connsiteY1" fmla="*/ 9298 h 11424"/>
                <a:gd name="connsiteX2" fmla="*/ 9142 w 10394"/>
                <a:gd name="connsiteY2" fmla="*/ 11424 h 11424"/>
                <a:gd name="connsiteX3" fmla="*/ 0 w 10394"/>
                <a:gd name="connsiteY3" fmla="*/ 8726 h 11424"/>
                <a:gd name="connsiteX4" fmla="*/ 7550 w 10394"/>
                <a:gd name="connsiteY4" fmla="*/ 8306 h 11424"/>
                <a:gd name="connsiteX5" fmla="*/ 8212 w 10394"/>
                <a:gd name="connsiteY5" fmla="*/ 0 h 11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94" h="11424">
                  <a:moveTo>
                    <a:pt x="8212" y="0"/>
                  </a:moveTo>
                  <a:cubicBezTo>
                    <a:pt x="8939" y="3099"/>
                    <a:pt x="9142" y="6462"/>
                    <a:pt x="10394" y="9298"/>
                  </a:cubicBezTo>
                  <a:lnTo>
                    <a:pt x="9142" y="11424"/>
                  </a:lnTo>
                  <a:cubicBezTo>
                    <a:pt x="6926" y="10028"/>
                    <a:pt x="3047" y="9625"/>
                    <a:pt x="0" y="8726"/>
                  </a:cubicBezTo>
                  <a:lnTo>
                    <a:pt x="7550" y="8306"/>
                  </a:lnTo>
                  <a:cubicBezTo>
                    <a:pt x="7771" y="5537"/>
                    <a:pt x="7991" y="2769"/>
                    <a:pt x="8212" y="0"/>
                  </a:cubicBezTo>
                  <a:close/>
                </a:path>
              </a:pathLst>
            </a:custGeom>
            <a:gradFill rotWithShape="1">
              <a:gsLst>
                <a:gs pos="0">
                  <a:srgbClr val="FFFFFF">
                    <a:lumMod val="50000"/>
                  </a:srgbClr>
                </a:gs>
                <a:gs pos="100000">
                  <a:srgbClr val="FFFFFF"/>
                </a:gs>
              </a:gsLst>
              <a:lin ang="720000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917" name="Group 248">
              <a:extLst>
                <a:ext uri="{FF2B5EF4-FFF2-40B4-BE49-F238E27FC236}">
                  <a16:creationId xmlns:a16="http://schemas.microsoft.com/office/drawing/2014/main" id="{0D460CA8-09B5-0F41-9EC8-FE4746093521}"/>
                </a:ext>
              </a:extLst>
            </p:cNvPr>
            <p:cNvGrpSpPr>
              <a:grpSpLocks/>
            </p:cNvGrpSpPr>
            <p:nvPr/>
          </p:nvGrpSpPr>
          <p:grpSpPr bwMode="auto">
            <a:xfrm>
              <a:off x="651" y="681"/>
              <a:ext cx="500" cy="834"/>
              <a:chOff x="569" y="2954"/>
              <a:chExt cx="500" cy="834"/>
            </a:xfrm>
          </p:grpSpPr>
          <p:sp>
            <p:nvSpPr>
              <p:cNvPr id="918" name="Rectangle 242">
                <a:extLst>
                  <a:ext uri="{FF2B5EF4-FFF2-40B4-BE49-F238E27FC236}">
                    <a16:creationId xmlns:a16="http://schemas.microsoft.com/office/drawing/2014/main" id="{C444639A-27FC-7543-9605-90F437601A08}"/>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19" name="Text Box 241">
                <a:extLst>
                  <a:ext uri="{FF2B5EF4-FFF2-40B4-BE49-F238E27FC236}">
                    <a16:creationId xmlns:a16="http://schemas.microsoft.com/office/drawing/2014/main" id="{4E00011E-8C9D-F343-AACC-9397D39C6BB5}"/>
                  </a:ext>
                </a:extLst>
              </p:cNvPr>
              <p:cNvSpPr txBox="1">
                <a:spLocks noChangeArrowheads="1"/>
              </p:cNvSpPr>
              <p:nvPr/>
            </p:nvSpPr>
            <p:spPr bwMode="auto">
              <a:xfrm>
                <a:off x="638" y="2954"/>
                <a:ext cx="388" cy="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920" name="Line 243">
                <a:extLst>
                  <a:ext uri="{FF2B5EF4-FFF2-40B4-BE49-F238E27FC236}">
                    <a16:creationId xmlns:a16="http://schemas.microsoft.com/office/drawing/2014/main" id="{BD170A24-7A91-C149-9C35-3B92862114B6}"/>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1" name="Line 244">
                <a:extLst>
                  <a:ext uri="{FF2B5EF4-FFF2-40B4-BE49-F238E27FC236}">
                    <a16:creationId xmlns:a16="http://schemas.microsoft.com/office/drawing/2014/main" id="{F9303BEF-354D-754A-AA78-E4ADA08645E0}"/>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2" name="Line 245">
                <a:extLst>
                  <a:ext uri="{FF2B5EF4-FFF2-40B4-BE49-F238E27FC236}">
                    <a16:creationId xmlns:a16="http://schemas.microsoft.com/office/drawing/2014/main" id="{0BC3704C-5166-DB4C-8EDA-308F8DE6161D}"/>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923" name="Line 246">
                <a:extLst>
                  <a:ext uri="{FF2B5EF4-FFF2-40B4-BE49-F238E27FC236}">
                    <a16:creationId xmlns:a16="http://schemas.microsoft.com/office/drawing/2014/main" id="{E01D73F2-8A40-A646-A81F-1AD168BC221D}"/>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0" y="-118156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8" name="Freeform 406">
            <a:extLst>
              <a:ext uri="{FF2B5EF4-FFF2-40B4-BE49-F238E27FC236}">
                <a16:creationId xmlns:a16="http://schemas.microsoft.com/office/drawing/2014/main" id="{54BF1E4D-3404-E64B-B107-B9844493CA09}"/>
              </a:ext>
            </a:extLst>
          </p:cNvPr>
          <p:cNvSpPr>
            <a:spLocks/>
          </p:cNvSpPr>
          <p:nvPr/>
        </p:nvSpPr>
        <p:spPr bwMode="auto">
          <a:xfrm>
            <a:off x="4781672" y="1792392"/>
            <a:ext cx="3494531"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solidFill>
            <a:srgbClr val="9CE0FA"/>
          </a:soli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49" name="Text Box 34">
            <a:extLst>
              <a:ext uri="{FF2B5EF4-FFF2-40B4-BE49-F238E27FC236}">
                <a16:creationId xmlns:a16="http://schemas.microsoft.com/office/drawing/2014/main" id="{8E3C4FE4-16B8-2E48-AAFC-131508FBCD63}"/>
              </a:ext>
            </a:extLst>
          </p:cNvPr>
          <p:cNvSpPr txBox="1">
            <a:spLocks noChangeArrowheads="1"/>
          </p:cNvSpPr>
          <p:nvPr/>
        </p:nvSpPr>
        <p:spPr bwMode="auto">
          <a:xfrm>
            <a:off x="5524500" y="3671606"/>
            <a:ext cx="18113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Comcast network </a:t>
            </a:r>
          </a:p>
          <a:p>
            <a:pPr fontAlgn="base">
              <a:spcBef>
                <a:spcPct val="0"/>
              </a:spcBef>
              <a:spcAft>
                <a:spcPct val="0"/>
              </a:spcAft>
            </a:pPr>
            <a:r>
              <a:rPr lang="en-US" sz="1600" i="0" dirty="0">
                <a:solidFill>
                  <a:srgbClr val="000000"/>
                </a:solidFill>
                <a:latin typeface="Arial" charset="0"/>
              </a:rPr>
              <a:t>68.80.0.0/13</a:t>
            </a:r>
          </a:p>
        </p:txBody>
      </p:sp>
      <p:sp>
        <p:nvSpPr>
          <p:cNvPr id="150" name="Line 68">
            <a:extLst>
              <a:ext uri="{FF2B5EF4-FFF2-40B4-BE49-F238E27FC236}">
                <a16:creationId xmlns:a16="http://schemas.microsoft.com/office/drawing/2014/main" id="{6703089F-58F3-E042-8B10-16A415A056F6}"/>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1" name="Line 93">
            <a:extLst>
              <a:ext uri="{FF2B5EF4-FFF2-40B4-BE49-F238E27FC236}">
                <a16:creationId xmlns:a16="http://schemas.microsoft.com/office/drawing/2014/main" id="{EAAF435E-6997-7049-AE19-F5A3D5ECCF8F}"/>
              </a:ext>
            </a:extLst>
          </p:cNvPr>
          <p:cNvSpPr>
            <a:spLocks noChangeShapeType="1"/>
          </p:cNvSpPr>
          <p:nvPr/>
        </p:nvSpPr>
        <p:spPr bwMode="auto">
          <a:xfrm flipH="1">
            <a:off x="6949888" y="2731714"/>
            <a:ext cx="260350" cy="258762"/>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2" name="Text Box 139">
            <a:extLst>
              <a:ext uri="{FF2B5EF4-FFF2-40B4-BE49-F238E27FC236}">
                <a16:creationId xmlns:a16="http://schemas.microsoft.com/office/drawing/2014/main" id="{D18D0D17-3537-854D-BE00-799B204FD860}"/>
              </a:ext>
            </a:extLst>
          </p:cNvPr>
          <p:cNvSpPr txBox="1">
            <a:spLocks noChangeArrowheads="1"/>
          </p:cNvSpPr>
          <p:nvPr/>
        </p:nvSpPr>
        <p:spPr bwMode="auto">
          <a:xfrm>
            <a:off x="7402326" y="2150782"/>
            <a:ext cx="755335" cy="781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lnSpc>
                <a:spcPct val="90000"/>
              </a:lnSpc>
              <a:spcBef>
                <a:spcPct val="0"/>
              </a:spcBef>
              <a:spcAft>
                <a:spcPct val="0"/>
              </a:spcAft>
            </a:pPr>
            <a:r>
              <a:rPr lang="en-US" sz="1600" i="0" dirty="0">
                <a:solidFill>
                  <a:srgbClr val="000000"/>
                </a:solidFill>
                <a:latin typeface="Arial" charset="0"/>
              </a:rPr>
              <a:t>DNS </a:t>
            </a:r>
          </a:p>
          <a:p>
            <a:pPr fontAlgn="base">
              <a:lnSpc>
                <a:spcPct val="90000"/>
              </a:lnSpc>
              <a:spcBef>
                <a:spcPct val="0"/>
              </a:spcBef>
              <a:spcAft>
                <a:spcPct val="0"/>
              </a:spcAft>
            </a:pPr>
            <a:r>
              <a:rPr lang="en-US" sz="1600" i="0" dirty="0">
                <a:solidFill>
                  <a:srgbClr val="000000"/>
                </a:solidFill>
                <a:latin typeface="Arial" charset="0"/>
              </a:rPr>
              <a:t>server</a:t>
            </a:r>
          </a:p>
          <a:p>
            <a:pPr fontAlgn="base">
              <a:spcBef>
                <a:spcPct val="0"/>
              </a:spcBef>
              <a:spcAft>
                <a:spcPct val="0"/>
              </a:spcAft>
            </a:pPr>
            <a:endParaRPr lang="en-US" sz="1600" i="0" dirty="0">
              <a:solidFill>
                <a:srgbClr val="000000"/>
              </a:solidFill>
              <a:latin typeface="Arial" charset="0"/>
            </a:endParaRPr>
          </a:p>
        </p:txBody>
      </p:sp>
      <p:grpSp>
        <p:nvGrpSpPr>
          <p:cNvPr id="153" name="Group 167">
            <a:extLst>
              <a:ext uri="{FF2B5EF4-FFF2-40B4-BE49-F238E27FC236}">
                <a16:creationId xmlns:a16="http://schemas.microsoft.com/office/drawing/2014/main" id="{F5EB6B7E-CF56-1D40-9A5F-78A0D7F7527F}"/>
              </a:ext>
            </a:extLst>
          </p:cNvPr>
          <p:cNvGrpSpPr>
            <a:grpSpLocks/>
          </p:cNvGrpSpPr>
          <p:nvPr/>
        </p:nvGrpSpPr>
        <p:grpSpPr bwMode="auto">
          <a:xfrm flipH="1">
            <a:off x="5635438" y="3627064"/>
            <a:ext cx="400050" cy="152400"/>
            <a:chOff x="3228" y="1776"/>
            <a:chExt cx="252" cy="96"/>
          </a:xfrm>
        </p:grpSpPr>
        <p:sp>
          <p:nvSpPr>
            <p:cNvPr id="154" name="Line 168">
              <a:extLst>
                <a:ext uri="{FF2B5EF4-FFF2-40B4-BE49-F238E27FC236}">
                  <a16:creationId xmlns:a16="http://schemas.microsoft.com/office/drawing/2014/main" id="{1802CB0D-BD6D-D74F-A9D8-5BACFFCCBC0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5" name="Line 169">
              <a:extLst>
                <a:ext uri="{FF2B5EF4-FFF2-40B4-BE49-F238E27FC236}">
                  <a16:creationId xmlns:a16="http://schemas.microsoft.com/office/drawing/2014/main" id="{BC8A6DEC-D893-BC48-A065-216616CA78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6" name="Group 170">
            <a:extLst>
              <a:ext uri="{FF2B5EF4-FFF2-40B4-BE49-F238E27FC236}">
                <a16:creationId xmlns:a16="http://schemas.microsoft.com/office/drawing/2014/main" id="{926875FC-494C-BB45-B7F8-8827688CC13F}"/>
              </a:ext>
            </a:extLst>
          </p:cNvPr>
          <p:cNvGrpSpPr>
            <a:grpSpLocks/>
          </p:cNvGrpSpPr>
          <p:nvPr/>
        </p:nvGrpSpPr>
        <p:grpSpPr bwMode="auto">
          <a:xfrm flipH="1" flipV="1">
            <a:off x="5787838" y="3103189"/>
            <a:ext cx="400050" cy="152400"/>
            <a:chOff x="3228" y="1776"/>
            <a:chExt cx="252" cy="96"/>
          </a:xfrm>
        </p:grpSpPr>
        <p:sp>
          <p:nvSpPr>
            <p:cNvPr id="157" name="Line 171">
              <a:extLst>
                <a:ext uri="{FF2B5EF4-FFF2-40B4-BE49-F238E27FC236}">
                  <a16:creationId xmlns:a16="http://schemas.microsoft.com/office/drawing/2014/main" id="{36C97ACA-ADA8-6C4D-918D-B9A573ADEE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Line 172">
              <a:extLst>
                <a:ext uri="{FF2B5EF4-FFF2-40B4-BE49-F238E27FC236}">
                  <a16:creationId xmlns:a16="http://schemas.microsoft.com/office/drawing/2014/main" id="{BAFF6B07-8046-764A-BBC9-29723059062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9" name="Group 173">
            <a:extLst>
              <a:ext uri="{FF2B5EF4-FFF2-40B4-BE49-F238E27FC236}">
                <a16:creationId xmlns:a16="http://schemas.microsoft.com/office/drawing/2014/main" id="{FD9B7ECC-8F8F-8B4A-85D5-2A868F36C505}"/>
              </a:ext>
            </a:extLst>
          </p:cNvPr>
          <p:cNvGrpSpPr>
            <a:grpSpLocks/>
          </p:cNvGrpSpPr>
          <p:nvPr/>
        </p:nvGrpSpPr>
        <p:grpSpPr bwMode="auto">
          <a:xfrm flipH="1" flipV="1">
            <a:off x="7888101" y="3793751"/>
            <a:ext cx="400050" cy="152400"/>
            <a:chOff x="3228" y="1776"/>
            <a:chExt cx="252" cy="96"/>
          </a:xfrm>
        </p:grpSpPr>
        <p:sp>
          <p:nvSpPr>
            <p:cNvPr id="160" name="Line 174">
              <a:extLst>
                <a:ext uri="{FF2B5EF4-FFF2-40B4-BE49-F238E27FC236}">
                  <a16:creationId xmlns:a16="http://schemas.microsoft.com/office/drawing/2014/main" id="{E4C9DD3C-343B-B043-9CF6-10B42EAC66D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61" name="Line 175">
              <a:extLst>
                <a:ext uri="{FF2B5EF4-FFF2-40B4-BE49-F238E27FC236}">
                  <a16:creationId xmlns:a16="http://schemas.microsoft.com/office/drawing/2014/main" id="{343368E1-A457-5D48-A3F0-A3B53D5B05C1}"/>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62" name="Group 176">
            <a:extLst>
              <a:ext uri="{FF2B5EF4-FFF2-40B4-BE49-F238E27FC236}">
                <a16:creationId xmlns:a16="http://schemas.microsoft.com/office/drawing/2014/main" id="{592F8EA2-6661-5445-8C3D-825FD532EE61}"/>
              </a:ext>
            </a:extLst>
          </p:cNvPr>
          <p:cNvGrpSpPr>
            <a:grpSpLocks/>
          </p:cNvGrpSpPr>
          <p:nvPr/>
        </p:nvGrpSpPr>
        <p:grpSpPr bwMode="auto">
          <a:xfrm flipV="1">
            <a:off x="7064188" y="3812801"/>
            <a:ext cx="295275" cy="114300"/>
            <a:chOff x="3228" y="1776"/>
            <a:chExt cx="252" cy="96"/>
          </a:xfrm>
        </p:grpSpPr>
        <p:sp>
          <p:nvSpPr>
            <p:cNvPr id="163" name="Line 177">
              <a:extLst>
                <a:ext uri="{FF2B5EF4-FFF2-40B4-BE49-F238E27FC236}">
                  <a16:creationId xmlns:a16="http://schemas.microsoft.com/office/drawing/2014/main" id="{C81F7411-7489-D040-A6B8-B4BBD27EC70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64" name="Line 178">
              <a:extLst>
                <a:ext uri="{FF2B5EF4-FFF2-40B4-BE49-F238E27FC236}">
                  <a16:creationId xmlns:a16="http://schemas.microsoft.com/office/drawing/2014/main" id="{FE32B4AA-D33A-6545-A3C1-DDC1B9A51BA3}"/>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65" name="Group 179">
            <a:extLst>
              <a:ext uri="{FF2B5EF4-FFF2-40B4-BE49-F238E27FC236}">
                <a16:creationId xmlns:a16="http://schemas.microsoft.com/office/drawing/2014/main" id="{CC82D047-4926-4B42-8EC3-A5ACCDE16B9C}"/>
              </a:ext>
            </a:extLst>
          </p:cNvPr>
          <p:cNvGrpSpPr>
            <a:grpSpLocks/>
          </p:cNvGrpSpPr>
          <p:nvPr/>
        </p:nvGrpSpPr>
        <p:grpSpPr bwMode="auto">
          <a:xfrm rot="409689" flipH="1" flipV="1">
            <a:off x="7335651" y="3155576"/>
            <a:ext cx="452437" cy="57150"/>
            <a:chOff x="3228" y="1776"/>
            <a:chExt cx="252" cy="96"/>
          </a:xfrm>
        </p:grpSpPr>
        <p:sp>
          <p:nvSpPr>
            <p:cNvPr id="166" name="Line 180">
              <a:extLst>
                <a:ext uri="{FF2B5EF4-FFF2-40B4-BE49-F238E27FC236}">
                  <a16:creationId xmlns:a16="http://schemas.microsoft.com/office/drawing/2014/main" id="{0C3E47A6-9D40-F446-B950-E19DB4AE8210}"/>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67" name="Line 181">
              <a:extLst>
                <a:ext uri="{FF2B5EF4-FFF2-40B4-BE49-F238E27FC236}">
                  <a16:creationId xmlns:a16="http://schemas.microsoft.com/office/drawing/2014/main" id="{97B34EB4-6DFA-1D49-AE95-1E8C335D97C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68" name="Group 182">
            <a:extLst>
              <a:ext uri="{FF2B5EF4-FFF2-40B4-BE49-F238E27FC236}">
                <a16:creationId xmlns:a16="http://schemas.microsoft.com/office/drawing/2014/main" id="{1BDD731C-4A33-B447-95B4-B36A72034B1F}"/>
              </a:ext>
            </a:extLst>
          </p:cNvPr>
          <p:cNvGrpSpPr>
            <a:grpSpLocks/>
          </p:cNvGrpSpPr>
          <p:nvPr/>
        </p:nvGrpSpPr>
        <p:grpSpPr bwMode="auto">
          <a:xfrm>
            <a:off x="6478401" y="3360364"/>
            <a:ext cx="295275" cy="114300"/>
            <a:chOff x="3228" y="1776"/>
            <a:chExt cx="252" cy="96"/>
          </a:xfrm>
        </p:grpSpPr>
        <p:sp>
          <p:nvSpPr>
            <p:cNvPr id="169" name="Line 183">
              <a:extLst>
                <a:ext uri="{FF2B5EF4-FFF2-40B4-BE49-F238E27FC236}">
                  <a16:creationId xmlns:a16="http://schemas.microsoft.com/office/drawing/2014/main" id="{366216FC-944A-0D49-BBD1-3FEF1FF828C4}"/>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70" name="Line 184">
              <a:extLst>
                <a:ext uri="{FF2B5EF4-FFF2-40B4-BE49-F238E27FC236}">
                  <a16:creationId xmlns:a16="http://schemas.microsoft.com/office/drawing/2014/main" id="{2EA25562-C312-A440-ACDF-79E1C923B0A7}"/>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71" name="Group 185">
            <a:extLst>
              <a:ext uri="{FF2B5EF4-FFF2-40B4-BE49-F238E27FC236}">
                <a16:creationId xmlns:a16="http://schemas.microsoft.com/office/drawing/2014/main" id="{B85300C2-B57F-2740-9176-B263E29ECFCB}"/>
              </a:ext>
            </a:extLst>
          </p:cNvPr>
          <p:cNvGrpSpPr>
            <a:grpSpLocks/>
          </p:cNvGrpSpPr>
          <p:nvPr/>
        </p:nvGrpSpPr>
        <p:grpSpPr bwMode="auto">
          <a:xfrm flipH="1">
            <a:off x="7116576" y="3360364"/>
            <a:ext cx="295275" cy="114300"/>
            <a:chOff x="3228" y="1776"/>
            <a:chExt cx="252" cy="96"/>
          </a:xfrm>
        </p:grpSpPr>
        <p:sp>
          <p:nvSpPr>
            <p:cNvPr id="172" name="Line 186">
              <a:extLst>
                <a:ext uri="{FF2B5EF4-FFF2-40B4-BE49-F238E27FC236}">
                  <a16:creationId xmlns:a16="http://schemas.microsoft.com/office/drawing/2014/main" id="{7EE5A1A6-FF75-2A4F-91EF-CC4086E0733D}"/>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73" name="Line 187">
              <a:extLst>
                <a:ext uri="{FF2B5EF4-FFF2-40B4-BE49-F238E27FC236}">
                  <a16:creationId xmlns:a16="http://schemas.microsoft.com/office/drawing/2014/main" id="{A29381E6-C25F-3941-829A-5C20D09EC9AB}"/>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0" name="Group 209">
            <a:extLst>
              <a:ext uri="{FF2B5EF4-FFF2-40B4-BE49-F238E27FC236}">
                <a16:creationId xmlns:a16="http://schemas.microsoft.com/office/drawing/2014/main" id="{83E8644E-9ABF-8D40-91C1-3E38F4EEBD93}"/>
              </a:ext>
            </a:extLst>
          </p:cNvPr>
          <p:cNvGrpSpPr/>
          <p:nvPr/>
        </p:nvGrpSpPr>
        <p:grpSpPr>
          <a:xfrm>
            <a:off x="5174932" y="3229968"/>
            <a:ext cx="853832" cy="472456"/>
            <a:chOff x="7493876" y="2774731"/>
            <a:chExt cx="1481958" cy="894622"/>
          </a:xfrm>
        </p:grpSpPr>
        <p:sp>
          <p:nvSpPr>
            <p:cNvPr id="211" name="Freeform 210">
              <a:extLst>
                <a:ext uri="{FF2B5EF4-FFF2-40B4-BE49-F238E27FC236}">
                  <a16:creationId xmlns:a16="http://schemas.microsoft.com/office/drawing/2014/main" id="{E07DE3FA-8AF6-194D-A476-AEA1B09F7B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4A4F16A-CB62-4A41-9419-62CD9E0C59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7BEB6CE9-D98E-F84D-A398-B92F19578A78}"/>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5500E3F7-C826-414F-8AB9-A8131E41A9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73829F3-5B2A-3D43-B4EF-DDBF445043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16BC6710-FF10-F94F-B985-0B24DE112F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B4D233B4-AC73-4C4F-B219-7217862D8F1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18" name="Group 217">
            <a:extLst>
              <a:ext uri="{FF2B5EF4-FFF2-40B4-BE49-F238E27FC236}">
                <a16:creationId xmlns:a16="http://schemas.microsoft.com/office/drawing/2014/main" id="{3CDC88CA-73F6-2A4E-A5B8-07F9CE6EB356}"/>
              </a:ext>
            </a:extLst>
          </p:cNvPr>
          <p:cNvGrpSpPr/>
          <p:nvPr/>
        </p:nvGrpSpPr>
        <p:grpSpPr>
          <a:xfrm>
            <a:off x="6497225" y="2978957"/>
            <a:ext cx="853832" cy="472456"/>
            <a:chOff x="7493876" y="2774731"/>
            <a:chExt cx="1481958" cy="894622"/>
          </a:xfrm>
        </p:grpSpPr>
        <p:sp>
          <p:nvSpPr>
            <p:cNvPr id="219" name="Freeform 218">
              <a:extLst>
                <a:ext uri="{FF2B5EF4-FFF2-40B4-BE49-F238E27FC236}">
                  <a16:creationId xmlns:a16="http://schemas.microsoft.com/office/drawing/2014/main" id="{76662FEE-416B-4241-A864-32CEE22908B3}"/>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0" name="Oval 219">
              <a:extLst>
                <a:ext uri="{FF2B5EF4-FFF2-40B4-BE49-F238E27FC236}">
                  <a16:creationId xmlns:a16="http://schemas.microsoft.com/office/drawing/2014/main" id="{BF854949-8588-4043-8969-4FC76142F833}"/>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1" name="Group 220">
              <a:extLst>
                <a:ext uri="{FF2B5EF4-FFF2-40B4-BE49-F238E27FC236}">
                  <a16:creationId xmlns:a16="http://schemas.microsoft.com/office/drawing/2014/main" id="{D7A98B50-6531-6143-A56B-A0078198E209}"/>
                </a:ext>
              </a:extLst>
            </p:cNvPr>
            <p:cNvGrpSpPr/>
            <p:nvPr/>
          </p:nvGrpSpPr>
          <p:grpSpPr>
            <a:xfrm>
              <a:off x="7713663" y="2848339"/>
              <a:ext cx="1042107" cy="425543"/>
              <a:chOff x="7786941" y="2884917"/>
              <a:chExt cx="897649" cy="353919"/>
            </a:xfrm>
          </p:grpSpPr>
          <p:sp>
            <p:nvSpPr>
              <p:cNvPr id="222" name="Freeform 221">
                <a:extLst>
                  <a:ext uri="{FF2B5EF4-FFF2-40B4-BE49-F238E27FC236}">
                    <a16:creationId xmlns:a16="http://schemas.microsoft.com/office/drawing/2014/main" id="{8EF0E65E-1BE5-3640-B843-535E698DCED6}"/>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3" name="Freeform 222">
                <a:extLst>
                  <a:ext uri="{FF2B5EF4-FFF2-40B4-BE49-F238E27FC236}">
                    <a16:creationId xmlns:a16="http://schemas.microsoft.com/office/drawing/2014/main" id="{8B3135FD-22F2-1745-85CC-4BD5AD2C9942}"/>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4" name="Freeform 223">
                <a:extLst>
                  <a:ext uri="{FF2B5EF4-FFF2-40B4-BE49-F238E27FC236}">
                    <a16:creationId xmlns:a16="http://schemas.microsoft.com/office/drawing/2014/main" id="{CBF8CAA5-2F9E-6F4F-B932-2A9A9FA6FB3C}"/>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5" name="Freeform 224">
                <a:extLst>
                  <a:ext uri="{FF2B5EF4-FFF2-40B4-BE49-F238E27FC236}">
                    <a16:creationId xmlns:a16="http://schemas.microsoft.com/office/drawing/2014/main" id="{BAC7EA6A-1F82-BE41-ABF4-1F0EFC4511C4}"/>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226" name="Group 225">
            <a:extLst>
              <a:ext uri="{FF2B5EF4-FFF2-40B4-BE49-F238E27FC236}">
                <a16:creationId xmlns:a16="http://schemas.microsoft.com/office/drawing/2014/main" id="{3FE2CB04-538F-224A-AF22-DA95DCBB0B6E}"/>
              </a:ext>
            </a:extLst>
          </p:cNvPr>
          <p:cNvGrpSpPr/>
          <p:nvPr/>
        </p:nvGrpSpPr>
        <p:grpSpPr>
          <a:xfrm>
            <a:off x="7241295" y="3709582"/>
            <a:ext cx="853832" cy="472456"/>
            <a:chOff x="7493876" y="2774731"/>
            <a:chExt cx="1481958" cy="894622"/>
          </a:xfrm>
        </p:grpSpPr>
        <p:sp>
          <p:nvSpPr>
            <p:cNvPr id="227" name="Freeform 226">
              <a:extLst>
                <a:ext uri="{FF2B5EF4-FFF2-40B4-BE49-F238E27FC236}">
                  <a16:creationId xmlns:a16="http://schemas.microsoft.com/office/drawing/2014/main" id="{554365BE-E9A1-B147-927A-2FEA0E686FAF}"/>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28" name="Oval 227">
              <a:extLst>
                <a:ext uri="{FF2B5EF4-FFF2-40B4-BE49-F238E27FC236}">
                  <a16:creationId xmlns:a16="http://schemas.microsoft.com/office/drawing/2014/main" id="{41069F9B-234B-AF4D-9BE6-991F3EE817BD}"/>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29" name="Group 228">
              <a:extLst>
                <a:ext uri="{FF2B5EF4-FFF2-40B4-BE49-F238E27FC236}">
                  <a16:creationId xmlns:a16="http://schemas.microsoft.com/office/drawing/2014/main" id="{78215878-BF48-DA4D-86CB-2D4407EC3A5D}"/>
                </a:ext>
              </a:extLst>
            </p:cNvPr>
            <p:cNvGrpSpPr/>
            <p:nvPr/>
          </p:nvGrpSpPr>
          <p:grpSpPr>
            <a:xfrm>
              <a:off x="7713663" y="2848339"/>
              <a:ext cx="1042107" cy="425543"/>
              <a:chOff x="7786941" y="2884917"/>
              <a:chExt cx="897649" cy="353919"/>
            </a:xfrm>
          </p:grpSpPr>
          <p:sp>
            <p:nvSpPr>
              <p:cNvPr id="230" name="Freeform 229">
                <a:extLst>
                  <a:ext uri="{FF2B5EF4-FFF2-40B4-BE49-F238E27FC236}">
                    <a16:creationId xmlns:a16="http://schemas.microsoft.com/office/drawing/2014/main" id="{230159EF-EC94-2C46-8E32-C44AE9FFF3D8}"/>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1" name="Freeform 230">
                <a:extLst>
                  <a:ext uri="{FF2B5EF4-FFF2-40B4-BE49-F238E27FC236}">
                    <a16:creationId xmlns:a16="http://schemas.microsoft.com/office/drawing/2014/main" id="{7342E9BF-DE69-4845-BD2D-B9FB0C05B298}"/>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2" name="Freeform 231">
                <a:extLst>
                  <a:ext uri="{FF2B5EF4-FFF2-40B4-BE49-F238E27FC236}">
                    <a16:creationId xmlns:a16="http://schemas.microsoft.com/office/drawing/2014/main" id="{9857134D-B0E3-0741-A4BB-E37AC2713E4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3" name="Freeform 232">
                <a:extLst>
                  <a:ext uri="{FF2B5EF4-FFF2-40B4-BE49-F238E27FC236}">
                    <a16:creationId xmlns:a16="http://schemas.microsoft.com/office/drawing/2014/main" id="{DAC16FA5-30B2-9A4A-B1B4-A15CCF467D22}"/>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577" name="Group 53">
            <a:extLst>
              <a:ext uri="{FF2B5EF4-FFF2-40B4-BE49-F238E27FC236}">
                <a16:creationId xmlns:a16="http://schemas.microsoft.com/office/drawing/2014/main" id="{A72EC927-0C95-E645-8775-84E1A80FD737}"/>
              </a:ext>
            </a:extLst>
          </p:cNvPr>
          <p:cNvGrpSpPr>
            <a:grpSpLocks/>
          </p:cNvGrpSpPr>
          <p:nvPr/>
        </p:nvGrpSpPr>
        <p:grpSpPr bwMode="auto">
          <a:xfrm>
            <a:off x="605761" y="1183316"/>
            <a:ext cx="460375" cy="244475"/>
            <a:chOff x="844" y="3337"/>
            <a:chExt cx="290" cy="154"/>
          </a:xfrm>
        </p:grpSpPr>
        <p:sp>
          <p:nvSpPr>
            <p:cNvPr id="578" name="Rectangle 54">
              <a:extLst>
                <a:ext uri="{FF2B5EF4-FFF2-40B4-BE49-F238E27FC236}">
                  <a16:creationId xmlns:a16="http://schemas.microsoft.com/office/drawing/2014/main" id="{DB540962-D523-B049-9978-FD6CEDB13505}"/>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9" name="Text Box 55">
              <a:extLst>
                <a:ext uri="{FF2B5EF4-FFF2-40B4-BE49-F238E27FC236}">
                  <a16:creationId xmlns:a16="http://schemas.microsoft.com/office/drawing/2014/main" id="{A671B148-0EBD-CE4C-A7BE-F05C67A79374}"/>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580" name="Group 58">
            <a:extLst>
              <a:ext uri="{FF2B5EF4-FFF2-40B4-BE49-F238E27FC236}">
                <a16:creationId xmlns:a16="http://schemas.microsoft.com/office/drawing/2014/main" id="{FFB657E9-A85D-134E-ADB3-005972A3CE32}"/>
              </a:ext>
            </a:extLst>
          </p:cNvPr>
          <p:cNvGrpSpPr>
            <a:grpSpLocks/>
          </p:cNvGrpSpPr>
          <p:nvPr/>
        </p:nvGrpSpPr>
        <p:grpSpPr bwMode="auto">
          <a:xfrm>
            <a:off x="545436" y="1408741"/>
            <a:ext cx="561975" cy="244475"/>
            <a:chOff x="740" y="3209"/>
            <a:chExt cx="354" cy="154"/>
          </a:xfrm>
        </p:grpSpPr>
        <p:grpSp>
          <p:nvGrpSpPr>
            <p:cNvPr id="597" name="Group 59">
              <a:extLst>
                <a:ext uri="{FF2B5EF4-FFF2-40B4-BE49-F238E27FC236}">
                  <a16:creationId xmlns:a16="http://schemas.microsoft.com/office/drawing/2014/main" id="{554D2BDB-333B-E345-B92C-BC3E4A984E62}"/>
                </a:ext>
              </a:extLst>
            </p:cNvPr>
            <p:cNvGrpSpPr>
              <a:grpSpLocks/>
            </p:cNvGrpSpPr>
            <p:nvPr/>
          </p:nvGrpSpPr>
          <p:grpSpPr bwMode="auto">
            <a:xfrm>
              <a:off x="794" y="3209"/>
              <a:ext cx="290" cy="154"/>
              <a:chOff x="844" y="3337"/>
              <a:chExt cx="290" cy="154"/>
            </a:xfrm>
          </p:grpSpPr>
          <p:sp>
            <p:nvSpPr>
              <p:cNvPr id="600" name="Rectangle 60">
                <a:extLst>
                  <a:ext uri="{FF2B5EF4-FFF2-40B4-BE49-F238E27FC236}">
                    <a16:creationId xmlns:a16="http://schemas.microsoft.com/office/drawing/2014/main" id="{E15A9A2D-77B5-474A-B586-F25A2E4EFCFD}"/>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1" name="Text Box 61">
                <a:extLst>
                  <a:ext uri="{FF2B5EF4-FFF2-40B4-BE49-F238E27FC236}">
                    <a16:creationId xmlns:a16="http://schemas.microsoft.com/office/drawing/2014/main" id="{CF5ECB89-933F-2D4C-94B5-EA4941F6761D}"/>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598" name="Rectangle 62">
              <a:extLst>
                <a:ext uri="{FF2B5EF4-FFF2-40B4-BE49-F238E27FC236}">
                  <a16:creationId xmlns:a16="http://schemas.microsoft.com/office/drawing/2014/main" id="{33C66E75-40B4-5B4E-AC62-94491E0226A1}"/>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99" name="Rectangle 63">
              <a:extLst>
                <a:ext uri="{FF2B5EF4-FFF2-40B4-BE49-F238E27FC236}">
                  <a16:creationId xmlns:a16="http://schemas.microsoft.com/office/drawing/2014/main" id="{47B4C203-AC10-904B-B43F-659A64228C6F}"/>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02" name="Group 64">
            <a:extLst>
              <a:ext uri="{FF2B5EF4-FFF2-40B4-BE49-F238E27FC236}">
                <a16:creationId xmlns:a16="http://schemas.microsoft.com/office/drawing/2014/main" id="{DCA10A8F-0364-4B44-B765-6D34363A4894}"/>
              </a:ext>
            </a:extLst>
          </p:cNvPr>
          <p:cNvGrpSpPr>
            <a:grpSpLocks/>
          </p:cNvGrpSpPr>
          <p:nvPr/>
        </p:nvGrpSpPr>
        <p:grpSpPr bwMode="auto">
          <a:xfrm>
            <a:off x="545436" y="1643691"/>
            <a:ext cx="561975" cy="244475"/>
            <a:chOff x="836" y="3305"/>
            <a:chExt cx="354" cy="154"/>
          </a:xfrm>
        </p:grpSpPr>
        <p:grpSp>
          <p:nvGrpSpPr>
            <p:cNvPr id="603" name="Group 65">
              <a:extLst>
                <a:ext uri="{FF2B5EF4-FFF2-40B4-BE49-F238E27FC236}">
                  <a16:creationId xmlns:a16="http://schemas.microsoft.com/office/drawing/2014/main" id="{464D5627-EF2F-604D-89D6-5C5B9F7BAFDE}"/>
                </a:ext>
              </a:extLst>
            </p:cNvPr>
            <p:cNvGrpSpPr>
              <a:grpSpLocks/>
            </p:cNvGrpSpPr>
            <p:nvPr/>
          </p:nvGrpSpPr>
          <p:grpSpPr bwMode="auto">
            <a:xfrm>
              <a:off x="890" y="3305"/>
              <a:ext cx="290" cy="154"/>
              <a:chOff x="844" y="3337"/>
              <a:chExt cx="290" cy="154"/>
            </a:xfrm>
          </p:grpSpPr>
          <p:sp>
            <p:nvSpPr>
              <p:cNvPr id="607" name="Rectangle 66">
                <a:extLst>
                  <a:ext uri="{FF2B5EF4-FFF2-40B4-BE49-F238E27FC236}">
                    <a16:creationId xmlns:a16="http://schemas.microsoft.com/office/drawing/2014/main" id="{0E8BAB2D-962C-DB42-8CFB-36171998529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8" name="Text Box 67">
                <a:extLst>
                  <a:ext uri="{FF2B5EF4-FFF2-40B4-BE49-F238E27FC236}">
                    <a16:creationId xmlns:a16="http://schemas.microsoft.com/office/drawing/2014/main" id="{207611A9-15A8-004A-8780-651D63CB2DE1}"/>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604" name="Group 68">
              <a:extLst>
                <a:ext uri="{FF2B5EF4-FFF2-40B4-BE49-F238E27FC236}">
                  <a16:creationId xmlns:a16="http://schemas.microsoft.com/office/drawing/2014/main" id="{0350647D-B9CB-F44C-A3BB-4911E53B44C1}"/>
                </a:ext>
              </a:extLst>
            </p:cNvPr>
            <p:cNvGrpSpPr>
              <a:grpSpLocks/>
            </p:cNvGrpSpPr>
            <p:nvPr/>
          </p:nvGrpSpPr>
          <p:grpSpPr bwMode="auto">
            <a:xfrm>
              <a:off x="836" y="3334"/>
              <a:ext cx="354" cy="94"/>
              <a:chOff x="836" y="3334"/>
              <a:chExt cx="354" cy="94"/>
            </a:xfrm>
          </p:grpSpPr>
          <p:sp>
            <p:nvSpPr>
              <p:cNvPr id="605" name="Rectangle 69">
                <a:extLst>
                  <a:ext uri="{FF2B5EF4-FFF2-40B4-BE49-F238E27FC236}">
                    <a16:creationId xmlns:a16="http://schemas.microsoft.com/office/drawing/2014/main" id="{D6D06566-8FDC-1049-9915-F0119E1E082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06" name="Rectangle 70">
                <a:extLst>
                  <a:ext uri="{FF2B5EF4-FFF2-40B4-BE49-F238E27FC236}">
                    <a16:creationId xmlns:a16="http://schemas.microsoft.com/office/drawing/2014/main" id="{C642603C-03C1-BF49-A5FF-7101DC51C82D}"/>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09" name="Group 71">
            <a:extLst>
              <a:ext uri="{FF2B5EF4-FFF2-40B4-BE49-F238E27FC236}">
                <a16:creationId xmlns:a16="http://schemas.microsoft.com/office/drawing/2014/main" id="{66AFA242-11CE-7D44-B7FD-065E7607A538}"/>
              </a:ext>
            </a:extLst>
          </p:cNvPr>
          <p:cNvGrpSpPr>
            <a:grpSpLocks/>
          </p:cNvGrpSpPr>
          <p:nvPr/>
        </p:nvGrpSpPr>
        <p:grpSpPr bwMode="auto">
          <a:xfrm>
            <a:off x="366049" y="1675441"/>
            <a:ext cx="762000" cy="177800"/>
            <a:chOff x="627" y="3377"/>
            <a:chExt cx="480" cy="112"/>
          </a:xfrm>
        </p:grpSpPr>
        <p:sp>
          <p:nvSpPr>
            <p:cNvPr id="610" name="Rectangle 72">
              <a:extLst>
                <a:ext uri="{FF2B5EF4-FFF2-40B4-BE49-F238E27FC236}">
                  <a16:creationId xmlns:a16="http://schemas.microsoft.com/office/drawing/2014/main" id="{3B194A0B-DB59-884F-9A9C-0367A34DF870}"/>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1" name="Rectangle 73">
              <a:extLst>
                <a:ext uri="{FF2B5EF4-FFF2-40B4-BE49-F238E27FC236}">
                  <a16:creationId xmlns:a16="http://schemas.microsoft.com/office/drawing/2014/main" id="{C81F721E-1CF4-B64A-95E4-0ADFE4A253D5}"/>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12" name="Group 74">
            <a:extLst>
              <a:ext uri="{FF2B5EF4-FFF2-40B4-BE49-F238E27FC236}">
                <a16:creationId xmlns:a16="http://schemas.microsoft.com/office/drawing/2014/main" id="{30108D55-C6E3-8A47-B5DA-F1FCD41B77C2}"/>
              </a:ext>
            </a:extLst>
          </p:cNvPr>
          <p:cNvGrpSpPr>
            <a:grpSpLocks/>
          </p:cNvGrpSpPr>
          <p:nvPr/>
        </p:nvGrpSpPr>
        <p:grpSpPr bwMode="auto">
          <a:xfrm>
            <a:off x="170786" y="1907216"/>
            <a:ext cx="1081088" cy="244475"/>
            <a:chOff x="504" y="3523"/>
            <a:chExt cx="681" cy="154"/>
          </a:xfrm>
        </p:grpSpPr>
        <p:grpSp>
          <p:nvGrpSpPr>
            <p:cNvPr id="613" name="Group 75">
              <a:extLst>
                <a:ext uri="{FF2B5EF4-FFF2-40B4-BE49-F238E27FC236}">
                  <a16:creationId xmlns:a16="http://schemas.microsoft.com/office/drawing/2014/main" id="{662C3101-9651-794A-8982-A5212E0B98C0}"/>
                </a:ext>
              </a:extLst>
            </p:cNvPr>
            <p:cNvGrpSpPr>
              <a:grpSpLocks/>
            </p:cNvGrpSpPr>
            <p:nvPr/>
          </p:nvGrpSpPr>
          <p:grpSpPr bwMode="auto">
            <a:xfrm>
              <a:off x="623" y="3523"/>
              <a:ext cx="480" cy="154"/>
              <a:chOff x="723" y="3453"/>
              <a:chExt cx="480" cy="154"/>
            </a:xfrm>
          </p:grpSpPr>
          <p:grpSp>
            <p:nvGrpSpPr>
              <p:cNvPr id="617" name="Group 76">
                <a:extLst>
                  <a:ext uri="{FF2B5EF4-FFF2-40B4-BE49-F238E27FC236}">
                    <a16:creationId xmlns:a16="http://schemas.microsoft.com/office/drawing/2014/main" id="{79F2BE77-0F5A-6146-812E-AB85DDAC3EB2}"/>
                  </a:ext>
                </a:extLst>
              </p:cNvPr>
              <p:cNvGrpSpPr>
                <a:grpSpLocks/>
              </p:cNvGrpSpPr>
              <p:nvPr/>
            </p:nvGrpSpPr>
            <p:grpSpPr bwMode="auto">
              <a:xfrm>
                <a:off x="836" y="3453"/>
                <a:ext cx="354" cy="154"/>
                <a:chOff x="836" y="3305"/>
                <a:chExt cx="354" cy="154"/>
              </a:xfrm>
            </p:grpSpPr>
            <p:grpSp>
              <p:nvGrpSpPr>
                <p:cNvPr id="620" name="Group 77">
                  <a:extLst>
                    <a:ext uri="{FF2B5EF4-FFF2-40B4-BE49-F238E27FC236}">
                      <a16:creationId xmlns:a16="http://schemas.microsoft.com/office/drawing/2014/main" id="{B6CD1476-BAF9-C740-93F0-6C99E4E6B38E}"/>
                    </a:ext>
                  </a:extLst>
                </p:cNvPr>
                <p:cNvGrpSpPr>
                  <a:grpSpLocks/>
                </p:cNvGrpSpPr>
                <p:nvPr/>
              </p:nvGrpSpPr>
              <p:grpSpPr bwMode="auto">
                <a:xfrm>
                  <a:off x="890" y="3305"/>
                  <a:ext cx="290" cy="154"/>
                  <a:chOff x="844" y="3337"/>
                  <a:chExt cx="290" cy="154"/>
                </a:xfrm>
              </p:grpSpPr>
              <p:sp>
                <p:nvSpPr>
                  <p:cNvPr id="624" name="Rectangle 78">
                    <a:extLst>
                      <a:ext uri="{FF2B5EF4-FFF2-40B4-BE49-F238E27FC236}">
                        <a16:creationId xmlns:a16="http://schemas.microsoft.com/office/drawing/2014/main" id="{B578C0B1-B81E-AA41-810D-12A3F1BF8C0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5" name="Text Box 79">
                    <a:extLst>
                      <a:ext uri="{FF2B5EF4-FFF2-40B4-BE49-F238E27FC236}">
                        <a16:creationId xmlns:a16="http://schemas.microsoft.com/office/drawing/2014/main" id="{1B07ACFB-219C-864C-9976-F2AF1C53A8F1}"/>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621" name="Group 80">
                  <a:extLst>
                    <a:ext uri="{FF2B5EF4-FFF2-40B4-BE49-F238E27FC236}">
                      <a16:creationId xmlns:a16="http://schemas.microsoft.com/office/drawing/2014/main" id="{EA66BCF1-7483-AD4C-BB6B-0066AA69776F}"/>
                    </a:ext>
                  </a:extLst>
                </p:cNvPr>
                <p:cNvGrpSpPr>
                  <a:grpSpLocks/>
                </p:cNvGrpSpPr>
                <p:nvPr/>
              </p:nvGrpSpPr>
              <p:grpSpPr bwMode="auto">
                <a:xfrm>
                  <a:off x="836" y="3334"/>
                  <a:ext cx="354" cy="94"/>
                  <a:chOff x="836" y="3334"/>
                  <a:chExt cx="354" cy="94"/>
                </a:xfrm>
              </p:grpSpPr>
              <p:sp>
                <p:nvSpPr>
                  <p:cNvPr id="622" name="Rectangle 81">
                    <a:extLst>
                      <a:ext uri="{FF2B5EF4-FFF2-40B4-BE49-F238E27FC236}">
                        <a16:creationId xmlns:a16="http://schemas.microsoft.com/office/drawing/2014/main" id="{FC8C8F27-84EE-1E4F-86DF-7CEEA38BE1A9}"/>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23" name="Rectangle 82">
                    <a:extLst>
                      <a:ext uri="{FF2B5EF4-FFF2-40B4-BE49-F238E27FC236}">
                        <a16:creationId xmlns:a16="http://schemas.microsoft.com/office/drawing/2014/main" id="{226E5629-190E-FA4E-A28E-286B9782865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18" name="Rectangle 83">
                <a:extLst>
                  <a:ext uri="{FF2B5EF4-FFF2-40B4-BE49-F238E27FC236}">
                    <a16:creationId xmlns:a16="http://schemas.microsoft.com/office/drawing/2014/main" id="{61B8A8D0-55FD-834A-9434-D3CB23CC1376}"/>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9" name="Rectangle 84">
                <a:extLst>
                  <a:ext uri="{FF2B5EF4-FFF2-40B4-BE49-F238E27FC236}">
                    <a16:creationId xmlns:a16="http://schemas.microsoft.com/office/drawing/2014/main" id="{EFC22242-4FA1-BD40-9546-D33F919B5779}"/>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14" name="Rectangle 85">
              <a:extLst>
                <a:ext uri="{FF2B5EF4-FFF2-40B4-BE49-F238E27FC236}">
                  <a16:creationId xmlns:a16="http://schemas.microsoft.com/office/drawing/2014/main" id="{F78B0DE0-60EC-6E4A-9779-CCE2139AC140}"/>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5" name="Rectangle 86">
              <a:extLst>
                <a:ext uri="{FF2B5EF4-FFF2-40B4-BE49-F238E27FC236}">
                  <a16:creationId xmlns:a16="http://schemas.microsoft.com/office/drawing/2014/main" id="{DDCCFF6A-7B2A-DD4E-819E-E38A0553AF7C}"/>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16" name="Rectangle 87">
              <a:extLst>
                <a:ext uri="{FF2B5EF4-FFF2-40B4-BE49-F238E27FC236}">
                  <a16:creationId xmlns:a16="http://schemas.microsoft.com/office/drawing/2014/main" id="{E8EC758B-CD76-4B49-A7CD-627808E88EB0}"/>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26" name="AutoShape 88">
            <a:extLst>
              <a:ext uri="{FF2B5EF4-FFF2-40B4-BE49-F238E27FC236}">
                <a16:creationId xmlns:a16="http://schemas.microsoft.com/office/drawing/2014/main" id="{373F1512-8CA6-B644-A978-61C53EA11648}"/>
              </a:ext>
            </a:extLst>
          </p:cNvPr>
          <p:cNvSpPr>
            <a:spLocks noChangeArrowheads="1"/>
          </p:cNvSpPr>
          <p:nvPr/>
        </p:nvSpPr>
        <p:spPr bwMode="auto">
          <a:xfrm>
            <a:off x="713711" y="1183316"/>
            <a:ext cx="381000" cy="1166813"/>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nvGrpSpPr>
          <p:cNvPr id="627" name="Group 89">
            <a:extLst>
              <a:ext uri="{FF2B5EF4-FFF2-40B4-BE49-F238E27FC236}">
                <a16:creationId xmlns:a16="http://schemas.microsoft.com/office/drawing/2014/main" id="{7F4ADFB9-C1B4-DC48-9014-BD3FC3E5A35E}"/>
              </a:ext>
            </a:extLst>
          </p:cNvPr>
          <p:cNvGrpSpPr>
            <a:grpSpLocks/>
          </p:cNvGrpSpPr>
          <p:nvPr/>
        </p:nvGrpSpPr>
        <p:grpSpPr bwMode="auto">
          <a:xfrm>
            <a:off x="185921" y="2355452"/>
            <a:ext cx="1081088" cy="244475"/>
            <a:chOff x="504" y="3523"/>
            <a:chExt cx="681" cy="154"/>
          </a:xfrm>
        </p:grpSpPr>
        <p:grpSp>
          <p:nvGrpSpPr>
            <p:cNvPr id="628" name="Group 90">
              <a:extLst>
                <a:ext uri="{FF2B5EF4-FFF2-40B4-BE49-F238E27FC236}">
                  <a16:creationId xmlns:a16="http://schemas.microsoft.com/office/drawing/2014/main" id="{99123354-1166-3747-8416-6765BD917F2F}"/>
                </a:ext>
              </a:extLst>
            </p:cNvPr>
            <p:cNvGrpSpPr>
              <a:grpSpLocks/>
            </p:cNvGrpSpPr>
            <p:nvPr/>
          </p:nvGrpSpPr>
          <p:grpSpPr bwMode="auto">
            <a:xfrm>
              <a:off x="623" y="3523"/>
              <a:ext cx="480" cy="154"/>
              <a:chOff x="723" y="3453"/>
              <a:chExt cx="480" cy="154"/>
            </a:xfrm>
          </p:grpSpPr>
          <p:grpSp>
            <p:nvGrpSpPr>
              <p:cNvPr id="632" name="Group 91">
                <a:extLst>
                  <a:ext uri="{FF2B5EF4-FFF2-40B4-BE49-F238E27FC236}">
                    <a16:creationId xmlns:a16="http://schemas.microsoft.com/office/drawing/2014/main" id="{2521277A-E4D1-7B47-8E5E-B1EEBE5C5AE9}"/>
                  </a:ext>
                </a:extLst>
              </p:cNvPr>
              <p:cNvGrpSpPr>
                <a:grpSpLocks/>
              </p:cNvGrpSpPr>
              <p:nvPr/>
            </p:nvGrpSpPr>
            <p:grpSpPr bwMode="auto">
              <a:xfrm>
                <a:off x="836" y="3453"/>
                <a:ext cx="354" cy="154"/>
                <a:chOff x="836" y="3305"/>
                <a:chExt cx="354" cy="154"/>
              </a:xfrm>
            </p:grpSpPr>
            <p:grpSp>
              <p:nvGrpSpPr>
                <p:cNvPr id="635" name="Group 92">
                  <a:extLst>
                    <a:ext uri="{FF2B5EF4-FFF2-40B4-BE49-F238E27FC236}">
                      <a16:creationId xmlns:a16="http://schemas.microsoft.com/office/drawing/2014/main" id="{482F7D40-F1F7-AC47-B312-160F387D75E7}"/>
                    </a:ext>
                  </a:extLst>
                </p:cNvPr>
                <p:cNvGrpSpPr>
                  <a:grpSpLocks/>
                </p:cNvGrpSpPr>
                <p:nvPr/>
              </p:nvGrpSpPr>
              <p:grpSpPr bwMode="auto">
                <a:xfrm>
                  <a:off x="890" y="3305"/>
                  <a:ext cx="290" cy="154"/>
                  <a:chOff x="844" y="3337"/>
                  <a:chExt cx="290" cy="154"/>
                </a:xfrm>
              </p:grpSpPr>
              <p:sp>
                <p:nvSpPr>
                  <p:cNvPr id="641" name="Rectangle 93">
                    <a:extLst>
                      <a:ext uri="{FF2B5EF4-FFF2-40B4-BE49-F238E27FC236}">
                        <a16:creationId xmlns:a16="http://schemas.microsoft.com/office/drawing/2014/main" id="{5A5D4DA1-5358-E74E-9DDB-8F5EDD1F12BE}"/>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2" name="Text Box 94">
                    <a:extLst>
                      <a:ext uri="{FF2B5EF4-FFF2-40B4-BE49-F238E27FC236}">
                        <a16:creationId xmlns:a16="http://schemas.microsoft.com/office/drawing/2014/main" id="{711DD1D0-1145-B045-A8D5-3C7E6F8EA5AF}"/>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636" name="Group 95">
                  <a:extLst>
                    <a:ext uri="{FF2B5EF4-FFF2-40B4-BE49-F238E27FC236}">
                      <a16:creationId xmlns:a16="http://schemas.microsoft.com/office/drawing/2014/main" id="{E35BB6C0-63F2-C74C-8B63-A1833C18FE6E}"/>
                    </a:ext>
                  </a:extLst>
                </p:cNvPr>
                <p:cNvGrpSpPr>
                  <a:grpSpLocks/>
                </p:cNvGrpSpPr>
                <p:nvPr/>
              </p:nvGrpSpPr>
              <p:grpSpPr bwMode="auto">
                <a:xfrm>
                  <a:off x="836" y="3334"/>
                  <a:ext cx="354" cy="94"/>
                  <a:chOff x="836" y="3334"/>
                  <a:chExt cx="354" cy="94"/>
                </a:xfrm>
              </p:grpSpPr>
              <p:sp>
                <p:nvSpPr>
                  <p:cNvPr id="637" name="Rectangle 96">
                    <a:extLst>
                      <a:ext uri="{FF2B5EF4-FFF2-40B4-BE49-F238E27FC236}">
                        <a16:creationId xmlns:a16="http://schemas.microsoft.com/office/drawing/2014/main" id="{A7AA138E-6F9F-7149-B237-FE8DDE68D5E0}"/>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0" name="Rectangle 97">
                    <a:extLst>
                      <a:ext uri="{FF2B5EF4-FFF2-40B4-BE49-F238E27FC236}">
                        <a16:creationId xmlns:a16="http://schemas.microsoft.com/office/drawing/2014/main" id="{E5B09828-1A27-6F41-983D-85215354D2B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33" name="Rectangle 98">
                <a:extLst>
                  <a:ext uri="{FF2B5EF4-FFF2-40B4-BE49-F238E27FC236}">
                    <a16:creationId xmlns:a16="http://schemas.microsoft.com/office/drawing/2014/main" id="{80D83DCD-C9ED-4D4A-BEA7-FDC543327919}"/>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4" name="Rectangle 99">
                <a:extLst>
                  <a:ext uri="{FF2B5EF4-FFF2-40B4-BE49-F238E27FC236}">
                    <a16:creationId xmlns:a16="http://schemas.microsoft.com/office/drawing/2014/main" id="{5936CB08-2138-904D-A399-85EB9305E5CC}"/>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29" name="Rectangle 100">
              <a:extLst>
                <a:ext uri="{FF2B5EF4-FFF2-40B4-BE49-F238E27FC236}">
                  <a16:creationId xmlns:a16="http://schemas.microsoft.com/office/drawing/2014/main" id="{500C95BF-E7E2-2F40-B2D0-4616E5711982}"/>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0" name="Rectangle 101">
              <a:extLst>
                <a:ext uri="{FF2B5EF4-FFF2-40B4-BE49-F238E27FC236}">
                  <a16:creationId xmlns:a16="http://schemas.microsoft.com/office/drawing/2014/main" id="{7348B440-180E-2544-8C19-3C8D8CF28C69}"/>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31" name="Rectangle 102">
              <a:extLst>
                <a:ext uri="{FF2B5EF4-FFF2-40B4-BE49-F238E27FC236}">
                  <a16:creationId xmlns:a16="http://schemas.microsoft.com/office/drawing/2014/main" id="{D6AA62D3-51AB-8841-A908-73564AFB573C}"/>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43" name="Rectangle 103">
            <a:extLst>
              <a:ext uri="{FF2B5EF4-FFF2-40B4-BE49-F238E27FC236}">
                <a16:creationId xmlns:a16="http://schemas.microsoft.com/office/drawing/2014/main" id="{873E501C-73D5-B048-BF0B-B7FBD524BBD9}"/>
              </a:ext>
            </a:extLst>
          </p:cNvPr>
          <p:cNvSpPr>
            <a:spLocks noChangeArrowheads="1"/>
          </p:cNvSpPr>
          <p:nvPr/>
        </p:nvSpPr>
        <p:spPr bwMode="auto">
          <a:xfrm>
            <a:off x="402783" y="4451462"/>
            <a:ext cx="3216717" cy="13065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400" dirty="0">
                <a:solidFill>
                  <a:srgbClr val="000000"/>
                </a:solidFill>
                <a:ea typeface="ＭＳ Ｐゴシック" charset="0"/>
              </a:rPr>
              <a:t>IP datagram containing DNS query forwarded via LAN switch from client to 1</a:t>
            </a:r>
            <a:r>
              <a:rPr lang="en-US" sz="2400" baseline="30000" dirty="0">
                <a:solidFill>
                  <a:srgbClr val="000000"/>
                </a:solidFill>
                <a:ea typeface="ＭＳ Ｐゴシック" charset="0"/>
              </a:rPr>
              <a:t>st</a:t>
            </a:r>
            <a:r>
              <a:rPr lang="en-US" sz="2400" dirty="0">
                <a:solidFill>
                  <a:srgbClr val="000000"/>
                </a:solidFill>
                <a:ea typeface="ＭＳ Ｐゴシック" charset="0"/>
              </a:rPr>
              <a:t> hop router</a:t>
            </a:r>
          </a:p>
        </p:txBody>
      </p:sp>
      <p:sp>
        <p:nvSpPr>
          <p:cNvPr id="644" name="Rectangle 104">
            <a:extLst>
              <a:ext uri="{FF2B5EF4-FFF2-40B4-BE49-F238E27FC236}">
                <a16:creationId xmlns:a16="http://schemas.microsoft.com/office/drawing/2014/main" id="{B78EC689-D545-8441-B61E-769A0D79005E}"/>
              </a:ext>
            </a:extLst>
          </p:cNvPr>
          <p:cNvSpPr>
            <a:spLocks noChangeArrowheads="1"/>
          </p:cNvSpPr>
          <p:nvPr/>
        </p:nvSpPr>
        <p:spPr bwMode="auto">
          <a:xfrm>
            <a:off x="4396562" y="4626361"/>
            <a:ext cx="5141138" cy="148233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eaLnBrk="0" fontAlgn="base" hangingPunct="0">
              <a:lnSpc>
                <a:spcPct val="90000"/>
              </a:lnSpc>
              <a:spcBef>
                <a:spcPct val="20000"/>
              </a:spcBef>
              <a:spcAft>
                <a:spcPct val="0"/>
              </a:spcAft>
              <a:buClr>
                <a:srgbClr val="000090"/>
              </a:buClr>
              <a:buSzPct val="100000"/>
              <a:buFont typeface="Wingdings" charset="2"/>
              <a:buChar char="§"/>
              <a:defRPr/>
            </a:pPr>
            <a:r>
              <a:rPr lang="en-US" sz="2400" dirty="0">
                <a:solidFill>
                  <a:srgbClr val="000000"/>
                </a:solidFill>
                <a:ea typeface="ＭＳ Ｐゴシック" charset="0"/>
              </a:rPr>
              <a:t>IP datagram forwarded from campus network into Comcast network, routed (tables created by </a:t>
            </a:r>
            <a:r>
              <a:rPr lang="en-US" sz="2400" dirty="0">
                <a:solidFill>
                  <a:srgbClr val="C00000"/>
                </a:solidFill>
                <a:ea typeface="ＭＳ Ｐゴシック" charset="0"/>
              </a:rPr>
              <a:t>RIP, OSPF, IS-IS </a:t>
            </a:r>
            <a:r>
              <a:rPr lang="en-US" sz="2400" dirty="0">
                <a:solidFill>
                  <a:srgbClr val="000000"/>
                </a:solidFill>
                <a:ea typeface="ＭＳ Ｐゴシック" charset="0"/>
              </a:rPr>
              <a:t>and/or </a:t>
            </a:r>
            <a:r>
              <a:rPr lang="en-US" sz="2400" dirty="0">
                <a:solidFill>
                  <a:srgbClr val="C00000"/>
                </a:solidFill>
                <a:ea typeface="ＭＳ Ｐゴシック" charset="0"/>
              </a:rPr>
              <a:t>BGP</a:t>
            </a:r>
            <a:r>
              <a:rPr lang="en-US" sz="2400" dirty="0">
                <a:solidFill>
                  <a:srgbClr val="000000"/>
                </a:solidFill>
                <a:ea typeface="ＭＳ Ｐゴシック" charset="0"/>
              </a:rPr>
              <a:t> routing protocols) to DNS server</a:t>
            </a:r>
          </a:p>
        </p:txBody>
      </p:sp>
      <p:sp>
        <p:nvSpPr>
          <p:cNvPr id="645" name="Rectangle 105">
            <a:extLst>
              <a:ext uri="{FF2B5EF4-FFF2-40B4-BE49-F238E27FC236}">
                <a16:creationId xmlns:a16="http://schemas.microsoft.com/office/drawing/2014/main" id="{90E95EE5-FC39-E148-8B00-785F719BD993}"/>
              </a:ext>
            </a:extLst>
          </p:cNvPr>
          <p:cNvSpPr>
            <a:spLocks noChangeArrowheads="1"/>
          </p:cNvSpPr>
          <p:nvPr/>
        </p:nvSpPr>
        <p:spPr bwMode="auto">
          <a:xfrm>
            <a:off x="8631237" y="1456182"/>
            <a:ext cx="3230563" cy="12922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342900" indent="-342900" eaLnBrk="0" fontAlgn="base" hangingPunct="0">
              <a:lnSpc>
                <a:spcPct val="90000"/>
              </a:lnSpc>
              <a:spcBef>
                <a:spcPct val="20000"/>
              </a:spcBef>
              <a:spcAft>
                <a:spcPct val="0"/>
              </a:spcAft>
              <a:buClr>
                <a:srgbClr val="000090"/>
              </a:buClr>
              <a:buSzPct val="100000"/>
              <a:buFont typeface="Wingdings" charset="2"/>
              <a:buChar char="§"/>
            </a:pPr>
            <a:r>
              <a:rPr lang="en-US" sz="2400" dirty="0">
                <a:solidFill>
                  <a:srgbClr val="000000"/>
                </a:solidFill>
                <a:ea typeface="ＭＳ Ｐゴシック" charset="0"/>
              </a:rPr>
              <a:t>de-mux</a:t>
            </a:r>
            <a:r>
              <a:rPr lang="en-US" altLang="ja-JP" sz="2400" dirty="0">
                <a:solidFill>
                  <a:srgbClr val="000000"/>
                </a:solidFill>
                <a:ea typeface="ＭＳ Ｐゴシック" charset="0"/>
              </a:rPr>
              <a:t>ed to DNS</a:t>
            </a:r>
          </a:p>
          <a:p>
            <a:pPr marL="342900" indent="-342900" eaLnBrk="0" fontAlgn="base" hangingPunct="0">
              <a:lnSpc>
                <a:spcPct val="90000"/>
              </a:lnSpc>
              <a:spcBef>
                <a:spcPct val="20000"/>
              </a:spcBef>
              <a:spcAft>
                <a:spcPct val="0"/>
              </a:spcAft>
              <a:buClr>
                <a:srgbClr val="000090"/>
              </a:buClr>
              <a:buSzPct val="100000"/>
              <a:buFont typeface="Wingdings" charset="2"/>
              <a:buChar char="§"/>
            </a:pPr>
            <a:r>
              <a:rPr lang="en-US" sz="2400" dirty="0">
                <a:solidFill>
                  <a:srgbClr val="000000"/>
                </a:solidFill>
                <a:ea typeface="ＭＳ Ｐゴシック" charset="0"/>
              </a:rPr>
              <a:t>DNS replies to client with IP address of www.google.com </a:t>
            </a:r>
          </a:p>
        </p:txBody>
      </p:sp>
      <p:grpSp>
        <p:nvGrpSpPr>
          <p:cNvPr id="674" name="Group 187">
            <a:extLst>
              <a:ext uri="{FF2B5EF4-FFF2-40B4-BE49-F238E27FC236}">
                <a16:creationId xmlns:a16="http://schemas.microsoft.com/office/drawing/2014/main" id="{C785CCCA-8BB4-6A4D-B52C-2CD9521BF4DD}"/>
              </a:ext>
            </a:extLst>
          </p:cNvPr>
          <p:cNvGrpSpPr>
            <a:grpSpLocks/>
          </p:cNvGrpSpPr>
          <p:nvPr/>
        </p:nvGrpSpPr>
        <p:grpSpPr bwMode="auto">
          <a:xfrm>
            <a:off x="5809991" y="1480142"/>
            <a:ext cx="1317624" cy="1314450"/>
            <a:chOff x="931" y="1941"/>
            <a:chExt cx="830" cy="828"/>
          </a:xfrm>
        </p:grpSpPr>
        <p:sp>
          <p:nvSpPr>
            <p:cNvPr id="675" name="Freeform 188">
              <a:extLst>
                <a:ext uri="{FF2B5EF4-FFF2-40B4-BE49-F238E27FC236}">
                  <a16:creationId xmlns:a16="http://schemas.microsoft.com/office/drawing/2014/main" id="{8003B93D-94BD-9E42-B9C2-58440DC85241}"/>
                </a:ext>
              </a:extLst>
            </p:cNvPr>
            <p:cNvSpPr>
              <a:spLocks/>
            </p:cNvSpPr>
            <p:nvPr/>
          </p:nvSpPr>
          <p:spPr bwMode="auto">
            <a:xfrm>
              <a:off x="1424" y="1965"/>
              <a:ext cx="337" cy="801"/>
            </a:xfrm>
            <a:custGeom>
              <a:avLst/>
              <a:gdLst>
                <a:gd name="T0" fmla="*/ 1 w 551"/>
                <a:gd name="T1" fmla="*/ 0 h 801"/>
                <a:gd name="T2" fmla="*/ 46 w 551"/>
                <a:gd name="T3" fmla="*/ 402 h 801"/>
                <a:gd name="T4" fmla="*/ 1 w 551"/>
                <a:gd name="T5" fmla="*/ 801 h 801"/>
                <a:gd name="T6" fmla="*/ 1 w 551"/>
                <a:gd name="T7" fmla="*/ 535 h 801"/>
                <a:gd name="T8" fmla="*/ 0 w 551"/>
                <a:gd name="T9" fmla="*/ 371 h 801"/>
                <a:gd name="T10" fmla="*/ 1 w 551"/>
                <a:gd name="T11" fmla="*/ 0 h 801"/>
                <a:gd name="T12" fmla="*/ 0 60000 65536"/>
                <a:gd name="T13" fmla="*/ 0 60000 65536"/>
                <a:gd name="T14" fmla="*/ 0 60000 65536"/>
                <a:gd name="T15" fmla="*/ 0 60000 65536"/>
                <a:gd name="T16" fmla="*/ 0 60000 65536"/>
                <a:gd name="T17" fmla="*/ 0 60000 65536"/>
                <a:gd name="connsiteX0" fmla="*/ 254 w 10000"/>
                <a:gd name="connsiteY0" fmla="*/ 0 h 10000"/>
                <a:gd name="connsiteX1" fmla="*/ 10000 w 10000"/>
                <a:gd name="connsiteY1" fmla="*/ 5019 h 10000"/>
                <a:gd name="connsiteX2" fmla="*/ 5720 w 10000"/>
                <a:gd name="connsiteY2" fmla="*/ 7201 h 10000"/>
                <a:gd name="connsiteX3" fmla="*/ 109 w 10000"/>
                <a:gd name="connsiteY3" fmla="*/ 10000 h 10000"/>
                <a:gd name="connsiteX4" fmla="*/ 236 w 10000"/>
                <a:gd name="connsiteY4" fmla="*/ 6679 h 10000"/>
                <a:gd name="connsiteX5" fmla="*/ 0 w 10000"/>
                <a:gd name="connsiteY5" fmla="*/ 4632 h 10000"/>
                <a:gd name="connsiteX6" fmla="*/ 254 w 10000"/>
                <a:gd name="connsiteY6" fmla="*/ 0 h 10000"/>
                <a:gd name="connsiteX0" fmla="*/ 254 w 10024"/>
                <a:gd name="connsiteY0" fmla="*/ 0 h 10000"/>
                <a:gd name="connsiteX1" fmla="*/ 10000 w 10024"/>
                <a:gd name="connsiteY1" fmla="*/ 5019 h 10000"/>
                <a:gd name="connsiteX2" fmla="*/ 10024 w 10024"/>
                <a:gd name="connsiteY2" fmla="*/ 6921 h 10000"/>
                <a:gd name="connsiteX3" fmla="*/ 109 w 10024"/>
                <a:gd name="connsiteY3" fmla="*/ 10000 h 10000"/>
                <a:gd name="connsiteX4" fmla="*/ 236 w 10024"/>
                <a:gd name="connsiteY4" fmla="*/ 6679 h 10000"/>
                <a:gd name="connsiteX5" fmla="*/ 0 w 10024"/>
                <a:gd name="connsiteY5" fmla="*/ 4632 h 10000"/>
                <a:gd name="connsiteX6" fmla="*/ 254 w 10024"/>
                <a:gd name="connsiteY6" fmla="*/ 0 h 10000"/>
                <a:gd name="connsiteX0" fmla="*/ 254 w 10024"/>
                <a:gd name="connsiteY0" fmla="*/ 0 h 10000"/>
                <a:gd name="connsiteX1" fmla="*/ 10000 w 10024"/>
                <a:gd name="connsiteY1" fmla="*/ 5019 h 10000"/>
                <a:gd name="connsiteX2" fmla="*/ 10024 w 10024"/>
                <a:gd name="connsiteY2" fmla="*/ 6921 h 10000"/>
                <a:gd name="connsiteX3" fmla="*/ 109 w 10024"/>
                <a:gd name="connsiteY3" fmla="*/ 10000 h 10000"/>
                <a:gd name="connsiteX4" fmla="*/ 236 w 10024"/>
                <a:gd name="connsiteY4" fmla="*/ 6679 h 10000"/>
                <a:gd name="connsiteX5" fmla="*/ 0 w 10024"/>
                <a:gd name="connsiteY5" fmla="*/ 4632 h 10000"/>
                <a:gd name="connsiteX6" fmla="*/ 254 w 10024"/>
                <a:gd name="connsiteY6" fmla="*/ 0 h 10000"/>
                <a:gd name="connsiteX0" fmla="*/ 254 w 10024"/>
                <a:gd name="connsiteY0" fmla="*/ 0 h 10000"/>
                <a:gd name="connsiteX1" fmla="*/ 10000 w 10024"/>
                <a:gd name="connsiteY1" fmla="*/ 5019 h 10000"/>
                <a:gd name="connsiteX2" fmla="*/ 10024 w 10024"/>
                <a:gd name="connsiteY2" fmla="*/ 6921 h 10000"/>
                <a:gd name="connsiteX3" fmla="*/ 109 w 10024"/>
                <a:gd name="connsiteY3" fmla="*/ 10000 h 10000"/>
                <a:gd name="connsiteX4" fmla="*/ 236 w 10024"/>
                <a:gd name="connsiteY4" fmla="*/ 6679 h 10000"/>
                <a:gd name="connsiteX5" fmla="*/ 0 w 10024"/>
                <a:gd name="connsiteY5" fmla="*/ 4632 h 10000"/>
                <a:gd name="connsiteX6" fmla="*/ 254 w 10024"/>
                <a:gd name="connsiteY6"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24" h="10000">
                  <a:moveTo>
                    <a:pt x="254" y="0"/>
                  </a:moveTo>
                  <a:cubicBezTo>
                    <a:pt x="3503" y="1673"/>
                    <a:pt x="6158" y="3657"/>
                    <a:pt x="10000" y="5019"/>
                  </a:cubicBezTo>
                  <a:lnTo>
                    <a:pt x="10024" y="6921"/>
                  </a:lnTo>
                  <a:cubicBezTo>
                    <a:pt x="4939" y="8134"/>
                    <a:pt x="3414" y="8974"/>
                    <a:pt x="109" y="10000"/>
                  </a:cubicBezTo>
                  <a:cubicBezTo>
                    <a:pt x="151" y="8893"/>
                    <a:pt x="194" y="7786"/>
                    <a:pt x="236" y="6679"/>
                  </a:cubicBezTo>
                  <a:cubicBezTo>
                    <a:pt x="157" y="5997"/>
                    <a:pt x="79" y="5314"/>
                    <a:pt x="0" y="4632"/>
                  </a:cubicBezTo>
                  <a:cubicBezTo>
                    <a:pt x="85" y="3088"/>
                    <a:pt x="169" y="1544"/>
                    <a:pt x="254" y="0"/>
                  </a:cubicBezTo>
                  <a:close/>
                </a:path>
              </a:pathLst>
            </a:custGeom>
            <a:gradFill rotWithShape="1">
              <a:gsLst>
                <a:gs pos="0">
                  <a:schemeClr val="bg1">
                    <a:lumMod val="85000"/>
                  </a:schemeClr>
                </a:gs>
                <a:gs pos="99000">
                  <a:schemeClr val="bg1"/>
                </a:gs>
              </a:gsLst>
              <a:lin ang="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76" name="Group 189">
              <a:extLst>
                <a:ext uri="{FF2B5EF4-FFF2-40B4-BE49-F238E27FC236}">
                  <a16:creationId xmlns:a16="http://schemas.microsoft.com/office/drawing/2014/main" id="{143562C0-5361-6240-B520-1E19C24C9DD9}"/>
                </a:ext>
              </a:extLst>
            </p:cNvPr>
            <p:cNvGrpSpPr>
              <a:grpSpLocks/>
            </p:cNvGrpSpPr>
            <p:nvPr/>
          </p:nvGrpSpPr>
          <p:grpSpPr bwMode="auto">
            <a:xfrm>
              <a:off x="931" y="1941"/>
              <a:ext cx="500" cy="828"/>
              <a:chOff x="569" y="2954"/>
              <a:chExt cx="500" cy="828"/>
            </a:xfrm>
          </p:grpSpPr>
          <p:sp>
            <p:nvSpPr>
              <p:cNvPr id="677" name="Rectangle 190">
                <a:extLst>
                  <a:ext uri="{FF2B5EF4-FFF2-40B4-BE49-F238E27FC236}">
                    <a16:creationId xmlns:a16="http://schemas.microsoft.com/office/drawing/2014/main" id="{349F8EC0-27D5-4349-907D-BB3017AE3D82}"/>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8" name="Text Box 191">
                <a:extLst>
                  <a:ext uri="{FF2B5EF4-FFF2-40B4-BE49-F238E27FC236}">
                    <a16:creationId xmlns:a16="http://schemas.microsoft.com/office/drawing/2014/main" id="{23467518-4906-8A41-B8C2-35FFEA3442EB}"/>
                  </a:ext>
                </a:extLst>
              </p:cNvPr>
              <p:cNvSpPr txBox="1">
                <a:spLocks noChangeArrowheads="1"/>
              </p:cNvSpPr>
              <p:nvPr/>
            </p:nvSpPr>
            <p:spPr bwMode="auto">
              <a:xfrm>
                <a:off x="639" y="2954"/>
                <a:ext cx="385"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DNS</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UDP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679" name="Line 192">
                <a:extLst>
                  <a:ext uri="{FF2B5EF4-FFF2-40B4-BE49-F238E27FC236}">
                    <a16:creationId xmlns:a16="http://schemas.microsoft.com/office/drawing/2014/main" id="{23801BE2-040C-9B4B-A8F3-7264AE3E5BE7}"/>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0" name="Line 193">
                <a:extLst>
                  <a:ext uri="{FF2B5EF4-FFF2-40B4-BE49-F238E27FC236}">
                    <a16:creationId xmlns:a16="http://schemas.microsoft.com/office/drawing/2014/main" id="{4FC79998-5D20-F94B-94C6-EBEBEE39CF61}"/>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1" name="Line 194">
                <a:extLst>
                  <a:ext uri="{FF2B5EF4-FFF2-40B4-BE49-F238E27FC236}">
                    <a16:creationId xmlns:a16="http://schemas.microsoft.com/office/drawing/2014/main" id="{7C075311-BBA4-5843-8E33-8C979CED9609}"/>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2" name="Line 195">
                <a:extLst>
                  <a:ext uri="{FF2B5EF4-FFF2-40B4-BE49-F238E27FC236}">
                    <a16:creationId xmlns:a16="http://schemas.microsoft.com/office/drawing/2014/main" id="{BF18DFB8-D1BE-E041-A803-4A29C63E135C}"/>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83" name="Group 196">
            <a:extLst>
              <a:ext uri="{FF2B5EF4-FFF2-40B4-BE49-F238E27FC236}">
                <a16:creationId xmlns:a16="http://schemas.microsoft.com/office/drawing/2014/main" id="{7BA78456-746C-CE4E-A8FB-AF29B4878EAE}"/>
              </a:ext>
            </a:extLst>
          </p:cNvPr>
          <p:cNvGrpSpPr>
            <a:grpSpLocks/>
          </p:cNvGrpSpPr>
          <p:nvPr/>
        </p:nvGrpSpPr>
        <p:grpSpPr bwMode="auto">
          <a:xfrm>
            <a:off x="4711442" y="1600792"/>
            <a:ext cx="1081087" cy="1217613"/>
            <a:chOff x="1404" y="3105"/>
            <a:chExt cx="681" cy="767"/>
          </a:xfrm>
        </p:grpSpPr>
        <p:grpSp>
          <p:nvGrpSpPr>
            <p:cNvPr id="684" name="Group 197">
              <a:extLst>
                <a:ext uri="{FF2B5EF4-FFF2-40B4-BE49-F238E27FC236}">
                  <a16:creationId xmlns:a16="http://schemas.microsoft.com/office/drawing/2014/main" id="{EB43FE30-2E4F-284B-84EC-888E4698531E}"/>
                </a:ext>
              </a:extLst>
            </p:cNvPr>
            <p:cNvGrpSpPr>
              <a:grpSpLocks/>
            </p:cNvGrpSpPr>
            <p:nvPr/>
          </p:nvGrpSpPr>
          <p:grpSpPr bwMode="auto">
            <a:xfrm>
              <a:off x="1404" y="3355"/>
              <a:ext cx="681" cy="468"/>
              <a:chOff x="42" y="886"/>
              <a:chExt cx="681" cy="468"/>
            </a:xfrm>
          </p:grpSpPr>
          <p:grpSp>
            <p:nvGrpSpPr>
              <p:cNvPr id="689" name="Group 198">
                <a:extLst>
                  <a:ext uri="{FF2B5EF4-FFF2-40B4-BE49-F238E27FC236}">
                    <a16:creationId xmlns:a16="http://schemas.microsoft.com/office/drawing/2014/main" id="{ECA7DA69-5BBB-A046-A422-FA189BF9E68A}"/>
                  </a:ext>
                </a:extLst>
              </p:cNvPr>
              <p:cNvGrpSpPr>
                <a:grpSpLocks/>
              </p:cNvGrpSpPr>
              <p:nvPr/>
            </p:nvGrpSpPr>
            <p:grpSpPr bwMode="auto">
              <a:xfrm>
                <a:off x="278" y="886"/>
                <a:ext cx="354" cy="154"/>
                <a:chOff x="740" y="3209"/>
                <a:chExt cx="354" cy="154"/>
              </a:xfrm>
            </p:grpSpPr>
            <p:grpSp>
              <p:nvGrpSpPr>
                <p:cNvPr id="714" name="Group 199">
                  <a:extLst>
                    <a:ext uri="{FF2B5EF4-FFF2-40B4-BE49-F238E27FC236}">
                      <a16:creationId xmlns:a16="http://schemas.microsoft.com/office/drawing/2014/main" id="{932D35F8-BEDB-1844-B106-804B50CBECB5}"/>
                    </a:ext>
                  </a:extLst>
                </p:cNvPr>
                <p:cNvGrpSpPr>
                  <a:grpSpLocks/>
                </p:cNvGrpSpPr>
                <p:nvPr/>
              </p:nvGrpSpPr>
              <p:grpSpPr bwMode="auto">
                <a:xfrm>
                  <a:off x="794" y="3209"/>
                  <a:ext cx="290" cy="154"/>
                  <a:chOff x="844" y="3337"/>
                  <a:chExt cx="290" cy="154"/>
                </a:xfrm>
              </p:grpSpPr>
              <p:sp>
                <p:nvSpPr>
                  <p:cNvPr id="717" name="Rectangle 200">
                    <a:extLst>
                      <a:ext uri="{FF2B5EF4-FFF2-40B4-BE49-F238E27FC236}">
                        <a16:creationId xmlns:a16="http://schemas.microsoft.com/office/drawing/2014/main" id="{D685F722-E345-AA41-8A63-787012D34B4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8" name="Text Box 201">
                    <a:extLst>
                      <a:ext uri="{FF2B5EF4-FFF2-40B4-BE49-F238E27FC236}">
                        <a16:creationId xmlns:a16="http://schemas.microsoft.com/office/drawing/2014/main" id="{ABA1ADB3-7EDA-D641-B2AE-3069634DA2AD}"/>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715" name="Rectangle 202">
                  <a:extLst>
                    <a:ext uri="{FF2B5EF4-FFF2-40B4-BE49-F238E27FC236}">
                      <a16:creationId xmlns:a16="http://schemas.microsoft.com/office/drawing/2014/main" id="{46765DC8-A2C9-9E4A-B7A9-218058CA8DC5}"/>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6" name="Rectangle 203">
                  <a:extLst>
                    <a:ext uri="{FF2B5EF4-FFF2-40B4-BE49-F238E27FC236}">
                      <a16:creationId xmlns:a16="http://schemas.microsoft.com/office/drawing/2014/main" id="{CAAAD386-0C50-F945-B03D-048CA16D7792}"/>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90" name="Group 204">
                <a:extLst>
                  <a:ext uri="{FF2B5EF4-FFF2-40B4-BE49-F238E27FC236}">
                    <a16:creationId xmlns:a16="http://schemas.microsoft.com/office/drawing/2014/main" id="{25BAA23E-EA3F-0F4C-A11D-B93B5829C52B}"/>
                  </a:ext>
                </a:extLst>
              </p:cNvPr>
              <p:cNvGrpSpPr>
                <a:grpSpLocks/>
              </p:cNvGrpSpPr>
              <p:nvPr/>
            </p:nvGrpSpPr>
            <p:grpSpPr bwMode="auto">
              <a:xfrm>
                <a:off x="278" y="1034"/>
                <a:ext cx="354" cy="154"/>
                <a:chOff x="836" y="3305"/>
                <a:chExt cx="354" cy="154"/>
              </a:xfrm>
            </p:grpSpPr>
            <p:grpSp>
              <p:nvGrpSpPr>
                <p:cNvPr id="708" name="Group 205">
                  <a:extLst>
                    <a:ext uri="{FF2B5EF4-FFF2-40B4-BE49-F238E27FC236}">
                      <a16:creationId xmlns:a16="http://schemas.microsoft.com/office/drawing/2014/main" id="{373C402E-6ACA-8E47-B786-CE64B796CE3F}"/>
                    </a:ext>
                  </a:extLst>
                </p:cNvPr>
                <p:cNvGrpSpPr>
                  <a:grpSpLocks/>
                </p:cNvGrpSpPr>
                <p:nvPr/>
              </p:nvGrpSpPr>
              <p:grpSpPr bwMode="auto">
                <a:xfrm>
                  <a:off x="890" y="3305"/>
                  <a:ext cx="290" cy="154"/>
                  <a:chOff x="844" y="3337"/>
                  <a:chExt cx="290" cy="154"/>
                </a:xfrm>
              </p:grpSpPr>
              <p:sp>
                <p:nvSpPr>
                  <p:cNvPr id="712" name="Rectangle 206">
                    <a:extLst>
                      <a:ext uri="{FF2B5EF4-FFF2-40B4-BE49-F238E27FC236}">
                        <a16:creationId xmlns:a16="http://schemas.microsoft.com/office/drawing/2014/main" id="{B51D004E-AE15-F64F-B261-E1ECCF0AAAC5}"/>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3" name="Text Box 207">
                    <a:extLst>
                      <a:ext uri="{FF2B5EF4-FFF2-40B4-BE49-F238E27FC236}">
                        <a16:creationId xmlns:a16="http://schemas.microsoft.com/office/drawing/2014/main" id="{3C6E7598-D15F-BA43-B537-042BE31648A0}"/>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709" name="Group 208">
                  <a:extLst>
                    <a:ext uri="{FF2B5EF4-FFF2-40B4-BE49-F238E27FC236}">
                      <a16:creationId xmlns:a16="http://schemas.microsoft.com/office/drawing/2014/main" id="{29BF291F-B4D5-1D4C-913D-86A482741F09}"/>
                    </a:ext>
                  </a:extLst>
                </p:cNvPr>
                <p:cNvGrpSpPr>
                  <a:grpSpLocks/>
                </p:cNvGrpSpPr>
                <p:nvPr/>
              </p:nvGrpSpPr>
              <p:grpSpPr bwMode="auto">
                <a:xfrm>
                  <a:off x="836" y="3334"/>
                  <a:ext cx="354" cy="94"/>
                  <a:chOff x="836" y="3334"/>
                  <a:chExt cx="354" cy="94"/>
                </a:xfrm>
              </p:grpSpPr>
              <p:sp>
                <p:nvSpPr>
                  <p:cNvPr id="710" name="Rectangle 209">
                    <a:extLst>
                      <a:ext uri="{FF2B5EF4-FFF2-40B4-BE49-F238E27FC236}">
                        <a16:creationId xmlns:a16="http://schemas.microsoft.com/office/drawing/2014/main" id="{61FBF84B-CE50-B643-AE79-9D89AE733F9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11" name="Rectangle 210">
                    <a:extLst>
                      <a:ext uri="{FF2B5EF4-FFF2-40B4-BE49-F238E27FC236}">
                        <a16:creationId xmlns:a16="http://schemas.microsoft.com/office/drawing/2014/main" id="{E5121B12-FBF0-4342-BF6D-87B9B283F26E}"/>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91" name="Group 211">
                <a:extLst>
                  <a:ext uri="{FF2B5EF4-FFF2-40B4-BE49-F238E27FC236}">
                    <a16:creationId xmlns:a16="http://schemas.microsoft.com/office/drawing/2014/main" id="{B0E7ACA9-2CF6-1243-9F9A-0D709EE0700A}"/>
                  </a:ext>
                </a:extLst>
              </p:cNvPr>
              <p:cNvGrpSpPr>
                <a:grpSpLocks/>
              </p:cNvGrpSpPr>
              <p:nvPr/>
            </p:nvGrpSpPr>
            <p:grpSpPr bwMode="auto">
              <a:xfrm>
                <a:off x="165" y="1054"/>
                <a:ext cx="480" cy="112"/>
                <a:chOff x="627" y="3377"/>
                <a:chExt cx="480" cy="112"/>
              </a:xfrm>
            </p:grpSpPr>
            <p:sp>
              <p:nvSpPr>
                <p:cNvPr id="706" name="Rectangle 212">
                  <a:extLst>
                    <a:ext uri="{FF2B5EF4-FFF2-40B4-BE49-F238E27FC236}">
                      <a16:creationId xmlns:a16="http://schemas.microsoft.com/office/drawing/2014/main" id="{CB0204CB-AB58-C940-B731-04091AC260E3}"/>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7" name="Rectangle 213">
                  <a:extLst>
                    <a:ext uri="{FF2B5EF4-FFF2-40B4-BE49-F238E27FC236}">
                      <a16:creationId xmlns:a16="http://schemas.microsoft.com/office/drawing/2014/main" id="{0B38DAE2-5553-E244-8B07-8FC2A67359E9}"/>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692" name="Group 214">
                <a:extLst>
                  <a:ext uri="{FF2B5EF4-FFF2-40B4-BE49-F238E27FC236}">
                    <a16:creationId xmlns:a16="http://schemas.microsoft.com/office/drawing/2014/main" id="{4A68C375-1CEB-0845-95BA-B239F6E62260}"/>
                  </a:ext>
                </a:extLst>
              </p:cNvPr>
              <p:cNvGrpSpPr>
                <a:grpSpLocks/>
              </p:cNvGrpSpPr>
              <p:nvPr/>
            </p:nvGrpSpPr>
            <p:grpSpPr bwMode="auto">
              <a:xfrm>
                <a:off x="42" y="1200"/>
                <a:ext cx="681" cy="154"/>
                <a:chOff x="504" y="3523"/>
                <a:chExt cx="681" cy="154"/>
              </a:xfrm>
            </p:grpSpPr>
            <p:grpSp>
              <p:nvGrpSpPr>
                <p:cNvPr id="693" name="Group 215">
                  <a:extLst>
                    <a:ext uri="{FF2B5EF4-FFF2-40B4-BE49-F238E27FC236}">
                      <a16:creationId xmlns:a16="http://schemas.microsoft.com/office/drawing/2014/main" id="{9E6C3DE1-7976-6F45-8A25-72AB746BD473}"/>
                    </a:ext>
                  </a:extLst>
                </p:cNvPr>
                <p:cNvGrpSpPr>
                  <a:grpSpLocks/>
                </p:cNvGrpSpPr>
                <p:nvPr/>
              </p:nvGrpSpPr>
              <p:grpSpPr bwMode="auto">
                <a:xfrm>
                  <a:off x="623" y="3523"/>
                  <a:ext cx="480" cy="154"/>
                  <a:chOff x="723" y="3453"/>
                  <a:chExt cx="480" cy="154"/>
                </a:xfrm>
              </p:grpSpPr>
              <p:grpSp>
                <p:nvGrpSpPr>
                  <p:cNvPr id="697" name="Group 216">
                    <a:extLst>
                      <a:ext uri="{FF2B5EF4-FFF2-40B4-BE49-F238E27FC236}">
                        <a16:creationId xmlns:a16="http://schemas.microsoft.com/office/drawing/2014/main" id="{CCA61FE2-639D-B541-A0E1-D867961882D7}"/>
                      </a:ext>
                    </a:extLst>
                  </p:cNvPr>
                  <p:cNvGrpSpPr>
                    <a:grpSpLocks/>
                  </p:cNvGrpSpPr>
                  <p:nvPr/>
                </p:nvGrpSpPr>
                <p:grpSpPr bwMode="auto">
                  <a:xfrm>
                    <a:off x="836" y="3453"/>
                    <a:ext cx="354" cy="154"/>
                    <a:chOff x="836" y="3305"/>
                    <a:chExt cx="354" cy="154"/>
                  </a:xfrm>
                </p:grpSpPr>
                <p:grpSp>
                  <p:nvGrpSpPr>
                    <p:cNvPr id="700" name="Group 217">
                      <a:extLst>
                        <a:ext uri="{FF2B5EF4-FFF2-40B4-BE49-F238E27FC236}">
                          <a16:creationId xmlns:a16="http://schemas.microsoft.com/office/drawing/2014/main" id="{5E34812B-E977-C349-A338-24FA55985209}"/>
                        </a:ext>
                      </a:extLst>
                    </p:cNvPr>
                    <p:cNvGrpSpPr>
                      <a:grpSpLocks/>
                    </p:cNvGrpSpPr>
                    <p:nvPr/>
                  </p:nvGrpSpPr>
                  <p:grpSpPr bwMode="auto">
                    <a:xfrm>
                      <a:off x="890" y="3305"/>
                      <a:ext cx="290" cy="154"/>
                      <a:chOff x="844" y="3337"/>
                      <a:chExt cx="290" cy="154"/>
                    </a:xfrm>
                  </p:grpSpPr>
                  <p:sp>
                    <p:nvSpPr>
                      <p:cNvPr id="704" name="Rectangle 218">
                        <a:extLst>
                          <a:ext uri="{FF2B5EF4-FFF2-40B4-BE49-F238E27FC236}">
                            <a16:creationId xmlns:a16="http://schemas.microsoft.com/office/drawing/2014/main" id="{D0619781-83D7-AA45-8ACB-511E9E48B73A}"/>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5" name="Text Box 219">
                        <a:extLst>
                          <a:ext uri="{FF2B5EF4-FFF2-40B4-BE49-F238E27FC236}">
                            <a16:creationId xmlns:a16="http://schemas.microsoft.com/office/drawing/2014/main" id="{E98FBF2F-723D-B747-8B9B-86363B2AC118}"/>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701" name="Group 220">
                      <a:extLst>
                        <a:ext uri="{FF2B5EF4-FFF2-40B4-BE49-F238E27FC236}">
                          <a16:creationId xmlns:a16="http://schemas.microsoft.com/office/drawing/2014/main" id="{831B80DD-C2F6-264E-98EA-E1865CB81EDC}"/>
                        </a:ext>
                      </a:extLst>
                    </p:cNvPr>
                    <p:cNvGrpSpPr>
                      <a:grpSpLocks/>
                    </p:cNvGrpSpPr>
                    <p:nvPr/>
                  </p:nvGrpSpPr>
                  <p:grpSpPr bwMode="auto">
                    <a:xfrm>
                      <a:off x="836" y="3334"/>
                      <a:ext cx="354" cy="94"/>
                      <a:chOff x="836" y="3334"/>
                      <a:chExt cx="354" cy="94"/>
                    </a:xfrm>
                  </p:grpSpPr>
                  <p:sp>
                    <p:nvSpPr>
                      <p:cNvPr id="702" name="Rectangle 221">
                        <a:extLst>
                          <a:ext uri="{FF2B5EF4-FFF2-40B4-BE49-F238E27FC236}">
                            <a16:creationId xmlns:a16="http://schemas.microsoft.com/office/drawing/2014/main" id="{8EA783A9-E38D-4042-9805-1ECF12F5B74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03" name="Rectangle 222">
                        <a:extLst>
                          <a:ext uri="{FF2B5EF4-FFF2-40B4-BE49-F238E27FC236}">
                            <a16:creationId xmlns:a16="http://schemas.microsoft.com/office/drawing/2014/main" id="{8711C814-64CC-D441-8472-85CBD1B30A7A}"/>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98" name="Rectangle 223">
                    <a:extLst>
                      <a:ext uri="{FF2B5EF4-FFF2-40B4-BE49-F238E27FC236}">
                        <a16:creationId xmlns:a16="http://schemas.microsoft.com/office/drawing/2014/main" id="{2A58AC39-92ED-B846-A308-8A8B1485C7A5}"/>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9" name="Rectangle 224">
                    <a:extLst>
                      <a:ext uri="{FF2B5EF4-FFF2-40B4-BE49-F238E27FC236}">
                        <a16:creationId xmlns:a16="http://schemas.microsoft.com/office/drawing/2014/main" id="{A393CD03-293E-A74B-B8CE-1F9571B66F8D}"/>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694" name="Rectangle 225">
                  <a:extLst>
                    <a:ext uri="{FF2B5EF4-FFF2-40B4-BE49-F238E27FC236}">
                      <a16:creationId xmlns:a16="http://schemas.microsoft.com/office/drawing/2014/main" id="{77E35D46-4F7B-6745-AE76-82EF8774B936}"/>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5" name="Rectangle 226">
                  <a:extLst>
                    <a:ext uri="{FF2B5EF4-FFF2-40B4-BE49-F238E27FC236}">
                      <a16:creationId xmlns:a16="http://schemas.microsoft.com/office/drawing/2014/main" id="{326A96ED-AB23-384C-A796-7D2AB9337D69}"/>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96" name="Rectangle 227">
                  <a:extLst>
                    <a:ext uri="{FF2B5EF4-FFF2-40B4-BE49-F238E27FC236}">
                      <a16:creationId xmlns:a16="http://schemas.microsoft.com/office/drawing/2014/main" id="{FEDE95BD-327A-B34F-A164-D7395B700F72}"/>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685" name="AutoShape 228">
              <a:extLst>
                <a:ext uri="{FF2B5EF4-FFF2-40B4-BE49-F238E27FC236}">
                  <a16:creationId xmlns:a16="http://schemas.microsoft.com/office/drawing/2014/main" id="{7E540946-B645-6F49-8239-C8D7D6C5839E}"/>
                </a:ext>
              </a:extLst>
            </p:cNvPr>
            <p:cNvSpPr>
              <a:spLocks noChangeArrowheads="1"/>
            </p:cNvSpPr>
            <p:nvPr/>
          </p:nvSpPr>
          <p:spPr bwMode="auto">
            <a:xfrm rot="10800000">
              <a:off x="1727" y="3105"/>
              <a:ext cx="240" cy="767"/>
            </a:xfrm>
            <a:prstGeom prst="downArrow">
              <a:avLst>
                <a:gd name="adj1" fmla="val 54167"/>
                <a:gd name="adj2" fmla="val 513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686" name="Group 229">
              <a:extLst>
                <a:ext uri="{FF2B5EF4-FFF2-40B4-BE49-F238E27FC236}">
                  <a16:creationId xmlns:a16="http://schemas.microsoft.com/office/drawing/2014/main" id="{6BA61DA2-A413-E44B-AEFA-AA547DAB252D}"/>
                </a:ext>
              </a:extLst>
            </p:cNvPr>
            <p:cNvGrpSpPr>
              <a:grpSpLocks/>
            </p:cNvGrpSpPr>
            <p:nvPr/>
          </p:nvGrpSpPr>
          <p:grpSpPr bwMode="auto">
            <a:xfrm>
              <a:off x="1695" y="3227"/>
              <a:ext cx="290" cy="154"/>
              <a:chOff x="844" y="3337"/>
              <a:chExt cx="290" cy="154"/>
            </a:xfrm>
          </p:grpSpPr>
          <p:sp>
            <p:nvSpPr>
              <p:cNvPr id="687" name="Rectangle 230">
                <a:extLst>
                  <a:ext uri="{FF2B5EF4-FFF2-40B4-BE49-F238E27FC236}">
                    <a16:creationId xmlns:a16="http://schemas.microsoft.com/office/drawing/2014/main" id="{4298490A-8079-374C-9608-987C5F6BA4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88" name="Text Box 231">
                <a:extLst>
                  <a:ext uri="{FF2B5EF4-FFF2-40B4-BE49-F238E27FC236}">
                    <a16:creationId xmlns:a16="http://schemas.microsoft.com/office/drawing/2014/main" id="{DFCFF247-06AF-C44C-8721-8E3FAA97F1B2}"/>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grpSp>
        <p:nvGrpSpPr>
          <p:cNvPr id="174" name="Group 248">
            <a:extLst>
              <a:ext uri="{FF2B5EF4-FFF2-40B4-BE49-F238E27FC236}">
                <a16:creationId xmlns:a16="http://schemas.microsoft.com/office/drawing/2014/main" id="{BA24EA86-E609-CE4E-99CD-C3F5EEC98D5E}"/>
              </a:ext>
            </a:extLst>
          </p:cNvPr>
          <p:cNvGrpSpPr>
            <a:grpSpLocks/>
          </p:cNvGrpSpPr>
          <p:nvPr/>
        </p:nvGrpSpPr>
        <p:grpSpPr bwMode="auto">
          <a:xfrm>
            <a:off x="7043551" y="2123701"/>
            <a:ext cx="358775" cy="623888"/>
            <a:chOff x="4140" y="429"/>
            <a:chExt cx="1425" cy="2396"/>
          </a:xfrm>
        </p:grpSpPr>
        <p:sp>
          <p:nvSpPr>
            <p:cNvPr id="175" name="Freeform 148">
              <a:extLst>
                <a:ext uri="{FF2B5EF4-FFF2-40B4-BE49-F238E27FC236}">
                  <a16:creationId xmlns:a16="http://schemas.microsoft.com/office/drawing/2014/main" id="{8350240D-86DF-D14A-AE97-8866B95BD0EA}"/>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6" name="Rectangle 149">
              <a:extLst>
                <a:ext uri="{FF2B5EF4-FFF2-40B4-BE49-F238E27FC236}">
                  <a16:creationId xmlns:a16="http://schemas.microsoft.com/office/drawing/2014/main" id="{2E95E385-ED1A-2B4D-BD18-2501FD76B35A}"/>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7" name="Freeform 150">
              <a:extLst>
                <a:ext uri="{FF2B5EF4-FFF2-40B4-BE49-F238E27FC236}">
                  <a16:creationId xmlns:a16="http://schemas.microsoft.com/office/drawing/2014/main" id="{C1BAE21E-7184-3C47-BD21-0D357950D623}"/>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8" name="Freeform 151">
              <a:extLst>
                <a:ext uri="{FF2B5EF4-FFF2-40B4-BE49-F238E27FC236}">
                  <a16:creationId xmlns:a16="http://schemas.microsoft.com/office/drawing/2014/main" id="{90457001-FC0D-0E41-A13D-0BDA9154AFFB}"/>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79" name="Rectangle 152">
              <a:extLst>
                <a:ext uri="{FF2B5EF4-FFF2-40B4-BE49-F238E27FC236}">
                  <a16:creationId xmlns:a16="http://schemas.microsoft.com/office/drawing/2014/main" id="{E7330E90-9DD8-0A4A-8C05-BCE03E9BE19D}"/>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0" name="Group 153">
              <a:extLst>
                <a:ext uri="{FF2B5EF4-FFF2-40B4-BE49-F238E27FC236}">
                  <a16:creationId xmlns:a16="http://schemas.microsoft.com/office/drawing/2014/main" id="{9B69857C-D710-6442-BB78-8153EE3EB083}"/>
                </a:ext>
              </a:extLst>
            </p:cNvPr>
            <p:cNvGrpSpPr>
              <a:grpSpLocks/>
            </p:cNvGrpSpPr>
            <p:nvPr/>
          </p:nvGrpSpPr>
          <p:grpSpPr bwMode="auto">
            <a:xfrm>
              <a:off x="4749" y="668"/>
              <a:ext cx="581" cy="145"/>
              <a:chOff x="614" y="2568"/>
              <a:chExt cx="725" cy="139"/>
            </a:xfrm>
          </p:grpSpPr>
          <p:sp>
            <p:nvSpPr>
              <p:cNvPr id="208" name="AutoShape 154">
                <a:extLst>
                  <a:ext uri="{FF2B5EF4-FFF2-40B4-BE49-F238E27FC236}">
                    <a16:creationId xmlns:a16="http://schemas.microsoft.com/office/drawing/2014/main" id="{6270511B-D2F9-294E-AEB5-29C1A2B52857}"/>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9" name="AutoShape 155">
                <a:extLst>
                  <a:ext uri="{FF2B5EF4-FFF2-40B4-BE49-F238E27FC236}">
                    <a16:creationId xmlns:a16="http://schemas.microsoft.com/office/drawing/2014/main" id="{98DF3608-E392-6D43-AAB6-C4A3AD78A2B3}"/>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1" name="Rectangle 156">
              <a:extLst>
                <a:ext uri="{FF2B5EF4-FFF2-40B4-BE49-F238E27FC236}">
                  <a16:creationId xmlns:a16="http://schemas.microsoft.com/office/drawing/2014/main" id="{F815B378-AF9E-EE4F-A309-282DA3E41AB2}"/>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2" name="Group 157">
              <a:extLst>
                <a:ext uri="{FF2B5EF4-FFF2-40B4-BE49-F238E27FC236}">
                  <a16:creationId xmlns:a16="http://schemas.microsoft.com/office/drawing/2014/main" id="{67E01184-334F-3545-AB40-BB314E4F9B8D}"/>
                </a:ext>
              </a:extLst>
            </p:cNvPr>
            <p:cNvGrpSpPr>
              <a:grpSpLocks/>
            </p:cNvGrpSpPr>
            <p:nvPr/>
          </p:nvGrpSpPr>
          <p:grpSpPr bwMode="auto">
            <a:xfrm>
              <a:off x="4747" y="994"/>
              <a:ext cx="581" cy="134"/>
              <a:chOff x="614" y="2568"/>
              <a:chExt cx="725" cy="139"/>
            </a:xfrm>
          </p:grpSpPr>
          <p:sp>
            <p:nvSpPr>
              <p:cNvPr id="206" name="AutoShape 158">
                <a:extLst>
                  <a:ext uri="{FF2B5EF4-FFF2-40B4-BE49-F238E27FC236}">
                    <a16:creationId xmlns:a16="http://schemas.microsoft.com/office/drawing/2014/main" id="{2BBCFBE6-69B0-A846-B264-B4F74AEC56CB}"/>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7" name="AutoShape 159">
                <a:extLst>
                  <a:ext uri="{FF2B5EF4-FFF2-40B4-BE49-F238E27FC236}">
                    <a16:creationId xmlns:a16="http://schemas.microsoft.com/office/drawing/2014/main" id="{B46CC4E6-97C8-E346-BA88-4BE5F3D10103}"/>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3" name="Rectangle 160">
              <a:extLst>
                <a:ext uri="{FF2B5EF4-FFF2-40B4-BE49-F238E27FC236}">
                  <a16:creationId xmlns:a16="http://schemas.microsoft.com/office/drawing/2014/main" id="{3A68D5E8-E8F5-6941-AA7A-DB4724A1AF91}"/>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4" name="Rectangle 161">
              <a:extLst>
                <a:ext uri="{FF2B5EF4-FFF2-40B4-BE49-F238E27FC236}">
                  <a16:creationId xmlns:a16="http://schemas.microsoft.com/office/drawing/2014/main" id="{C85FE9F8-AB9B-DC49-B969-5A8909D916A1}"/>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5" name="Group 162">
              <a:extLst>
                <a:ext uri="{FF2B5EF4-FFF2-40B4-BE49-F238E27FC236}">
                  <a16:creationId xmlns:a16="http://schemas.microsoft.com/office/drawing/2014/main" id="{83136C62-1CD4-8B40-839F-A7EEC2777C07}"/>
                </a:ext>
              </a:extLst>
            </p:cNvPr>
            <p:cNvGrpSpPr>
              <a:grpSpLocks/>
            </p:cNvGrpSpPr>
            <p:nvPr/>
          </p:nvGrpSpPr>
          <p:grpSpPr bwMode="auto">
            <a:xfrm>
              <a:off x="4735" y="1627"/>
              <a:ext cx="582" cy="151"/>
              <a:chOff x="614" y="2568"/>
              <a:chExt cx="725" cy="139"/>
            </a:xfrm>
          </p:grpSpPr>
          <p:sp>
            <p:nvSpPr>
              <p:cNvPr id="201" name="AutoShape 163">
                <a:extLst>
                  <a:ext uri="{FF2B5EF4-FFF2-40B4-BE49-F238E27FC236}">
                    <a16:creationId xmlns:a16="http://schemas.microsoft.com/office/drawing/2014/main" id="{EB609148-CFB5-2A44-949A-AA2E8B42E827}"/>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5" name="AutoShape 164">
                <a:extLst>
                  <a:ext uri="{FF2B5EF4-FFF2-40B4-BE49-F238E27FC236}">
                    <a16:creationId xmlns:a16="http://schemas.microsoft.com/office/drawing/2014/main" id="{A2E1E84C-7141-1743-B35A-4172B2D67194}"/>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6" name="Freeform 165">
              <a:extLst>
                <a:ext uri="{FF2B5EF4-FFF2-40B4-BE49-F238E27FC236}">
                  <a16:creationId xmlns:a16="http://schemas.microsoft.com/office/drawing/2014/main" id="{43050567-31E9-244B-93D9-5A67D078833A}"/>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87" name="Group 166">
              <a:extLst>
                <a:ext uri="{FF2B5EF4-FFF2-40B4-BE49-F238E27FC236}">
                  <a16:creationId xmlns:a16="http://schemas.microsoft.com/office/drawing/2014/main" id="{30BC8383-936E-0243-A67E-87F464BD031E}"/>
                </a:ext>
              </a:extLst>
            </p:cNvPr>
            <p:cNvGrpSpPr>
              <a:grpSpLocks/>
            </p:cNvGrpSpPr>
            <p:nvPr/>
          </p:nvGrpSpPr>
          <p:grpSpPr bwMode="auto">
            <a:xfrm>
              <a:off x="4739" y="1327"/>
              <a:ext cx="582" cy="139"/>
              <a:chOff x="614" y="2568"/>
              <a:chExt cx="725" cy="139"/>
            </a:xfrm>
          </p:grpSpPr>
          <p:sp>
            <p:nvSpPr>
              <p:cNvPr id="199" name="AutoShape 167">
                <a:extLst>
                  <a:ext uri="{FF2B5EF4-FFF2-40B4-BE49-F238E27FC236}">
                    <a16:creationId xmlns:a16="http://schemas.microsoft.com/office/drawing/2014/main" id="{36E98FE5-C685-5F4F-9812-01F5B196A182}"/>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200" name="AutoShape 168">
                <a:extLst>
                  <a:ext uri="{FF2B5EF4-FFF2-40B4-BE49-F238E27FC236}">
                    <a16:creationId xmlns:a16="http://schemas.microsoft.com/office/drawing/2014/main" id="{62A48F7A-763D-F94A-B670-67B97F409D47}"/>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88" name="Rectangle 169">
              <a:extLst>
                <a:ext uri="{FF2B5EF4-FFF2-40B4-BE49-F238E27FC236}">
                  <a16:creationId xmlns:a16="http://schemas.microsoft.com/office/drawing/2014/main" id="{98A2D58B-8610-0049-9824-1E1CCFB815CC}"/>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89" name="Freeform 170">
              <a:extLst>
                <a:ext uri="{FF2B5EF4-FFF2-40B4-BE49-F238E27FC236}">
                  <a16:creationId xmlns:a16="http://schemas.microsoft.com/office/drawing/2014/main" id="{11AF6B7E-B658-0E42-B146-B4505BFC8648}"/>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0" name="Freeform 171">
              <a:extLst>
                <a:ext uri="{FF2B5EF4-FFF2-40B4-BE49-F238E27FC236}">
                  <a16:creationId xmlns:a16="http://schemas.microsoft.com/office/drawing/2014/main" id="{6617EE11-1A08-B148-9C6E-2B115F7DACED}"/>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1" name="Oval 172">
              <a:extLst>
                <a:ext uri="{FF2B5EF4-FFF2-40B4-BE49-F238E27FC236}">
                  <a16:creationId xmlns:a16="http://schemas.microsoft.com/office/drawing/2014/main" id="{EC8F463F-0BDA-0F45-9F76-2C41270B4C84}"/>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2" name="Freeform 173">
              <a:extLst>
                <a:ext uri="{FF2B5EF4-FFF2-40B4-BE49-F238E27FC236}">
                  <a16:creationId xmlns:a16="http://schemas.microsoft.com/office/drawing/2014/main" id="{029218AA-C435-EC48-972D-7D279AA97025}"/>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3" name="AutoShape 174">
              <a:extLst>
                <a:ext uri="{FF2B5EF4-FFF2-40B4-BE49-F238E27FC236}">
                  <a16:creationId xmlns:a16="http://schemas.microsoft.com/office/drawing/2014/main" id="{004AF6A9-08DC-4C40-BD6A-E99AA1ED3A68}"/>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4" name="AutoShape 175">
              <a:extLst>
                <a:ext uri="{FF2B5EF4-FFF2-40B4-BE49-F238E27FC236}">
                  <a16:creationId xmlns:a16="http://schemas.microsoft.com/office/drawing/2014/main" id="{58FF6008-68B1-1F41-A35F-1814BE389950}"/>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5" name="Oval 176">
              <a:extLst>
                <a:ext uri="{FF2B5EF4-FFF2-40B4-BE49-F238E27FC236}">
                  <a16:creationId xmlns:a16="http://schemas.microsoft.com/office/drawing/2014/main" id="{D3C587EC-E48C-E842-BC9C-FF13CB39E71F}"/>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6" name="Oval 177">
              <a:extLst>
                <a:ext uri="{FF2B5EF4-FFF2-40B4-BE49-F238E27FC236}">
                  <a16:creationId xmlns:a16="http://schemas.microsoft.com/office/drawing/2014/main" id="{012B9197-2851-C241-AF64-90AEA8FD0636}"/>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197" name="Oval 178">
              <a:extLst>
                <a:ext uri="{FF2B5EF4-FFF2-40B4-BE49-F238E27FC236}">
                  <a16:creationId xmlns:a16="http://schemas.microsoft.com/office/drawing/2014/main" id="{1016A314-384F-CB4F-B077-543DA4A2FBF3}"/>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98" name="Rectangle 179">
              <a:extLst>
                <a:ext uri="{FF2B5EF4-FFF2-40B4-BE49-F238E27FC236}">
                  <a16:creationId xmlns:a16="http://schemas.microsoft.com/office/drawing/2014/main" id="{5922B0DF-34CC-0949-8A0A-5B645EA4174C}"/>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 name="Group 6">
            <a:extLst>
              <a:ext uri="{FF2B5EF4-FFF2-40B4-BE49-F238E27FC236}">
                <a16:creationId xmlns:a16="http://schemas.microsoft.com/office/drawing/2014/main" id="{ACA6F153-E77E-2C42-832A-3394AC9B48B8}"/>
              </a:ext>
            </a:extLst>
          </p:cNvPr>
          <p:cNvGrpSpPr/>
          <p:nvPr/>
        </p:nvGrpSpPr>
        <p:grpSpPr>
          <a:xfrm>
            <a:off x="4395993" y="1490721"/>
            <a:ext cx="460375" cy="487292"/>
            <a:chOff x="4568161" y="1475417"/>
            <a:chExt cx="460375" cy="487292"/>
          </a:xfrm>
        </p:grpSpPr>
        <p:grpSp>
          <p:nvGrpSpPr>
            <p:cNvPr id="719" name="Group 53">
              <a:extLst>
                <a:ext uri="{FF2B5EF4-FFF2-40B4-BE49-F238E27FC236}">
                  <a16:creationId xmlns:a16="http://schemas.microsoft.com/office/drawing/2014/main" id="{8B05B42C-C438-E24D-AFA2-29848597833D}"/>
                </a:ext>
              </a:extLst>
            </p:cNvPr>
            <p:cNvGrpSpPr>
              <a:grpSpLocks/>
            </p:cNvGrpSpPr>
            <p:nvPr/>
          </p:nvGrpSpPr>
          <p:grpSpPr bwMode="auto">
            <a:xfrm>
              <a:off x="4568161" y="1500816"/>
              <a:ext cx="460375" cy="244475"/>
              <a:chOff x="844" y="3337"/>
              <a:chExt cx="290" cy="154"/>
            </a:xfrm>
          </p:grpSpPr>
          <p:sp>
            <p:nvSpPr>
              <p:cNvPr id="720" name="Rectangle 54">
                <a:extLst>
                  <a:ext uri="{FF2B5EF4-FFF2-40B4-BE49-F238E27FC236}">
                    <a16:creationId xmlns:a16="http://schemas.microsoft.com/office/drawing/2014/main" id="{D126321D-B0DA-3244-AC5F-32642BCEE36C}"/>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1" name="Text Box 55">
                <a:extLst>
                  <a:ext uri="{FF2B5EF4-FFF2-40B4-BE49-F238E27FC236}">
                    <a16:creationId xmlns:a16="http://schemas.microsoft.com/office/drawing/2014/main" id="{BC8AD8C6-CCDE-A54B-8E07-A6320750AFDC}"/>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722" name="AutoShape 88">
              <a:extLst>
                <a:ext uri="{FF2B5EF4-FFF2-40B4-BE49-F238E27FC236}">
                  <a16:creationId xmlns:a16="http://schemas.microsoft.com/office/drawing/2014/main" id="{0C51A2FB-6AD3-AF4D-BF7E-5FC96D20D960}"/>
                </a:ext>
              </a:extLst>
            </p:cNvPr>
            <p:cNvSpPr>
              <a:spLocks noChangeArrowheads="1"/>
            </p:cNvSpPr>
            <p:nvPr/>
          </p:nvSpPr>
          <p:spPr bwMode="auto">
            <a:xfrm>
              <a:off x="4627915" y="1475417"/>
              <a:ext cx="381000" cy="487292"/>
            </a:xfrm>
            <a:prstGeom prst="downArrow">
              <a:avLst>
                <a:gd name="adj1" fmla="val 54167"/>
                <a:gd name="adj2" fmla="val 49170"/>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eaLnBrk="0" fontAlgn="base" hangingPunct="0">
                <a:spcBef>
                  <a:spcPct val="0"/>
                </a:spcBef>
                <a:spcAft>
                  <a:spcPct val="0"/>
                </a:spcAft>
                <a:defRPr/>
              </a:pPr>
              <a:endParaRPr lang="en-US" dirty="0">
                <a:solidFill>
                  <a:srgbClr val="000000"/>
                </a:solidFill>
                <a:latin typeface="Arial" charset="0"/>
                <a:ea typeface="ＭＳ Ｐゴシック" charset="0"/>
              </a:endParaRPr>
            </a:p>
          </p:txBody>
        </p:sp>
      </p:grpSp>
    </p:spTree>
    <p:extLst>
      <p:ext uri="{BB962C8B-B14F-4D97-AF65-F5344CB8AC3E}">
        <p14:creationId xmlns:p14="http://schemas.microsoft.com/office/powerpoint/2010/main" val="2448669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77"/>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27"/>
                                        </p:tgtEl>
                                        <p:attrNameLst>
                                          <p:attrName>style.visibility</p:attrName>
                                        </p:attrNameLst>
                                      </p:cBhvr>
                                      <p:to>
                                        <p:strVal val="visible"/>
                                      </p:to>
                                    </p:set>
                                  </p:childTnLst>
                                </p:cTn>
                              </p:par>
                            </p:childTnLst>
                          </p:cTn>
                        </p:par>
                        <p:par>
                          <p:cTn id="10" fill="hold">
                            <p:stCondLst>
                              <p:cond delay="0"/>
                            </p:stCondLst>
                            <p:childTnLst>
                              <p:par>
                                <p:cTn id="11" presetID="0" presetClass="path" presetSubtype="0" accel="50000" decel="50000" fill="hold" nodeType="afterEffect">
                                  <p:stCondLst>
                                    <p:cond delay="0"/>
                                  </p:stCondLst>
                                  <p:childTnLst>
                                    <p:animMotion origin="layout" path="M 4.375E-6 -2.96296E-6 L 0.30208 0.00047 C 0.26822 0.07408 0.22513 0.17477 0.19544 0.24746 " pathEditMode="relative" rAng="0" ptsTypes="AAA">
                                      <p:cBhvr>
                                        <p:cTn id="12" dur="2000" fill="hold"/>
                                        <p:tgtEl>
                                          <p:spTgt spid="627"/>
                                        </p:tgtEl>
                                        <p:attrNameLst>
                                          <p:attrName>ppt_x</p:attrName>
                                          <p:attrName>ppt_y</p:attrName>
                                        </p:attrNameLst>
                                      </p:cBhvr>
                                      <p:rCtr x="15104" y="12361"/>
                                    </p:animMotion>
                                  </p:childTnLst>
                                </p:cTn>
                              </p:par>
                              <p:par>
                                <p:cTn id="13" presetID="9" presetClass="entr" presetSubtype="0" fill="hold" grpId="0" nodeType="withEffect">
                                  <p:stCondLst>
                                    <p:cond delay="0"/>
                                  </p:stCondLst>
                                  <p:childTnLst>
                                    <p:set>
                                      <p:cBhvr>
                                        <p:cTn id="14" dur="1" fill="hold">
                                          <p:stCondLst>
                                            <p:cond delay="0"/>
                                          </p:stCondLst>
                                        </p:cTn>
                                        <p:tgtEl>
                                          <p:spTgt spid="643"/>
                                        </p:tgtEl>
                                        <p:attrNameLst>
                                          <p:attrName>style.visibility</p:attrName>
                                        </p:attrNameLst>
                                      </p:cBhvr>
                                      <p:to>
                                        <p:strVal val="visible"/>
                                      </p:to>
                                    </p:set>
                                    <p:animEffect transition="in" filter="dissolve">
                                      <p:cBhvr>
                                        <p:cTn id="15" dur="1000"/>
                                        <p:tgtEl>
                                          <p:spTgt spid="643"/>
                                        </p:tgtEl>
                                      </p:cBhvr>
                                    </p:animEffect>
                                  </p:childTnLst>
                                </p:cTn>
                              </p:par>
                            </p:childTnLst>
                          </p:cTn>
                        </p:par>
                      </p:childTnLst>
                    </p:cTn>
                  </p:par>
                  <p:par>
                    <p:cTn id="16" fill="hold">
                      <p:stCondLst>
                        <p:cond delay="indefinite"/>
                      </p:stCondLst>
                      <p:childTnLst>
                        <p:par>
                          <p:cTn id="17" fill="hold">
                            <p:stCondLst>
                              <p:cond delay="0"/>
                            </p:stCondLst>
                            <p:childTnLst>
                              <p:par>
                                <p:cTn id="18" presetID="0" presetClass="path" presetSubtype="0" accel="50000" decel="50000" fill="hold" nodeType="clickEffect">
                                  <p:stCondLst>
                                    <p:cond delay="0"/>
                                  </p:stCondLst>
                                  <p:childTnLst>
                                    <p:animMotion origin="layout" path="M 0.19544 0.24746 C 0.22916 0.21204 0.2526 0.20463 0.31184 0.16389 C 0.37122 0.12315 0.45169 0.08102 0.50768 0.0206 C 0.48984 0.02084 0.39205 0.01922 0.37057 0.02037 " pathEditMode="relative" rAng="0" ptsTypes="AAAA">
                                      <p:cBhvr>
                                        <p:cTn id="19" dur="2000" fill="hold"/>
                                        <p:tgtEl>
                                          <p:spTgt spid="627"/>
                                        </p:tgtEl>
                                        <p:attrNameLst>
                                          <p:attrName>ppt_x</p:attrName>
                                          <p:attrName>ppt_y</p:attrName>
                                        </p:attrNameLst>
                                      </p:cBhvr>
                                      <p:rCtr x="15612" y="-11366"/>
                                    </p:animMotion>
                                  </p:childTnLst>
                                </p:cTn>
                              </p:par>
                              <p:par>
                                <p:cTn id="20" presetID="22" presetClass="entr" presetSubtype="2" fill="hold" nodeType="withEffect">
                                  <p:stCondLst>
                                    <p:cond delay="0"/>
                                  </p:stCondLst>
                                  <p:childTnLst>
                                    <p:set>
                                      <p:cBhvr>
                                        <p:cTn id="21" dur="1" fill="hold">
                                          <p:stCondLst>
                                            <p:cond delay="0"/>
                                          </p:stCondLst>
                                        </p:cTn>
                                        <p:tgtEl>
                                          <p:spTgt spid="674"/>
                                        </p:tgtEl>
                                        <p:attrNameLst>
                                          <p:attrName>style.visibility</p:attrName>
                                        </p:attrNameLst>
                                      </p:cBhvr>
                                      <p:to>
                                        <p:strVal val="visible"/>
                                      </p:to>
                                    </p:set>
                                    <p:animEffect transition="in" filter="wipe(right)">
                                      <p:cBhvr>
                                        <p:cTn id="22" dur="500"/>
                                        <p:tgtEl>
                                          <p:spTgt spid="67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644"/>
                                        </p:tgtEl>
                                        <p:attrNameLst>
                                          <p:attrName>style.visibility</p:attrName>
                                        </p:attrNameLst>
                                      </p:cBhvr>
                                      <p:to>
                                        <p:strVal val="visible"/>
                                      </p:to>
                                    </p:set>
                                    <p:animEffect transition="in" filter="dissolve">
                                      <p:cBhvr>
                                        <p:cTn id="25" dur="1000"/>
                                        <p:tgtEl>
                                          <p:spTgt spid="64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627"/>
                                        </p:tgtEl>
                                        <p:attrNameLst>
                                          <p:attrName>style.visibility</p:attrName>
                                        </p:attrNameLst>
                                      </p:cBhvr>
                                      <p:to>
                                        <p:strVal val="hidden"/>
                                      </p:to>
                                    </p:set>
                                  </p:childTnLst>
                                </p:cTn>
                              </p:par>
                            </p:childTnLst>
                          </p:cTn>
                        </p:par>
                        <p:par>
                          <p:cTn id="30" fill="hold">
                            <p:stCondLst>
                              <p:cond delay="0"/>
                            </p:stCondLst>
                            <p:childTnLst>
                              <p:par>
                                <p:cTn id="31" presetID="22" presetClass="entr" presetSubtype="4" fill="hold" nodeType="afterEffect">
                                  <p:stCondLst>
                                    <p:cond delay="0"/>
                                  </p:stCondLst>
                                  <p:childTnLst>
                                    <p:set>
                                      <p:cBhvr>
                                        <p:cTn id="32" dur="1" fill="hold">
                                          <p:stCondLst>
                                            <p:cond delay="0"/>
                                          </p:stCondLst>
                                        </p:cTn>
                                        <p:tgtEl>
                                          <p:spTgt spid="683"/>
                                        </p:tgtEl>
                                        <p:attrNameLst>
                                          <p:attrName>style.visibility</p:attrName>
                                        </p:attrNameLst>
                                      </p:cBhvr>
                                      <p:to>
                                        <p:strVal val="visible"/>
                                      </p:to>
                                    </p:set>
                                    <p:animEffect transition="in" filter="wipe(down)">
                                      <p:cBhvr>
                                        <p:cTn id="33" dur="1000"/>
                                        <p:tgtEl>
                                          <p:spTgt spid="683"/>
                                        </p:tgtEl>
                                      </p:cBhvr>
                                    </p:animEffect>
                                  </p:childTnLst>
                                </p:cTn>
                              </p:par>
                              <p:par>
                                <p:cTn id="34" presetID="9" presetClass="entr" presetSubtype="0" fill="hold" nodeType="withEffect">
                                  <p:stCondLst>
                                    <p:cond delay="0"/>
                                  </p:stCondLst>
                                  <p:childTnLst>
                                    <p:set>
                                      <p:cBhvr>
                                        <p:cTn id="35" dur="1" fill="hold">
                                          <p:stCondLst>
                                            <p:cond delay="0"/>
                                          </p:stCondLst>
                                        </p:cTn>
                                        <p:tgtEl>
                                          <p:spTgt spid="645">
                                            <p:txEl>
                                              <p:pRg st="0" end="0"/>
                                            </p:txEl>
                                          </p:spTgt>
                                        </p:tgtEl>
                                        <p:attrNameLst>
                                          <p:attrName>style.visibility</p:attrName>
                                        </p:attrNameLst>
                                      </p:cBhvr>
                                      <p:to>
                                        <p:strVal val="visible"/>
                                      </p:to>
                                    </p:set>
                                    <p:animEffect transition="in" filter="dissolve">
                                      <p:cBhvr>
                                        <p:cTn id="36" dur="1000"/>
                                        <p:tgtEl>
                                          <p:spTgt spid="645">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645">
                                            <p:txEl>
                                              <p:pRg st="1" end="1"/>
                                            </p:txEl>
                                          </p:spTgt>
                                        </p:tgtEl>
                                        <p:attrNameLst>
                                          <p:attrName>style.visibility</p:attrName>
                                        </p:attrNameLst>
                                      </p:cBhvr>
                                      <p:to>
                                        <p:strVal val="visible"/>
                                      </p:to>
                                    </p:set>
                                    <p:animEffect transition="in" filter="dissolve">
                                      <p:cBhvr>
                                        <p:cTn id="41" dur="1000"/>
                                        <p:tgtEl>
                                          <p:spTgt spid="645">
                                            <p:txEl>
                                              <p:pRg st="1" end="1"/>
                                            </p:txEl>
                                          </p:spTgt>
                                        </p:tgtEl>
                                      </p:cBhvr>
                                    </p:animEffect>
                                  </p:childTnLst>
                                </p:cTn>
                              </p:par>
                              <p:par>
                                <p:cTn id="42" presetID="22" presetClass="entr" presetSubtype="1"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up)">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 grpId="0"/>
      <p:bldP spid="644"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999694" cy="894622"/>
          </a:xfrm>
        </p:spPr>
        <p:txBody>
          <a:bodyPr>
            <a:noAutofit/>
          </a:bodyPr>
          <a:lstStyle/>
          <a:p>
            <a:r>
              <a:rPr lang="en-US" b="0" dirty="0">
                <a:latin typeface="+mn-lt"/>
              </a:rPr>
              <a:t>A day in the life…TCP connection carrying HTTP</a:t>
            </a:r>
            <a:endParaRPr lang="en-US" sz="3200" b="0" dirty="0">
              <a:latin typeface="+mn-lt"/>
            </a:endParaRP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71</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0" y="-118156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8" name="Freeform 406">
            <a:extLst>
              <a:ext uri="{FF2B5EF4-FFF2-40B4-BE49-F238E27FC236}">
                <a16:creationId xmlns:a16="http://schemas.microsoft.com/office/drawing/2014/main" id="{54BF1E4D-3404-E64B-B107-B9844493CA09}"/>
              </a:ext>
            </a:extLst>
          </p:cNvPr>
          <p:cNvSpPr>
            <a:spLocks/>
          </p:cNvSpPr>
          <p:nvPr/>
        </p:nvSpPr>
        <p:spPr bwMode="auto">
          <a:xfrm>
            <a:off x="4781673" y="1792392"/>
            <a:ext cx="3486028"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gradFill>
            <a:gsLst>
              <a:gs pos="0">
                <a:srgbClr val="9CE0FA"/>
              </a:gs>
              <a:gs pos="65000">
                <a:schemeClr val="bg1"/>
              </a:gs>
              <a:gs pos="100000">
                <a:schemeClr val="bg1"/>
              </a:gs>
            </a:gsLst>
            <a:lin ang="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49" name="Text Box 34">
            <a:extLst>
              <a:ext uri="{FF2B5EF4-FFF2-40B4-BE49-F238E27FC236}">
                <a16:creationId xmlns:a16="http://schemas.microsoft.com/office/drawing/2014/main" id="{8E3C4FE4-16B8-2E48-AAFC-131508FBCD63}"/>
              </a:ext>
            </a:extLst>
          </p:cNvPr>
          <p:cNvSpPr txBox="1">
            <a:spLocks noChangeArrowheads="1"/>
          </p:cNvSpPr>
          <p:nvPr/>
        </p:nvSpPr>
        <p:spPr bwMode="auto">
          <a:xfrm>
            <a:off x="4838700" y="2566706"/>
            <a:ext cx="18113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Comcast network </a:t>
            </a:r>
          </a:p>
          <a:p>
            <a:pPr fontAlgn="base">
              <a:spcBef>
                <a:spcPct val="0"/>
              </a:spcBef>
              <a:spcAft>
                <a:spcPct val="0"/>
              </a:spcAft>
            </a:pPr>
            <a:r>
              <a:rPr lang="en-US" sz="1600" i="0" dirty="0">
                <a:solidFill>
                  <a:srgbClr val="000000"/>
                </a:solidFill>
                <a:latin typeface="Arial" charset="0"/>
              </a:rPr>
              <a:t>68.80.0.0/13</a:t>
            </a:r>
          </a:p>
        </p:txBody>
      </p:sp>
      <p:sp>
        <p:nvSpPr>
          <p:cNvPr id="150" name="Line 68">
            <a:extLst>
              <a:ext uri="{FF2B5EF4-FFF2-40B4-BE49-F238E27FC236}">
                <a16:creationId xmlns:a16="http://schemas.microsoft.com/office/drawing/2014/main" id="{6703089F-58F3-E042-8B10-16A415A056F6}"/>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153" name="Group 167">
            <a:extLst>
              <a:ext uri="{FF2B5EF4-FFF2-40B4-BE49-F238E27FC236}">
                <a16:creationId xmlns:a16="http://schemas.microsoft.com/office/drawing/2014/main" id="{F5EB6B7E-CF56-1D40-9A5F-78A0D7F7527F}"/>
              </a:ext>
            </a:extLst>
          </p:cNvPr>
          <p:cNvGrpSpPr>
            <a:grpSpLocks/>
          </p:cNvGrpSpPr>
          <p:nvPr/>
        </p:nvGrpSpPr>
        <p:grpSpPr bwMode="auto">
          <a:xfrm flipH="1">
            <a:off x="5635438" y="3627064"/>
            <a:ext cx="400050" cy="152400"/>
            <a:chOff x="3228" y="1776"/>
            <a:chExt cx="252" cy="96"/>
          </a:xfrm>
        </p:grpSpPr>
        <p:sp>
          <p:nvSpPr>
            <p:cNvPr id="154" name="Line 168">
              <a:extLst>
                <a:ext uri="{FF2B5EF4-FFF2-40B4-BE49-F238E27FC236}">
                  <a16:creationId xmlns:a16="http://schemas.microsoft.com/office/drawing/2014/main" id="{1802CB0D-BD6D-D74F-A9D8-5BACFFCCBC0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5" name="Line 169">
              <a:extLst>
                <a:ext uri="{FF2B5EF4-FFF2-40B4-BE49-F238E27FC236}">
                  <a16:creationId xmlns:a16="http://schemas.microsoft.com/office/drawing/2014/main" id="{BC8A6DEC-D893-BC48-A065-216616CA78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6" name="Group 170">
            <a:extLst>
              <a:ext uri="{FF2B5EF4-FFF2-40B4-BE49-F238E27FC236}">
                <a16:creationId xmlns:a16="http://schemas.microsoft.com/office/drawing/2014/main" id="{926875FC-494C-BB45-B7F8-8827688CC13F}"/>
              </a:ext>
            </a:extLst>
          </p:cNvPr>
          <p:cNvGrpSpPr>
            <a:grpSpLocks/>
          </p:cNvGrpSpPr>
          <p:nvPr/>
        </p:nvGrpSpPr>
        <p:grpSpPr bwMode="auto">
          <a:xfrm flipH="1" flipV="1">
            <a:off x="5787838" y="3103189"/>
            <a:ext cx="400050" cy="152400"/>
            <a:chOff x="3228" y="1776"/>
            <a:chExt cx="252" cy="96"/>
          </a:xfrm>
        </p:grpSpPr>
        <p:sp>
          <p:nvSpPr>
            <p:cNvPr id="157" name="Line 171">
              <a:extLst>
                <a:ext uri="{FF2B5EF4-FFF2-40B4-BE49-F238E27FC236}">
                  <a16:creationId xmlns:a16="http://schemas.microsoft.com/office/drawing/2014/main" id="{36C97ACA-ADA8-6C4D-918D-B9A573ADEE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Line 172">
              <a:extLst>
                <a:ext uri="{FF2B5EF4-FFF2-40B4-BE49-F238E27FC236}">
                  <a16:creationId xmlns:a16="http://schemas.microsoft.com/office/drawing/2014/main" id="{BAFF6B07-8046-764A-BBC9-29723059062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0" name="Group 209">
            <a:extLst>
              <a:ext uri="{FF2B5EF4-FFF2-40B4-BE49-F238E27FC236}">
                <a16:creationId xmlns:a16="http://schemas.microsoft.com/office/drawing/2014/main" id="{83E8644E-9ABF-8D40-91C1-3E38F4EEBD93}"/>
              </a:ext>
            </a:extLst>
          </p:cNvPr>
          <p:cNvGrpSpPr/>
          <p:nvPr/>
        </p:nvGrpSpPr>
        <p:grpSpPr>
          <a:xfrm>
            <a:off x="5174932" y="3229968"/>
            <a:ext cx="853832" cy="472456"/>
            <a:chOff x="7493876" y="2774731"/>
            <a:chExt cx="1481958" cy="894622"/>
          </a:xfrm>
        </p:grpSpPr>
        <p:sp>
          <p:nvSpPr>
            <p:cNvPr id="211" name="Freeform 210">
              <a:extLst>
                <a:ext uri="{FF2B5EF4-FFF2-40B4-BE49-F238E27FC236}">
                  <a16:creationId xmlns:a16="http://schemas.microsoft.com/office/drawing/2014/main" id="{E07DE3FA-8AF6-194D-A476-AEA1B09F7B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4A4F16A-CB62-4A41-9419-62CD9E0C59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7BEB6CE9-D98E-F84D-A398-B92F19578A78}"/>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5500E3F7-C826-414F-8AB9-A8131E41A9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73829F3-5B2A-3D43-B4EF-DDBF445043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16BC6710-FF10-F94F-B985-0B24DE112F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B4D233B4-AC73-4C4F-B219-7217862D8F1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0" name="Freeform 94">
            <a:extLst>
              <a:ext uri="{FF2B5EF4-FFF2-40B4-BE49-F238E27FC236}">
                <a16:creationId xmlns:a16="http://schemas.microsoft.com/office/drawing/2014/main" id="{DB154763-7D17-3045-99D6-33E2B8DEBEF3}"/>
              </a:ext>
            </a:extLst>
          </p:cNvPr>
          <p:cNvSpPr>
            <a:spLocks/>
          </p:cNvSpPr>
          <p:nvPr/>
        </p:nvSpPr>
        <p:spPr bwMode="auto">
          <a:xfrm>
            <a:off x="915707" y="47643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gradFill>
            <a:gsLst>
              <a:gs pos="0">
                <a:srgbClr val="9CE0FA"/>
              </a:gs>
              <a:gs pos="65000">
                <a:schemeClr val="bg1"/>
              </a:gs>
              <a:gs pos="100000">
                <a:schemeClr val="bg1"/>
              </a:gs>
            </a:gsLst>
            <a:lin ang="0" scaled="0"/>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1" name="Line 134">
            <a:extLst>
              <a:ext uri="{FF2B5EF4-FFF2-40B4-BE49-F238E27FC236}">
                <a16:creationId xmlns:a16="http://schemas.microsoft.com/office/drawing/2014/main" id="{23269057-3E10-0842-B50F-AD9089B2147F}"/>
              </a:ext>
            </a:extLst>
          </p:cNvPr>
          <p:cNvSpPr>
            <a:spLocks noChangeShapeType="1"/>
          </p:cNvSpPr>
          <p:nvPr/>
        </p:nvSpPr>
        <p:spPr bwMode="auto">
          <a:xfrm flipV="1">
            <a:off x="4306607" y="3692805"/>
            <a:ext cx="1174750" cy="16510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3" name="Line 136">
            <a:extLst>
              <a:ext uri="{FF2B5EF4-FFF2-40B4-BE49-F238E27FC236}">
                <a16:creationId xmlns:a16="http://schemas.microsoft.com/office/drawing/2014/main" id="{3AFEBAD8-BCD5-3045-B4AF-E50B6AEA1778}"/>
              </a:ext>
            </a:extLst>
          </p:cNvPr>
          <p:cNvSpPr>
            <a:spLocks noChangeShapeType="1"/>
          </p:cNvSpPr>
          <p:nvPr/>
        </p:nvSpPr>
        <p:spPr bwMode="auto">
          <a:xfrm flipV="1">
            <a:off x="2885795" y="5512080"/>
            <a:ext cx="942975" cy="15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Text Box 137">
            <a:extLst>
              <a:ext uri="{FF2B5EF4-FFF2-40B4-BE49-F238E27FC236}">
                <a16:creationId xmlns:a16="http://schemas.microsoft.com/office/drawing/2014/main" id="{B02E6458-4F99-D348-B986-C3DBF7171178}"/>
              </a:ext>
            </a:extLst>
          </p:cNvPr>
          <p:cNvSpPr txBox="1">
            <a:spLocks noChangeArrowheads="1"/>
          </p:cNvSpPr>
          <p:nvPr/>
        </p:nvSpPr>
        <p:spPr bwMode="auto">
          <a:xfrm>
            <a:off x="1798357" y="5904192"/>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64.233.169.105</a:t>
            </a:r>
          </a:p>
        </p:txBody>
      </p:sp>
      <p:sp>
        <p:nvSpPr>
          <p:cNvPr id="305" name="Text Box 138">
            <a:extLst>
              <a:ext uri="{FF2B5EF4-FFF2-40B4-BE49-F238E27FC236}">
                <a16:creationId xmlns:a16="http://schemas.microsoft.com/office/drawing/2014/main" id="{B04C2766-4464-6446-87AB-67B8CB7F660A}"/>
              </a:ext>
            </a:extLst>
          </p:cNvPr>
          <p:cNvSpPr txBox="1">
            <a:spLocks noChangeArrowheads="1"/>
          </p:cNvSpPr>
          <p:nvPr/>
        </p:nvSpPr>
        <p:spPr bwMode="auto">
          <a:xfrm>
            <a:off x="1779307" y="5648605"/>
            <a:ext cx="190629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Google web server</a:t>
            </a:r>
          </a:p>
        </p:txBody>
      </p:sp>
      <p:grpSp>
        <p:nvGrpSpPr>
          <p:cNvPr id="312" name="Group 194">
            <a:extLst>
              <a:ext uri="{FF2B5EF4-FFF2-40B4-BE49-F238E27FC236}">
                <a16:creationId xmlns:a16="http://schemas.microsoft.com/office/drawing/2014/main" id="{E84BEC05-5A7F-224F-95D4-9DAB0F871EA1}"/>
              </a:ext>
            </a:extLst>
          </p:cNvPr>
          <p:cNvGrpSpPr>
            <a:grpSpLocks/>
          </p:cNvGrpSpPr>
          <p:nvPr/>
        </p:nvGrpSpPr>
        <p:grpSpPr bwMode="auto">
          <a:xfrm>
            <a:off x="3765270" y="5718455"/>
            <a:ext cx="295275" cy="114300"/>
            <a:chOff x="3228" y="1776"/>
            <a:chExt cx="252" cy="96"/>
          </a:xfrm>
        </p:grpSpPr>
        <p:sp>
          <p:nvSpPr>
            <p:cNvPr id="313" name="Line 195">
              <a:extLst>
                <a:ext uri="{FF2B5EF4-FFF2-40B4-BE49-F238E27FC236}">
                  <a16:creationId xmlns:a16="http://schemas.microsoft.com/office/drawing/2014/main" id="{5A3176AD-244A-FC40-803C-74F3441D6AE8}"/>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4" name="Line 196">
              <a:extLst>
                <a:ext uri="{FF2B5EF4-FFF2-40B4-BE49-F238E27FC236}">
                  <a16:creationId xmlns:a16="http://schemas.microsoft.com/office/drawing/2014/main" id="{6B3ADCCD-5CCA-E245-804F-105E3A97EBE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5" name="Group 197">
            <a:extLst>
              <a:ext uri="{FF2B5EF4-FFF2-40B4-BE49-F238E27FC236}">
                <a16:creationId xmlns:a16="http://schemas.microsoft.com/office/drawing/2014/main" id="{11561174-0DD6-384F-ADA8-7238039F9176}"/>
              </a:ext>
            </a:extLst>
          </p:cNvPr>
          <p:cNvGrpSpPr>
            <a:grpSpLocks/>
          </p:cNvGrpSpPr>
          <p:nvPr/>
        </p:nvGrpSpPr>
        <p:grpSpPr bwMode="auto">
          <a:xfrm flipH="1">
            <a:off x="4403445" y="5718455"/>
            <a:ext cx="295275" cy="114300"/>
            <a:chOff x="3228" y="1776"/>
            <a:chExt cx="252" cy="96"/>
          </a:xfrm>
        </p:grpSpPr>
        <p:sp>
          <p:nvSpPr>
            <p:cNvPr id="316" name="Line 198">
              <a:extLst>
                <a:ext uri="{FF2B5EF4-FFF2-40B4-BE49-F238E27FC236}">
                  <a16:creationId xmlns:a16="http://schemas.microsoft.com/office/drawing/2014/main" id="{163D3623-F55F-6248-89FA-5C316BDD26D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7" name="Line 199">
              <a:extLst>
                <a:ext uri="{FF2B5EF4-FFF2-40B4-BE49-F238E27FC236}">
                  <a16:creationId xmlns:a16="http://schemas.microsoft.com/office/drawing/2014/main" id="{00F61339-BB36-F44F-AD77-22B4AA9128E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8" name="Group 200">
            <a:extLst>
              <a:ext uri="{FF2B5EF4-FFF2-40B4-BE49-F238E27FC236}">
                <a16:creationId xmlns:a16="http://schemas.microsoft.com/office/drawing/2014/main" id="{99A70FAB-0459-7A43-BC2D-6A7CFE6F8620}"/>
              </a:ext>
            </a:extLst>
          </p:cNvPr>
          <p:cNvGrpSpPr>
            <a:grpSpLocks/>
          </p:cNvGrpSpPr>
          <p:nvPr/>
        </p:nvGrpSpPr>
        <p:grpSpPr bwMode="auto">
          <a:xfrm flipH="1" flipV="1">
            <a:off x="4608232" y="5423180"/>
            <a:ext cx="295275" cy="114300"/>
            <a:chOff x="3228" y="1776"/>
            <a:chExt cx="252" cy="96"/>
          </a:xfrm>
        </p:grpSpPr>
        <p:sp>
          <p:nvSpPr>
            <p:cNvPr id="319" name="Line 201">
              <a:extLst>
                <a:ext uri="{FF2B5EF4-FFF2-40B4-BE49-F238E27FC236}">
                  <a16:creationId xmlns:a16="http://schemas.microsoft.com/office/drawing/2014/main" id="{DAF385D4-A4D0-AA41-8C33-83D0C4D89A1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0" name="Line 202">
              <a:extLst>
                <a:ext uri="{FF2B5EF4-FFF2-40B4-BE49-F238E27FC236}">
                  <a16:creationId xmlns:a16="http://schemas.microsoft.com/office/drawing/2014/main" id="{9EF706F5-A8DC-BF46-B040-1A4D4717108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21" name="Group 320">
            <a:extLst>
              <a:ext uri="{FF2B5EF4-FFF2-40B4-BE49-F238E27FC236}">
                <a16:creationId xmlns:a16="http://schemas.microsoft.com/office/drawing/2014/main" id="{734858D1-1FE7-0841-97C3-49C70001FDDA}"/>
              </a:ext>
            </a:extLst>
          </p:cNvPr>
          <p:cNvGrpSpPr/>
          <p:nvPr/>
        </p:nvGrpSpPr>
        <p:grpSpPr>
          <a:xfrm>
            <a:off x="3885507" y="5310841"/>
            <a:ext cx="809010" cy="502026"/>
            <a:chOff x="7493876" y="2774731"/>
            <a:chExt cx="1481958" cy="894622"/>
          </a:xfrm>
        </p:grpSpPr>
        <p:sp>
          <p:nvSpPr>
            <p:cNvPr id="322" name="Freeform 321">
              <a:extLst>
                <a:ext uri="{FF2B5EF4-FFF2-40B4-BE49-F238E27FC236}">
                  <a16:creationId xmlns:a16="http://schemas.microsoft.com/office/drawing/2014/main" id="{372B1AC8-74B7-C34C-8289-9B65FDFB6CC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3" name="Oval 322">
              <a:extLst>
                <a:ext uri="{FF2B5EF4-FFF2-40B4-BE49-F238E27FC236}">
                  <a16:creationId xmlns:a16="http://schemas.microsoft.com/office/drawing/2014/main" id="{2961F798-D661-3D46-B5CE-6D402C201DD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4" name="Group 323">
              <a:extLst>
                <a:ext uri="{FF2B5EF4-FFF2-40B4-BE49-F238E27FC236}">
                  <a16:creationId xmlns:a16="http://schemas.microsoft.com/office/drawing/2014/main" id="{673344D6-1FC8-1A47-97EC-9418BA45005A}"/>
                </a:ext>
              </a:extLst>
            </p:cNvPr>
            <p:cNvGrpSpPr/>
            <p:nvPr/>
          </p:nvGrpSpPr>
          <p:grpSpPr>
            <a:xfrm>
              <a:off x="7713663" y="2848339"/>
              <a:ext cx="1042107" cy="425543"/>
              <a:chOff x="7786941" y="2884917"/>
              <a:chExt cx="897649" cy="353919"/>
            </a:xfrm>
          </p:grpSpPr>
          <p:sp>
            <p:nvSpPr>
              <p:cNvPr id="325" name="Freeform 324">
                <a:extLst>
                  <a:ext uri="{FF2B5EF4-FFF2-40B4-BE49-F238E27FC236}">
                    <a16:creationId xmlns:a16="http://schemas.microsoft.com/office/drawing/2014/main" id="{7C4028CC-B424-154D-BD93-E61E50C24CE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6" name="Freeform 325">
                <a:extLst>
                  <a:ext uri="{FF2B5EF4-FFF2-40B4-BE49-F238E27FC236}">
                    <a16:creationId xmlns:a16="http://schemas.microsoft.com/office/drawing/2014/main" id="{552CB30F-0709-FE43-BD31-587F8E1B154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F3ECD5A3-700D-4346-A225-E4F327AF7D7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8FD5A214-3BBB-7F48-B4FD-71505D61E3A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248">
            <a:extLst>
              <a:ext uri="{FF2B5EF4-FFF2-40B4-BE49-F238E27FC236}">
                <a16:creationId xmlns:a16="http://schemas.microsoft.com/office/drawing/2014/main" id="{78FE3AED-24A8-6C4B-823D-34D843152649}"/>
              </a:ext>
            </a:extLst>
          </p:cNvPr>
          <p:cNvGrpSpPr>
            <a:grpSpLocks/>
          </p:cNvGrpSpPr>
          <p:nvPr/>
        </p:nvGrpSpPr>
        <p:grpSpPr bwMode="auto">
          <a:xfrm>
            <a:off x="2703232" y="5072342"/>
            <a:ext cx="358775" cy="623888"/>
            <a:chOff x="4140" y="429"/>
            <a:chExt cx="1425" cy="2396"/>
          </a:xfrm>
        </p:grpSpPr>
        <p:sp>
          <p:nvSpPr>
            <p:cNvPr id="346" name="Freeform 148">
              <a:extLst>
                <a:ext uri="{FF2B5EF4-FFF2-40B4-BE49-F238E27FC236}">
                  <a16:creationId xmlns:a16="http://schemas.microsoft.com/office/drawing/2014/main" id="{85451C8D-4747-E845-BDD8-6D77469706B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Rectangle 149">
              <a:extLst>
                <a:ext uri="{FF2B5EF4-FFF2-40B4-BE49-F238E27FC236}">
                  <a16:creationId xmlns:a16="http://schemas.microsoft.com/office/drawing/2014/main" id="{720F8F77-9254-F144-9D40-FF595E87F92D}"/>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8" name="Freeform 150">
              <a:extLst>
                <a:ext uri="{FF2B5EF4-FFF2-40B4-BE49-F238E27FC236}">
                  <a16:creationId xmlns:a16="http://schemas.microsoft.com/office/drawing/2014/main" id="{6A486C96-F765-2943-90E4-63862879C5B9}"/>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9" name="Freeform 151">
              <a:extLst>
                <a:ext uri="{FF2B5EF4-FFF2-40B4-BE49-F238E27FC236}">
                  <a16:creationId xmlns:a16="http://schemas.microsoft.com/office/drawing/2014/main" id="{A86769A5-BBB3-024C-B65A-503F62823AB5}"/>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0" name="Rectangle 152">
              <a:extLst>
                <a:ext uri="{FF2B5EF4-FFF2-40B4-BE49-F238E27FC236}">
                  <a16:creationId xmlns:a16="http://schemas.microsoft.com/office/drawing/2014/main" id="{EDEA3D72-19C4-0445-996E-0463B4F73485}"/>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1" name="Group 153">
              <a:extLst>
                <a:ext uri="{FF2B5EF4-FFF2-40B4-BE49-F238E27FC236}">
                  <a16:creationId xmlns:a16="http://schemas.microsoft.com/office/drawing/2014/main" id="{1F11C69D-094E-F747-B5C0-2DA1FE0201C2}"/>
                </a:ext>
              </a:extLst>
            </p:cNvPr>
            <p:cNvGrpSpPr>
              <a:grpSpLocks/>
            </p:cNvGrpSpPr>
            <p:nvPr/>
          </p:nvGrpSpPr>
          <p:grpSpPr bwMode="auto">
            <a:xfrm>
              <a:off x="4749" y="668"/>
              <a:ext cx="581" cy="145"/>
              <a:chOff x="614" y="2568"/>
              <a:chExt cx="725" cy="139"/>
            </a:xfrm>
          </p:grpSpPr>
          <p:sp>
            <p:nvSpPr>
              <p:cNvPr id="376" name="AutoShape 154">
                <a:extLst>
                  <a:ext uri="{FF2B5EF4-FFF2-40B4-BE49-F238E27FC236}">
                    <a16:creationId xmlns:a16="http://schemas.microsoft.com/office/drawing/2014/main" id="{C55CA8C4-32A7-154A-B758-95A76291534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7" name="AutoShape 155">
                <a:extLst>
                  <a:ext uri="{FF2B5EF4-FFF2-40B4-BE49-F238E27FC236}">
                    <a16:creationId xmlns:a16="http://schemas.microsoft.com/office/drawing/2014/main" id="{7184AF16-B87E-9F43-917C-2C88AAEF086C}"/>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2" name="Rectangle 156">
              <a:extLst>
                <a:ext uri="{FF2B5EF4-FFF2-40B4-BE49-F238E27FC236}">
                  <a16:creationId xmlns:a16="http://schemas.microsoft.com/office/drawing/2014/main" id="{48FF4647-B309-D64A-B015-19391B161765}"/>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3" name="Group 157">
              <a:extLst>
                <a:ext uri="{FF2B5EF4-FFF2-40B4-BE49-F238E27FC236}">
                  <a16:creationId xmlns:a16="http://schemas.microsoft.com/office/drawing/2014/main" id="{BABA5FE5-37CC-EC4C-BDFC-7DCFD023A3E7}"/>
                </a:ext>
              </a:extLst>
            </p:cNvPr>
            <p:cNvGrpSpPr>
              <a:grpSpLocks/>
            </p:cNvGrpSpPr>
            <p:nvPr/>
          </p:nvGrpSpPr>
          <p:grpSpPr bwMode="auto">
            <a:xfrm>
              <a:off x="4747" y="994"/>
              <a:ext cx="581" cy="134"/>
              <a:chOff x="614" y="2568"/>
              <a:chExt cx="725" cy="139"/>
            </a:xfrm>
          </p:grpSpPr>
          <p:sp>
            <p:nvSpPr>
              <p:cNvPr id="374" name="AutoShape 158">
                <a:extLst>
                  <a:ext uri="{FF2B5EF4-FFF2-40B4-BE49-F238E27FC236}">
                    <a16:creationId xmlns:a16="http://schemas.microsoft.com/office/drawing/2014/main" id="{5C52FD21-5CA0-3043-8E83-A75B2F33FB73}"/>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5" name="AutoShape 159">
                <a:extLst>
                  <a:ext uri="{FF2B5EF4-FFF2-40B4-BE49-F238E27FC236}">
                    <a16:creationId xmlns:a16="http://schemas.microsoft.com/office/drawing/2014/main" id="{9026DFAE-BC0A-DB40-AA40-5414F6E19E77}"/>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4" name="Rectangle 160">
              <a:extLst>
                <a:ext uri="{FF2B5EF4-FFF2-40B4-BE49-F238E27FC236}">
                  <a16:creationId xmlns:a16="http://schemas.microsoft.com/office/drawing/2014/main" id="{B0BD4174-1E2C-CC47-8B22-39E3AD432769}"/>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Rectangle 161">
              <a:extLst>
                <a:ext uri="{FF2B5EF4-FFF2-40B4-BE49-F238E27FC236}">
                  <a16:creationId xmlns:a16="http://schemas.microsoft.com/office/drawing/2014/main" id="{5D1D6DF0-40D7-0D45-A917-4840AE931C3D}"/>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6" name="Group 162">
              <a:extLst>
                <a:ext uri="{FF2B5EF4-FFF2-40B4-BE49-F238E27FC236}">
                  <a16:creationId xmlns:a16="http://schemas.microsoft.com/office/drawing/2014/main" id="{7594B754-6C4A-7748-BFD2-4996DB6EF7D4}"/>
                </a:ext>
              </a:extLst>
            </p:cNvPr>
            <p:cNvGrpSpPr>
              <a:grpSpLocks/>
            </p:cNvGrpSpPr>
            <p:nvPr/>
          </p:nvGrpSpPr>
          <p:grpSpPr bwMode="auto">
            <a:xfrm>
              <a:off x="4735" y="1627"/>
              <a:ext cx="582" cy="151"/>
              <a:chOff x="614" y="2568"/>
              <a:chExt cx="725" cy="139"/>
            </a:xfrm>
          </p:grpSpPr>
          <p:sp>
            <p:nvSpPr>
              <p:cNvPr id="372" name="AutoShape 163">
                <a:extLst>
                  <a:ext uri="{FF2B5EF4-FFF2-40B4-BE49-F238E27FC236}">
                    <a16:creationId xmlns:a16="http://schemas.microsoft.com/office/drawing/2014/main" id="{5F147DEA-3B24-5D47-B987-8996EBD1EDC6}"/>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3" name="AutoShape 164">
                <a:extLst>
                  <a:ext uri="{FF2B5EF4-FFF2-40B4-BE49-F238E27FC236}">
                    <a16:creationId xmlns:a16="http://schemas.microsoft.com/office/drawing/2014/main" id="{ED721BA0-A51B-AB48-8703-6EE160A82149}"/>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7" name="Freeform 165">
              <a:extLst>
                <a:ext uri="{FF2B5EF4-FFF2-40B4-BE49-F238E27FC236}">
                  <a16:creationId xmlns:a16="http://schemas.microsoft.com/office/drawing/2014/main" id="{780D91FC-F251-D942-B17A-68640A71868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8" name="Group 166">
              <a:extLst>
                <a:ext uri="{FF2B5EF4-FFF2-40B4-BE49-F238E27FC236}">
                  <a16:creationId xmlns:a16="http://schemas.microsoft.com/office/drawing/2014/main" id="{C9B91C48-BF55-C149-9929-BFB6413B7922}"/>
                </a:ext>
              </a:extLst>
            </p:cNvPr>
            <p:cNvGrpSpPr>
              <a:grpSpLocks/>
            </p:cNvGrpSpPr>
            <p:nvPr/>
          </p:nvGrpSpPr>
          <p:grpSpPr bwMode="auto">
            <a:xfrm>
              <a:off x="4739" y="1327"/>
              <a:ext cx="582" cy="139"/>
              <a:chOff x="614" y="2568"/>
              <a:chExt cx="725" cy="139"/>
            </a:xfrm>
          </p:grpSpPr>
          <p:sp>
            <p:nvSpPr>
              <p:cNvPr id="370" name="AutoShape 167">
                <a:extLst>
                  <a:ext uri="{FF2B5EF4-FFF2-40B4-BE49-F238E27FC236}">
                    <a16:creationId xmlns:a16="http://schemas.microsoft.com/office/drawing/2014/main" id="{CA38CE73-BBD3-F144-8AD8-FFFF8346D93C}"/>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1" name="AutoShape 168">
                <a:extLst>
                  <a:ext uri="{FF2B5EF4-FFF2-40B4-BE49-F238E27FC236}">
                    <a16:creationId xmlns:a16="http://schemas.microsoft.com/office/drawing/2014/main" id="{FCAA7936-D811-CE4C-92B6-2D0E1B549EF2}"/>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9" name="Rectangle 169">
              <a:extLst>
                <a:ext uri="{FF2B5EF4-FFF2-40B4-BE49-F238E27FC236}">
                  <a16:creationId xmlns:a16="http://schemas.microsoft.com/office/drawing/2014/main" id="{86075665-1B3C-684E-8884-99FC7886C5F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0" name="Freeform 170">
              <a:extLst>
                <a:ext uri="{FF2B5EF4-FFF2-40B4-BE49-F238E27FC236}">
                  <a16:creationId xmlns:a16="http://schemas.microsoft.com/office/drawing/2014/main" id="{3F8E3655-B42F-284B-8ADF-B4BA131ABE7D}"/>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1" name="Freeform 171">
              <a:extLst>
                <a:ext uri="{FF2B5EF4-FFF2-40B4-BE49-F238E27FC236}">
                  <a16:creationId xmlns:a16="http://schemas.microsoft.com/office/drawing/2014/main" id="{3E7B122E-A4D1-0149-86F1-E7947F9C7446}"/>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2" name="Oval 172">
              <a:extLst>
                <a:ext uri="{FF2B5EF4-FFF2-40B4-BE49-F238E27FC236}">
                  <a16:creationId xmlns:a16="http://schemas.microsoft.com/office/drawing/2014/main" id="{3A381F49-16C5-C44C-8033-6EB7B98D6B31}"/>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3" name="Freeform 173">
              <a:extLst>
                <a:ext uri="{FF2B5EF4-FFF2-40B4-BE49-F238E27FC236}">
                  <a16:creationId xmlns:a16="http://schemas.microsoft.com/office/drawing/2014/main" id="{53DD2DD1-F942-774A-9AD8-909D94CF0288}"/>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4" name="AutoShape 174">
              <a:extLst>
                <a:ext uri="{FF2B5EF4-FFF2-40B4-BE49-F238E27FC236}">
                  <a16:creationId xmlns:a16="http://schemas.microsoft.com/office/drawing/2014/main" id="{51AB5E8C-DA29-F543-AA82-E3C0444BBAFF}"/>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5" name="AutoShape 175">
              <a:extLst>
                <a:ext uri="{FF2B5EF4-FFF2-40B4-BE49-F238E27FC236}">
                  <a16:creationId xmlns:a16="http://schemas.microsoft.com/office/drawing/2014/main" id="{ECC97CA2-9BF9-AC42-93A7-08F531929FEF}"/>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6" name="Oval 176">
              <a:extLst>
                <a:ext uri="{FF2B5EF4-FFF2-40B4-BE49-F238E27FC236}">
                  <a16:creationId xmlns:a16="http://schemas.microsoft.com/office/drawing/2014/main" id="{7DFF487A-620D-B94B-8455-1E84061B6ACA}"/>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7" name="Oval 177">
              <a:extLst>
                <a:ext uri="{FF2B5EF4-FFF2-40B4-BE49-F238E27FC236}">
                  <a16:creationId xmlns:a16="http://schemas.microsoft.com/office/drawing/2014/main" id="{A16BD41A-B6A4-D04A-8EB2-0316CCD30D3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368" name="Oval 178">
              <a:extLst>
                <a:ext uri="{FF2B5EF4-FFF2-40B4-BE49-F238E27FC236}">
                  <a16:creationId xmlns:a16="http://schemas.microsoft.com/office/drawing/2014/main" id="{FC2BA1AF-4A9A-4243-B0EC-76AAE9F13BC7}"/>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9" name="Rectangle 179">
              <a:extLst>
                <a:ext uri="{FF2B5EF4-FFF2-40B4-BE49-F238E27FC236}">
                  <a16:creationId xmlns:a16="http://schemas.microsoft.com/office/drawing/2014/main" id="{8BFA87B3-0B70-5640-BD33-A553E40D4036}"/>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33" name="Group 43">
            <a:extLst>
              <a:ext uri="{FF2B5EF4-FFF2-40B4-BE49-F238E27FC236}">
                <a16:creationId xmlns:a16="http://schemas.microsoft.com/office/drawing/2014/main" id="{C4F663FE-5F45-CE47-85DD-15B11F49D43C}"/>
              </a:ext>
            </a:extLst>
          </p:cNvPr>
          <p:cNvGrpSpPr>
            <a:grpSpLocks/>
          </p:cNvGrpSpPr>
          <p:nvPr/>
        </p:nvGrpSpPr>
        <p:grpSpPr bwMode="auto">
          <a:xfrm>
            <a:off x="1323975" y="1595438"/>
            <a:ext cx="976312" cy="1460500"/>
            <a:chOff x="651" y="681"/>
            <a:chExt cx="615" cy="920"/>
          </a:xfrm>
        </p:grpSpPr>
        <p:sp>
          <p:nvSpPr>
            <p:cNvPr id="534" name="Freeform 44">
              <a:extLst>
                <a:ext uri="{FF2B5EF4-FFF2-40B4-BE49-F238E27FC236}">
                  <a16:creationId xmlns:a16="http://schemas.microsoft.com/office/drawing/2014/main" id="{891F45F2-C6F3-C642-99A3-916BE7A36415}"/>
                </a:ext>
              </a:extLst>
            </p:cNvPr>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7951 w 10000"/>
                <a:gd name="connsiteY3" fmla="*/ 8723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7951" y="8723"/>
                  </a:lnTo>
                  <a:lnTo>
                    <a:pt x="8212" y="0"/>
                  </a:lnTo>
                  <a:close/>
                </a:path>
              </a:pathLst>
            </a:custGeom>
            <a:gradFill rotWithShape="1">
              <a:gsLst>
                <a:gs pos="0">
                  <a:schemeClr val="bg1">
                    <a:lumMod val="50000"/>
                  </a:schemeClr>
                </a:gs>
                <a:gs pos="100000">
                  <a:schemeClr val="bg1">
                    <a:alpha val="78000"/>
                  </a:schemeClr>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5" name="Group 45">
              <a:extLst>
                <a:ext uri="{FF2B5EF4-FFF2-40B4-BE49-F238E27FC236}">
                  <a16:creationId xmlns:a16="http://schemas.microsoft.com/office/drawing/2014/main" id="{03424AF6-F140-5044-B424-F839DC56C685}"/>
                </a:ext>
              </a:extLst>
            </p:cNvPr>
            <p:cNvGrpSpPr>
              <a:grpSpLocks/>
            </p:cNvGrpSpPr>
            <p:nvPr/>
          </p:nvGrpSpPr>
          <p:grpSpPr bwMode="auto">
            <a:xfrm>
              <a:off x="651" y="681"/>
              <a:ext cx="500" cy="828"/>
              <a:chOff x="569" y="2954"/>
              <a:chExt cx="500" cy="828"/>
            </a:xfrm>
          </p:grpSpPr>
          <p:sp>
            <p:nvSpPr>
              <p:cNvPr id="536" name="Rectangle 46">
                <a:extLst>
                  <a:ext uri="{FF2B5EF4-FFF2-40B4-BE49-F238E27FC236}">
                    <a16:creationId xmlns:a16="http://schemas.microsoft.com/office/drawing/2014/main" id="{2A83F15E-AC56-9047-933E-C7FC4B751BBD}"/>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7" name="Text Box 47">
                <a:extLst>
                  <a:ext uri="{FF2B5EF4-FFF2-40B4-BE49-F238E27FC236}">
                    <a16:creationId xmlns:a16="http://schemas.microsoft.com/office/drawing/2014/main" id="{40B4C487-0D29-384E-9FBF-2933FC189FE0}"/>
                  </a:ext>
                </a:extLst>
              </p:cNvPr>
              <p:cNvSpPr txBox="1">
                <a:spLocks noChangeArrowheads="1"/>
              </p:cNvSpPr>
              <p:nvPr/>
            </p:nvSpPr>
            <p:spPr bwMode="auto">
              <a:xfrm>
                <a:off x="607" y="2954"/>
                <a:ext cx="449" cy="8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HTTP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538" name="Line 48">
                <a:extLst>
                  <a:ext uri="{FF2B5EF4-FFF2-40B4-BE49-F238E27FC236}">
                    <a16:creationId xmlns:a16="http://schemas.microsoft.com/office/drawing/2014/main" id="{E5855A0A-4145-524E-AF03-40B19030BBAA}"/>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9" name="Line 49">
                <a:extLst>
                  <a:ext uri="{FF2B5EF4-FFF2-40B4-BE49-F238E27FC236}">
                    <a16:creationId xmlns:a16="http://schemas.microsoft.com/office/drawing/2014/main" id="{5337342B-4FDA-0646-A04C-3117B3209F27}"/>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Line 50">
                <a:extLst>
                  <a:ext uri="{FF2B5EF4-FFF2-40B4-BE49-F238E27FC236}">
                    <a16:creationId xmlns:a16="http://schemas.microsoft.com/office/drawing/2014/main" id="{B1569789-ADB1-1343-8746-60FF932C5162}"/>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1" name="Line 51">
                <a:extLst>
                  <a:ext uri="{FF2B5EF4-FFF2-40B4-BE49-F238E27FC236}">
                    <a16:creationId xmlns:a16="http://schemas.microsoft.com/office/drawing/2014/main" id="{3227A074-26EB-4F40-9804-D2ECB13D8CEC}"/>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542" name="Group 325">
            <a:extLst>
              <a:ext uri="{FF2B5EF4-FFF2-40B4-BE49-F238E27FC236}">
                <a16:creationId xmlns:a16="http://schemas.microsoft.com/office/drawing/2014/main" id="{44BB38E6-E14F-E243-A361-68D05E58CCCB}"/>
              </a:ext>
            </a:extLst>
          </p:cNvPr>
          <p:cNvGrpSpPr>
            <a:grpSpLocks/>
          </p:cNvGrpSpPr>
          <p:nvPr/>
        </p:nvGrpSpPr>
        <p:grpSpPr bwMode="auto">
          <a:xfrm>
            <a:off x="571500" y="1568450"/>
            <a:ext cx="515937" cy="333375"/>
            <a:chOff x="328" y="678"/>
            <a:chExt cx="325" cy="210"/>
          </a:xfrm>
        </p:grpSpPr>
        <p:grpSp>
          <p:nvGrpSpPr>
            <p:cNvPr id="543" name="Group 52">
              <a:extLst>
                <a:ext uri="{FF2B5EF4-FFF2-40B4-BE49-F238E27FC236}">
                  <a16:creationId xmlns:a16="http://schemas.microsoft.com/office/drawing/2014/main" id="{0A8D6708-4609-6945-A946-E47D0AA23BB2}"/>
                </a:ext>
              </a:extLst>
            </p:cNvPr>
            <p:cNvGrpSpPr>
              <a:grpSpLocks/>
            </p:cNvGrpSpPr>
            <p:nvPr/>
          </p:nvGrpSpPr>
          <p:grpSpPr bwMode="auto">
            <a:xfrm>
              <a:off x="328" y="693"/>
              <a:ext cx="325" cy="154"/>
              <a:chOff x="844" y="3337"/>
              <a:chExt cx="325" cy="154"/>
            </a:xfrm>
          </p:grpSpPr>
          <p:sp>
            <p:nvSpPr>
              <p:cNvPr id="545" name="Rectangle 53">
                <a:extLst>
                  <a:ext uri="{FF2B5EF4-FFF2-40B4-BE49-F238E27FC236}">
                    <a16:creationId xmlns:a16="http://schemas.microsoft.com/office/drawing/2014/main" id="{B6E73418-9916-914F-BAF1-61EBBD28B20C}"/>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6" name="Text Box 54">
                <a:extLst>
                  <a:ext uri="{FF2B5EF4-FFF2-40B4-BE49-F238E27FC236}">
                    <a16:creationId xmlns:a16="http://schemas.microsoft.com/office/drawing/2014/main" id="{EB3D178B-2079-974C-BBAF-D1859C342A9B}"/>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544" name="AutoShape 85">
              <a:extLst>
                <a:ext uri="{FF2B5EF4-FFF2-40B4-BE49-F238E27FC236}">
                  <a16:creationId xmlns:a16="http://schemas.microsoft.com/office/drawing/2014/main" id="{B164A8CC-CDC1-E443-A720-0B9C1A59CAA0}"/>
                </a:ext>
              </a:extLst>
            </p:cNvPr>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547" name="Rectangle 100">
            <a:extLst>
              <a:ext uri="{FF2B5EF4-FFF2-40B4-BE49-F238E27FC236}">
                <a16:creationId xmlns:a16="http://schemas.microsoft.com/office/drawing/2014/main" id="{736B0FF4-A2E8-AE45-921A-22C015CB3530}"/>
              </a:ext>
            </a:extLst>
          </p:cNvPr>
          <p:cNvSpPr>
            <a:spLocks noChangeArrowheads="1"/>
          </p:cNvSpPr>
          <p:nvPr/>
        </p:nvSpPr>
        <p:spPr bwMode="auto">
          <a:xfrm>
            <a:off x="7088188" y="1568450"/>
            <a:ext cx="4227512"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to send HTTP request, client first opens </a:t>
            </a:r>
            <a:r>
              <a:rPr lang="en-US" sz="2800" dirty="0">
                <a:solidFill>
                  <a:srgbClr val="C00000"/>
                </a:solidFill>
                <a:ea typeface="ＭＳ Ｐゴシック" charset="0"/>
              </a:rPr>
              <a:t>TCP socket</a:t>
            </a:r>
            <a:r>
              <a:rPr lang="en-US" sz="2800" dirty="0">
                <a:solidFill>
                  <a:srgbClr val="000000"/>
                </a:solidFill>
                <a:ea typeface="ＭＳ Ｐゴシック" charset="0"/>
              </a:rPr>
              <a:t> to web server</a:t>
            </a:r>
          </a:p>
        </p:txBody>
      </p:sp>
      <p:sp>
        <p:nvSpPr>
          <p:cNvPr id="548" name="Rectangle 101">
            <a:extLst>
              <a:ext uri="{FF2B5EF4-FFF2-40B4-BE49-F238E27FC236}">
                <a16:creationId xmlns:a16="http://schemas.microsoft.com/office/drawing/2014/main" id="{FC65F5D7-75A7-7843-969E-B8C83BD5E3C0}"/>
              </a:ext>
            </a:extLst>
          </p:cNvPr>
          <p:cNvSpPr>
            <a:spLocks noChangeArrowheads="1"/>
          </p:cNvSpPr>
          <p:nvPr/>
        </p:nvSpPr>
        <p:spPr bwMode="auto">
          <a:xfrm>
            <a:off x="7040562" y="2924175"/>
            <a:ext cx="4783138"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TCP </a:t>
            </a:r>
            <a:r>
              <a:rPr lang="en-US" sz="2800" dirty="0">
                <a:solidFill>
                  <a:srgbClr val="C00000"/>
                </a:solidFill>
                <a:ea typeface="ＭＳ Ｐゴシック" charset="0"/>
              </a:rPr>
              <a:t>SYN segment </a:t>
            </a:r>
            <a:r>
              <a:rPr lang="en-US" sz="2400" dirty="0">
                <a:solidFill>
                  <a:srgbClr val="000000"/>
                </a:solidFill>
                <a:ea typeface="ＭＳ Ｐゴシック" charset="0"/>
              </a:rPr>
              <a:t>(step 1 in TCP 3-way handshake)</a:t>
            </a:r>
            <a:r>
              <a:rPr lang="en-US" sz="2800" dirty="0">
                <a:solidFill>
                  <a:srgbClr val="000000"/>
                </a:solidFill>
                <a:ea typeface="ＭＳ Ｐゴシック" charset="0"/>
              </a:rPr>
              <a:t> inter-domain routed to web server</a:t>
            </a:r>
          </a:p>
        </p:txBody>
      </p:sp>
      <p:sp>
        <p:nvSpPr>
          <p:cNvPr id="549" name="Rectangle 102">
            <a:extLst>
              <a:ext uri="{FF2B5EF4-FFF2-40B4-BE49-F238E27FC236}">
                <a16:creationId xmlns:a16="http://schemas.microsoft.com/office/drawing/2014/main" id="{51C744F0-EF71-344A-B333-4EEF1D8021EC}"/>
              </a:ext>
            </a:extLst>
          </p:cNvPr>
          <p:cNvSpPr>
            <a:spLocks noChangeArrowheads="1"/>
          </p:cNvSpPr>
          <p:nvPr/>
        </p:nvSpPr>
        <p:spPr bwMode="auto">
          <a:xfrm>
            <a:off x="7081837" y="5397500"/>
            <a:ext cx="4997745"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TCP </a:t>
            </a:r>
            <a:r>
              <a:rPr lang="en-US" sz="2800" dirty="0">
                <a:solidFill>
                  <a:srgbClr val="C00000"/>
                </a:solidFill>
                <a:ea typeface="ＭＳ Ｐゴシック" charset="0"/>
              </a:rPr>
              <a:t>connection established!</a:t>
            </a:r>
          </a:p>
        </p:txBody>
      </p:sp>
      <p:grpSp>
        <p:nvGrpSpPr>
          <p:cNvPr id="550" name="Group 314">
            <a:extLst>
              <a:ext uri="{FF2B5EF4-FFF2-40B4-BE49-F238E27FC236}">
                <a16:creationId xmlns:a16="http://schemas.microsoft.com/office/drawing/2014/main" id="{4E3B24CA-FEEE-3E47-9A58-189AE2727095}"/>
              </a:ext>
            </a:extLst>
          </p:cNvPr>
          <p:cNvGrpSpPr>
            <a:grpSpLocks/>
          </p:cNvGrpSpPr>
          <p:nvPr/>
        </p:nvGrpSpPr>
        <p:grpSpPr bwMode="auto">
          <a:xfrm>
            <a:off x="207962" y="2414588"/>
            <a:ext cx="1081088" cy="244475"/>
            <a:chOff x="410" y="1508"/>
            <a:chExt cx="681" cy="154"/>
          </a:xfrm>
        </p:grpSpPr>
        <p:sp>
          <p:nvSpPr>
            <p:cNvPr id="551" name="Rectangle 99">
              <a:extLst>
                <a:ext uri="{FF2B5EF4-FFF2-40B4-BE49-F238E27FC236}">
                  <a16:creationId xmlns:a16="http://schemas.microsoft.com/office/drawing/2014/main" id="{287E07CE-E274-3F4D-96B8-D3177BBB1253}"/>
                </a:ext>
              </a:extLst>
            </p:cNvPr>
            <p:cNvSpPr>
              <a:spLocks noChangeArrowheads="1"/>
            </p:cNvSpPr>
            <p:nvPr/>
          </p:nvSpPr>
          <p:spPr bwMode="auto">
            <a:xfrm>
              <a:off x="410" y="1511"/>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2" name="Rectangle 95">
              <a:extLst>
                <a:ext uri="{FF2B5EF4-FFF2-40B4-BE49-F238E27FC236}">
                  <a16:creationId xmlns:a16="http://schemas.microsoft.com/office/drawing/2014/main" id="{8886EA9A-C5FF-A347-84C6-EC7C6AFE8224}"/>
                </a:ext>
              </a:extLst>
            </p:cNvPr>
            <p:cNvSpPr>
              <a:spLocks noChangeArrowheads="1"/>
            </p:cNvSpPr>
            <p:nvPr/>
          </p:nvSpPr>
          <p:spPr bwMode="auto">
            <a:xfrm>
              <a:off x="538" y="1536"/>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3" name="Rectangle 96">
              <a:extLst>
                <a:ext uri="{FF2B5EF4-FFF2-40B4-BE49-F238E27FC236}">
                  <a16:creationId xmlns:a16="http://schemas.microsoft.com/office/drawing/2014/main" id="{3E962067-480B-FE47-A3AE-7153A4C453BE}"/>
                </a:ext>
              </a:extLst>
            </p:cNvPr>
            <p:cNvSpPr>
              <a:spLocks noChangeArrowheads="1"/>
            </p:cNvSpPr>
            <p:nvPr/>
          </p:nvSpPr>
          <p:spPr bwMode="auto">
            <a:xfrm>
              <a:off x="529" y="1525"/>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4" name="Rectangle 97">
              <a:extLst>
                <a:ext uri="{FF2B5EF4-FFF2-40B4-BE49-F238E27FC236}">
                  <a16:creationId xmlns:a16="http://schemas.microsoft.com/office/drawing/2014/main" id="{B4CDB1AD-3C2F-3347-A517-1F1AEEF6DAB9}"/>
                </a:ext>
              </a:extLst>
            </p:cNvPr>
            <p:cNvSpPr>
              <a:spLocks noChangeArrowheads="1"/>
            </p:cNvSpPr>
            <p:nvPr/>
          </p:nvSpPr>
          <p:spPr bwMode="auto">
            <a:xfrm>
              <a:off x="423" y="1527"/>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5" name="Rectangle 98">
              <a:extLst>
                <a:ext uri="{FF2B5EF4-FFF2-40B4-BE49-F238E27FC236}">
                  <a16:creationId xmlns:a16="http://schemas.microsoft.com/office/drawing/2014/main" id="{B0AC5248-EFDD-2142-9FBF-32AD6EF4B22E}"/>
                </a:ext>
              </a:extLst>
            </p:cNvPr>
            <p:cNvSpPr>
              <a:spLocks noChangeArrowheads="1"/>
            </p:cNvSpPr>
            <p:nvPr/>
          </p:nvSpPr>
          <p:spPr bwMode="auto">
            <a:xfrm>
              <a:off x="1021" y="1526"/>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56" name="Group 310">
              <a:extLst>
                <a:ext uri="{FF2B5EF4-FFF2-40B4-BE49-F238E27FC236}">
                  <a16:creationId xmlns:a16="http://schemas.microsoft.com/office/drawing/2014/main" id="{24999875-A88C-FD45-9FAA-ED70B2D1AA82}"/>
                </a:ext>
              </a:extLst>
            </p:cNvPr>
            <p:cNvGrpSpPr>
              <a:grpSpLocks/>
            </p:cNvGrpSpPr>
            <p:nvPr/>
          </p:nvGrpSpPr>
          <p:grpSpPr bwMode="auto">
            <a:xfrm>
              <a:off x="647" y="1508"/>
              <a:ext cx="354" cy="154"/>
              <a:chOff x="290" y="875"/>
              <a:chExt cx="354" cy="154"/>
            </a:xfrm>
          </p:grpSpPr>
          <p:sp>
            <p:nvSpPr>
              <p:cNvPr id="557" name="Rectangle 311">
                <a:extLst>
                  <a:ext uri="{FF2B5EF4-FFF2-40B4-BE49-F238E27FC236}">
                    <a16:creationId xmlns:a16="http://schemas.microsoft.com/office/drawing/2014/main" id="{D865E817-3F6A-2344-8E60-F652C9FDE543}"/>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8" name="Rectangle 312">
                <a:extLst>
                  <a:ext uri="{FF2B5EF4-FFF2-40B4-BE49-F238E27FC236}">
                    <a16:creationId xmlns:a16="http://schemas.microsoft.com/office/drawing/2014/main" id="{197093E6-8F10-9442-89AF-4F26EE9D4479}"/>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59" name="Text Box 313">
                <a:extLst>
                  <a:ext uri="{FF2B5EF4-FFF2-40B4-BE49-F238E27FC236}">
                    <a16:creationId xmlns:a16="http://schemas.microsoft.com/office/drawing/2014/main" id="{4A84191B-BE9C-EE49-85DF-BE63E57CAEE3}"/>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grpSp>
        <p:nvGrpSpPr>
          <p:cNvPr id="560" name="Group 326">
            <a:extLst>
              <a:ext uri="{FF2B5EF4-FFF2-40B4-BE49-F238E27FC236}">
                <a16:creationId xmlns:a16="http://schemas.microsoft.com/office/drawing/2014/main" id="{6035F0FF-3872-4E4A-B014-49029AA39D2F}"/>
              </a:ext>
            </a:extLst>
          </p:cNvPr>
          <p:cNvGrpSpPr>
            <a:grpSpLocks/>
          </p:cNvGrpSpPr>
          <p:nvPr/>
        </p:nvGrpSpPr>
        <p:grpSpPr bwMode="auto">
          <a:xfrm>
            <a:off x="549275" y="4546600"/>
            <a:ext cx="1081088" cy="782638"/>
            <a:chOff x="59" y="863"/>
            <a:chExt cx="681" cy="493"/>
          </a:xfrm>
        </p:grpSpPr>
        <p:grpSp>
          <p:nvGrpSpPr>
            <p:cNvPr id="561" name="Group 68">
              <a:extLst>
                <a:ext uri="{FF2B5EF4-FFF2-40B4-BE49-F238E27FC236}">
                  <a16:creationId xmlns:a16="http://schemas.microsoft.com/office/drawing/2014/main" id="{05F3B1DD-FD64-574D-A15D-8719F0552CD8}"/>
                </a:ext>
              </a:extLst>
            </p:cNvPr>
            <p:cNvGrpSpPr>
              <a:grpSpLocks/>
            </p:cNvGrpSpPr>
            <p:nvPr/>
          </p:nvGrpSpPr>
          <p:grpSpPr bwMode="auto">
            <a:xfrm>
              <a:off x="177" y="1042"/>
              <a:ext cx="480" cy="112"/>
              <a:chOff x="627" y="3377"/>
              <a:chExt cx="480" cy="112"/>
            </a:xfrm>
          </p:grpSpPr>
          <p:sp>
            <p:nvSpPr>
              <p:cNvPr id="723" name="Rectangle 69">
                <a:extLst>
                  <a:ext uri="{FF2B5EF4-FFF2-40B4-BE49-F238E27FC236}">
                    <a16:creationId xmlns:a16="http://schemas.microsoft.com/office/drawing/2014/main" id="{0ECCD2F8-075F-0A4D-B835-3EDF82D224F4}"/>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4" name="Rectangle 70">
                <a:extLst>
                  <a:ext uri="{FF2B5EF4-FFF2-40B4-BE49-F238E27FC236}">
                    <a16:creationId xmlns:a16="http://schemas.microsoft.com/office/drawing/2014/main" id="{EBF470C4-203D-234A-BB30-E9BF4F288720}"/>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62" name="Group 301">
              <a:extLst>
                <a:ext uri="{FF2B5EF4-FFF2-40B4-BE49-F238E27FC236}">
                  <a16:creationId xmlns:a16="http://schemas.microsoft.com/office/drawing/2014/main" id="{E2F59A8B-1798-8245-B3C6-525C81A83512}"/>
                </a:ext>
              </a:extLst>
            </p:cNvPr>
            <p:cNvGrpSpPr>
              <a:grpSpLocks/>
            </p:cNvGrpSpPr>
            <p:nvPr/>
          </p:nvGrpSpPr>
          <p:grpSpPr bwMode="auto">
            <a:xfrm>
              <a:off x="290" y="863"/>
              <a:ext cx="354" cy="154"/>
              <a:chOff x="290" y="875"/>
              <a:chExt cx="354" cy="154"/>
            </a:xfrm>
          </p:grpSpPr>
          <p:sp>
            <p:nvSpPr>
              <p:cNvPr id="646" name="Rectangle 59">
                <a:extLst>
                  <a:ext uri="{FF2B5EF4-FFF2-40B4-BE49-F238E27FC236}">
                    <a16:creationId xmlns:a16="http://schemas.microsoft.com/office/drawing/2014/main" id="{9FDB2F95-1041-4549-879B-1B6E036E1079}"/>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47" name="Rectangle 60">
                <a:extLst>
                  <a:ext uri="{FF2B5EF4-FFF2-40B4-BE49-F238E27FC236}">
                    <a16:creationId xmlns:a16="http://schemas.microsoft.com/office/drawing/2014/main" id="{D867A23D-4E29-624B-9F72-E29177D4C512}"/>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673" name="Text Box 297">
                <a:extLst>
                  <a:ext uri="{FF2B5EF4-FFF2-40B4-BE49-F238E27FC236}">
                    <a16:creationId xmlns:a16="http://schemas.microsoft.com/office/drawing/2014/main" id="{2CD54253-7CF3-C34D-B65E-37D425B4516D}"/>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563" name="Group 302">
              <a:extLst>
                <a:ext uri="{FF2B5EF4-FFF2-40B4-BE49-F238E27FC236}">
                  <a16:creationId xmlns:a16="http://schemas.microsoft.com/office/drawing/2014/main" id="{27EAE6D6-CC8D-BC4B-985B-D73103885275}"/>
                </a:ext>
              </a:extLst>
            </p:cNvPr>
            <p:cNvGrpSpPr>
              <a:grpSpLocks/>
            </p:cNvGrpSpPr>
            <p:nvPr/>
          </p:nvGrpSpPr>
          <p:grpSpPr bwMode="auto">
            <a:xfrm>
              <a:off x="284" y="1022"/>
              <a:ext cx="354" cy="154"/>
              <a:chOff x="290" y="875"/>
              <a:chExt cx="354" cy="154"/>
            </a:xfrm>
          </p:grpSpPr>
          <p:sp>
            <p:nvSpPr>
              <p:cNvPr id="574" name="Rectangle 303">
                <a:extLst>
                  <a:ext uri="{FF2B5EF4-FFF2-40B4-BE49-F238E27FC236}">
                    <a16:creationId xmlns:a16="http://schemas.microsoft.com/office/drawing/2014/main" id="{161A0B61-4B46-1246-B317-2A22E46F68E3}"/>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5" name="Rectangle 304">
                <a:extLst>
                  <a:ext uri="{FF2B5EF4-FFF2-40B4-BE49-F238E27FC236}">
                    <a16:creationId xmlns:a16="http://schemas.microsoft.com/office/drawing/2014/main" id="{6CF3ECE3-58C4-8F4C-91B7-8E5A9B5C96BB}"/>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6" name="Text Box 305">
                <a:extLst>
                  <a:ext uri="{FF2B5EF4-FFF2-40B4-BE49-F238E27FC236}">
                    <a16:creationId xmlns:a16="http://schemas.microsoft.com/office/drawing/2014/main" id="{BADE4FCB-B8A8-034E-9598-B068A1572549}"/>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564" name="Group 315">
              <a:extLst>
                <a:ext uri="{FF2B5EF4-FFF2-40B4-BE49-F238E27FC236}">
                  <a16:creationId xmlns:a16="http://schemas.microsoft.com/office/drawing/2014/main" id="{D29235BE-BACD-D946-AB55-0AA77A9B458F}"/>
                </a:ext>
              </a:extLst>
            </p:cNvPr>
            <p:cNvGrpSpPr>
              <a:grpSpLocks/>
            </p:cNvGrpSpPr>
            <p:nvPr/>
          </p:nvGrpSpPr>
          <p:grpSpPr bwMode="auto">
            <a:xfrm>
              <a:off x="59" y="1202"/>
              <a:ext cx="681" cy="154"/>
              <a:chOff x="410" y="1508"/>
              <a:chExt cx="681" cy="154"/>
            </a:xfrm>
          </p:grpSpPr>
          <p:sp>
            <p:nvSpPr>
              <p:cNvPr id="565" name="Rectangle 316">
                <a:extLst>
                  <a:ext uri="{FF2B5EF4-FFF2-40B4-BE49-F238E27FC236}">
                    <a16:creationId xmlns:a16="http://schemas.microsoft.com/office/drawing/2014/main" id="{71D1FC90-B0D4-0748-B73C-0C001AABA568}"/>
                  </a:ext>
                </a:extLst>
              </p:cNvPr>
              <p:cNvSpPr>
                <a:spLocks noChangeArrowheads="1"/>
              </p:cNvSpPr>
              <p:nvPr/>
            </p:nvSpPr>
            <p:spPr bwMode="auto">
              <a:xfrm>
                <a:off x="410" y="1511"/>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6" name="Rectangle 317">
                <a:extLst>
                  <a:ext uri="{FF2B5EF4-FFF2-40B4-BE49-F238E27FC236}">
                    <a16:creationId xmlns:a16="http://schemas.microsoft.com/office/drawing/2014/main" id="{259D6AF6-E31C-B04A-985C-2997A516D2CA}"/>
                  </a:ext>
                </a:extLst>
              </p:cNvPr>
              <p:cNvSpPr>
                <a:spLocks noChangeArrowheads="1"/>
              </p:cNvSpPr>
              <p:nvPr/>
            </p:nvSpPr>
            <p:spPr bwMode="auto">
              <a:xfrm>
                <a:off x="538" y="1536"/>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7" name="Rectangle 318">
                <a:extLst>
                  <a:ext uri="{FF2B5EF4-FFF2-40B4-BE49-F238E27FC236}">
                    <a16:creationId xmlns:a16="http://schemas.microsoft.com/office/drawing/2014/main" id="{2A231446-5FA9-CF40-928B-8DF94AD2EF2A}"/>
                  </a:ext>
                </a:extLst>
              </p:cNvPr>
              <p:cNvSpPr>
                <a:spLocks noChangeArrowheads="1"/>
              </p:cNvSpPr>
              <p:nvPr/>
            </p:nvSpPr>
            <p:spPr bwMode="auto">
              <a:xfrm>
                <a:off x="529" y="1525"/>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8" name="Rectangle 319">
                <a:extLst>
                  <a:ext uri="{FF2B5EF4-FFF2-40B4-BE49-F238E27FC236}">
                    <a16:creationId xmlns:a16="http://schemas.microsoft.com/office/drawing/2014/main" id="{8323599A-5DB9-4848-8D70-91081A64AF06}"/>
                  </a:ext>
                </a:extLst>
              </p:cNvPr>
              <p:cNvSpPr>
                <a:spLocks noChangeArrowheads="1"/>
              </p:cNvSpPr>
              <p:nvPr/>
            </p:nvSpPr>
            <p:spPr bwMode="auto">
              <a:xfrm>
                <a:off x="423" y="1527"/>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69" name="Rectangle 320">
                <a:extLst>
                  <a:ext uri="{FF2B5EF4-FFF2-40B4-BE49-F238E27FC236}">
                    <a16:creationId xmlns:a16="http://schemas.microsoft.com/office/drawing/2014/main" id="{F497CB89-2EBF-0144-AF05-9D589F90067A}"/>
                  </a:ext>
                </a:extLst>
              </p:cNvPr>
              <p:cNvSpPr>
                <a:spLocks noChangeArrowheads="1"/>
              </p:cNvSpPr>
              <p:nvPr/>
            </p:nvSpPr>
            <p:spPr bwMode="auto">
              <a:xfrm>
                <a:off x="1021" y="1526"/>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70" name="Group 321">
                <a:extLst>
                  <a:ext uri="{FF2B5EF4-FFF2-40B4-BE49-F238E27FC236}">
                    <a16:creationId xmlns:a16="http://schemas.microsoft.com/office/drawing/2014/main" id="{BD18992D-86F7-8246-A366-53CBF4FFE4C7}"/>
                  </a:ext>
                </a:extLst>
              </p:cNvPr>
              <p:cNvGrpSpPr>
                <a:grpSpLocks/>
              </p:cNvGrpSpPr>
              <p:nvPr/>
            </p:nvGrpSpPr>
            <p:grpSpPr bwMode="auto">
              <a:xfrm>
                <a:off x="647" y="1508"/>
                <a:ext cx="354" cy="154"/>
                <a:chOff x="290" y="875"/>
                <a:chExt cx="354" cy="154"/>
              </a:xfrm>
            </p:grpSpPr>
            <p:sp>
              <p:nvSpPr>
                <p:cNvPr id="571" name="Rectangle 322">
                  <a:extLst>
                    <a:ext uri="{FF2B5EF4-FFF2-40B4-BE49-F238E27FC236}">
                      <a16:creationId xmlns:a16="http://schemas.microsoft.com/office/drawing/2014/main" id="{D1798245-1945-B24B-957C-B072AF1AF40B}"/>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2" name="Rectangle 323">
                  <a:extLst>
                    <a:ext uri="{FF2B5EF4-FFF2-40B4-BE49-F238E27FC236}">
                      <a16:creationId xmlns:a16="http://schemas.microsoft.com/office/drawing/2014/main" id="{E643A63C-1C57-B945-8DAB-10DAD13D9A8A}"/>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73" name="Text Box 324">
                  <a:extLst>
                    <a:ext uri="{FF2B5EF4-FFF2-40B4-BE49-F238E27FC236}">
                      <a16:creationId xmlns:a16="http://schemas.microsoft.com/office/drawing/2014/main" id="{A6BFAAD3-2439-FF41-9F7B-7FAA3A2AACE6}"/>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grpSp>
      <p:grpSp>
        <p:nvGrpSpPr>
          <p:cNvPr id="725" name="Group 336">
            <a:extLst>
              <a:ext uri="{FF2B5EF4-FFF2-40B4-BE49-F238E27FC236}">
                <a16:creationId xmlns:a16="http://schemas.microsoft.com/office/drawing/2014/main" id="{107D05EF-6115-084F-86DB-BA3615F99A17}"/>
              </a:ext>
            </a:extLst>
          </p:cNvPr>
          <p:cNvGrpSpPr>
            <a:grpSpLocks/>
          </p:cNvGrpSpPr>
          <p:nvPr/>
        </p:nvGrpSpPr>
        <p:grpSpPr bwMode="auto">
          <a:xfrm>
            <a:off x="1751013" y="4270375"/>
            <a:ext cx="973137" cy="1416050"/>
            <a:chOff x="4000" y="1895"/>
            <a:chExt cx="613" cy="892"/>
          </a:xfrm>
        </p:grpSpPr>
        <p:sp>
          <p:nvSpPr>
            <p:cNvPr id="726" name="Freeform 328">
              <a:extLst>
                <a:ext uri="{FF2B5EF4-FFF2-40B4-BE49-F238E27FC236}">
                  <a16:creationId xmlns:a16="http://schemas.microsoft.com/office/drawing/2014/main" id="{C808993F-94F8-8A45-897A-1CEA5B97AA23}"/>
                </a:ext>
              </a:extLst>
            </p:cNvPr>
            <p:cNvSpPr>
              <a:spLocks/>
            </p:cNvSpPr>
            <p:nvPr/>
          </p:nvSpPr>
          <p:spPr bwMode="auto">
            <a:xfrm>
              <a:off x="4011" y="1912"/>
              <a:ext cx="602" cy="875"/>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9536 w 10000"/>
                <a:gd name="connsiteY1" fmla="*/ 7497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9967"/>
                <a:gd name="connsiteY0" fmla="*/ 0 h 9690"/>
                <a:gd name="connsiteX1" fmla="*/ 9867 w 9967"/>
                <a:gd name="connsiteY1" fmla="*/ 6212 h 9690"/>
                <a:gd name="connsiteX2" fmla="*/ 9967 w 9967"/>
                <a:gd name="connsiteY2" fmla="*/ 9690 h 9690"/>
                <a:gd name="connsiteX3" fmla="*/ 0 w 9967"/>
                <a:gd name="connsiteY3" fmla="*/ 8726 h 9690"/>
                <a:gd name="connsiteX4" fmla="*/ 7550 w 9967"/>
                <a:gd name="connsiteY4" fmla="*/ 8306 h 9690"/>
                <a:gd name="connsiteX5" fmla="*/ 8212 w 9967"/>
                <a:gd name="connsiteY5" fmla="*/ 0 h 9690"/>
                <a:gd name="connsiteX0" fmla="*/ 8239 w 10000"/>
                <a:gd name="connsiteY0" fmla="*/ 0 h 10000"/>
                <a:gd name="connsiteX1" fmla="*/ 9900 w 10000"/>
                <a:gd name="connsiteY1" fmla="*/ 6411 h 10000"/>
                <a:gd name="connsiteX2" fmla="*/ 10000 w 10000"/>
                <a:gd name="connsiteY2" fmla="*/ 10000 h 10000"/>
                <a:gd name="connsiteX3" fmla="*/ 0 w 10000"/>
                <a:gd name="connsiteY3" fmla="*/ 9005 h 10000"/>
                <a:gd name="connsiteX4" fmla="*/ 7575 w 10000"/>
                <a:gd name="connsiteY4" fmla="*/ 8572 h 10000"/>
                <a:gd name="connsiteX5" fmla="*/ 8239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8239" y="0"/>
                  </a:moveTo>
                  <a:cubicBezTo>
                    <a:pt x="8793" y="2137"/>
                    <a:pt x="8981" y="4731"/>
                    <a:pt x="9900" y="6411"/>
                  </a:cubicBezTo>
                  <a:cubicBezTo>
                    <a:pt x="10055" y="7271"/>
                    <a:pt x="9844" y="9139"/>
                    <a:pt x="10000" y="10000"/>
                  </a:cubicBezTo>
                  <a:cubicBezTo>
                    <a:pt x="6733" y="9577"/>
                    <a:pt x="3333" y="9337"/>
                    <a:pt x="0" y="9005"/>
                  </a:cubicBezTo>
                  <a:lnTo>
                    <a:pt x="7575" y="8572"/>
                  </a:lnTo>
                  <a:cubicBezTo>
                    <a:pt x="7797" y="5714"/>
                    <a:pt x="8017" y="2858"/>
                    <a:pt x="8239" y="0"/>
                  </a:cubicBezTo>
                  <a:close/>
                </a:path>
              </a:pathLst>
            </a:custGeom>
            <a:gradFill rotWithShape="1">
              <a:gsLst>
                <a:gs pos="0">
                  <a:schemeClr val="bg1">
                    <a:lumMod val="50000"/>
                  </a:schemeClr>
                </a:gs>
                <a:gs pos="99000">
                  <a:schemeClr val="bg1">
                    <a:alpha val="82000"/>
                  </a:schemeClr>
                </a:gs>
              </a:gsLst>
              <a:lin ang="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27" name="Group 329">
              <a:extLst>
                <a:ext uri="{FF2B5EF4-FFF2-40B4-BE49-F238E27FC236}">
                  <a16:creationId xmlns:a16="http://schemas.microsoft.com/office/drawing/2014/main" id="{B5BE8796-97B9-3644-B950-2C1616F274EA}"/>
                </a:ext>
              </a:extLst>
            </p:cNvPr>
            <p:cNvGrpSpPr>
              <a:grpSpLocks/>
            </p:cNvGrpSpPr>
            <p:nvPr/>
          </p:nvGrpSpPr>
          <p:grpSpPr bwMode="auto">
            <a:xfrm>
              <a:off x="4000" y="1895"/>
              <a:ext cx="500" cy="834"/>
              <a:chOff x="569" y="2954"/>
              <a:chExt cx="500" cy="834"/>
            </a:xfrm>
          </p:grpSpPr>
          <p:sp>
            <p:nvSpPr>
              <p:cNvPr id="728" name="Rectangle 330">
                <a:extLst>
                  <a:ext uri="{FF2B5EF4-FFF2-40B4-BE49-F238E27FC236}">
                    <a16:creationId xmlns:a16="http://schemas.microsoft.com/office/drawing/2014/main" id="{91474FC9-D174-724F-8612-26D3BA8DB5D2}"/>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9" name="Text Box 331">
                <a:extLst>
                  <a:ext uri="{FF2B5EF4-FFF2-40B4-BE49-F238E27FC236}">
                    <a16:creationId xmlns:a16="http://schemas.microsoft.com/office/drawing/2014/main" id="{A5CD626E-60BB-A74C-964A-D17E6993C7DA}"/>
                  </a:ext>
                </a:extLst>
              </p:cNvPr>
              <p:cNvSpPr txBox="1">
                <a:spLocks noChangeArrowheads="1"/>
              </p:cNvSpPr>
              <p:nvPr/>
            </p:nvSpPr>
            <p:spPr bwMode="auto">
              <a:xfrm>
                <a:off x="645" y="2954"/>
                <a:ext cx="374" cy="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600" b="0" i="0" u="none" strike="noStrike" kern="0" cap="none" spc="0" normalizeH="0" baseline="0" noProof="0" dirty="0">
                  <a:ln>
                    <a:noFill/>
                  </a:ln>
                  <a:solidFill>
                    <a:srgbClr val="000000"/>
                  </a:solidFill>
                  <a:effectLst/>
                  <a:uLnTx/>
                  <a:uFillTx/>
                  <a:latin typeface="Arial" charset="0"/>
                  <a:ea typeface="ＭＳ Ｐゴシック"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730" name="Line 332">
                <a:extLst>
                  <a:ext uri="{FF2B5EF4-FFF2-40B4-BE49-F238E27FC236}">
                    <a16:creationId xmlns:a16="http://schemas.microsoft.com/office/drawing/2014/main" id="{92735F6A-D69A-0741-B5A9-AD43554A9C78}"/>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1" name="Line 333">
                <a:extLst>
                  <a:ext uri="{FF2B5EF4-FFF2-40B4-BE49-F238E27FC236}">
                    <a16:creationId xmlns:a16="http://schemas.microsoft.com/office/drawing/2014/main" id="{8EFB313E-BEDF-E246-B22C-448C44512854}"/>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2" name="Line 334">
                <a:extLst>
                  <a:ext uri="{FF2B5EF4-FFF2-40B4-BE49-F238E27FC236}">
                    <a16:creationId xmlns:a16="http://schemas.microsoft.com/office/drawing/2014/main" id="{826CB045-CB87-5742-B58C-FEAC79CB0197}"/>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3" name="Line 335">
                <a:extLst>
                  <a:ext uri="{FF2B5EF4-FFF2-40B4-BE49-F238E27FC236}">
                    <a16:creationId xmlns:a16="http://schemas.microsoft.com/office/drawing/2014/main" id="{8B5391D7-FC0B-6B43-8C19-675DAEA82C04}"/>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34" name="Group 337">
            <a:extLst>
              <a:ext uri="{FF2B5EF4-FFF2-40B4-BE49-F238E27FC236}">
                <a16:creationId xmlns:a16="http://schemas.microsoft.com/office/drawing/2014/main" id="{BDBCD45F-1F7A-9543-8559-5895A90FD148}"/>
              </a:ext>
            </a:extLst>
          </p:cNvPr>
          <p:cNvGrpSpPr>
            <a:grpSpLocks/>
          </p:cNvGrpSpPr>
          <p:nvPr/>
        </p:nvGrpSpPr>
        <p:grpSpPr bwMode="auto">
          <a:xfrm>
            <a:off x="207962" y="1870075"/>
            <a:ext cx="1081088" cy="782638"/>
            <a:chOff x="59" y="863"/>
            <a:chExt cx="681" cy="493"/>
          </a:xfrm>
        </p:grpSpPr>
        <p:grpSp>
          <p:nvGrpSpPr>
            <p:cNvPr id="735" name="Group 338">
              <a:extLst>
                <a:ext uri="{FF2B5EF4-FFF2-40B4-BE49-F238E27FC236}">
                  <a16:creationId xmlns:a16="http://schemas.microsoft.com/office/drawing/2014/main" id="{0241F242-E3E0-E04C-9D42-A8DA1F4635FC}"/>
                </a:ext>
              </a:extLst>
            </p:cNvPr>
            <p:cNvGrpSpPr>
              <a:grpSpLocks/>
            </p:cNvGrpSpPr>
            <p:nvPr/>
          </p:nvGrpSpPr>
          <p:grpSpPr bwMode="auto">
            <a:xfrm>
              <a:off x="177" y="1042"/>
              <a:ext cx="480" cy="112"/>
              <a:chOff x="627" y="3377"/>
              <a:chExt cx="480" cy="112"/>
            </a:xfrm>
          </p:grpSpPr>
          <p:sp>
            <p:nvSpPr>
              <p:cNvPr id="754" name="Rectangle 339">
                <a:extLst>
                  <a:ext uri="{FF2B5EF4-FFF2-40B4-BE49-F238E27FC236}">
                    <a16:creationId xmlns:a16="http://schemas.microsoft.com/office/drawing/2014/main" id="{40719677-5F13-A547-B939-37B964C39DF0}"/>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5" name="Rectangle 340">
                <a:extLst>
                  <a:ext uri="{FF2B5EF4-FFF2-40B4-BE49-F238E27FC236}">
                    <a16:creationId xmlns:a16="http://schemas.microsoft.com/office/drawing/2014/main" id="{8FBD903F-689E-1E4F-A4E8-B865330E9ED8}"/>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36" name="Group 341">
              <a:extLst>
                <a:ext uri="{FF2B5EF4-FFF2-40B4-BE49-F238E27FC236}">
                  <a16:creationId xmlns:a16="http://schemas.microsoft.com/office/drawing/2014/main" id="{D3A49F13-3F7D-AF43-A7B5-75D42D3F01BE}"/>
                </a:ext>
              </a:extLst>
            </p:cNvPr>
            <p:cNvGrpSpPr>
              <a:grpSpLocks/>
            </p:cNvGrpSpPr>
            <p:nvPr/>
          </p:nvGrpSpPr>
          <p:grpSpPr bwMode="auto">
            <a:xfrm>
              <a:off x="290" y="863"/>
              <a:ext cx="354" cy="154"/>
              <a:chOff x="290" y="875"/>
              <a:chExt cx="354" cy="154"/>
            </a:xfrm>
          </p:grpSpPr>
          <p:sp>
            <p:nvSpPr>
              <p:cNvPr id="751" name="Rectangle 342">
                <a:extLst>
                  <a:ext uri="{FF2B5EF4-FFF2-40B4-BE49-F238E27FC236}">
                    <a16:creationId xmlns:a16="http://schemas.microsoft.com/office/drawing/2014/main" id="{6560040F-827B-4144-9A62-12A938DFBC2F}"/>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2" name="Rectangle 343">
                <a:extLst>
                  <a:ext uri="{FF2B5EF4-FFF2-40B4-BE49-F238E27FC236}">
                    <a16:creationId xmlns:a16="http://schemas.microsoft.com/office/drawing/2014/main" id="{4979BB7B-93B5-3A44-9BF4-72A3A854B332}"/>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3" name="Text Box 344">
                <a:extLst>
                  <a:ext uri="{FF2B5EF4-FFF2-40B4-BE49-F238E27FC236}">
                    <a16:creationId xmlns:a16="http://schemas.microsoft.com/office/drawing/2014/main" id="{C02CFF55-650B-AD4A-92D7-CDA2D2C4C11A}"/>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737" name="Group 345">
              <a:extLst>
                <a:ext uri="{FF2B5EF4-FFF2-40B4-BE49-F238E27FC236}">
                  <a16:creationId xmlns:a16="http://schemas.microsoft.com/office/drawing/2014/main" id="{B6AC2CCC-A76E-2445-8246-899C8784EAA2}"/>
                </a:ext>
              </a:extLst>
            </p:cNvPr>
            <p:cNvGrpSpPr>
              <a:grpSpLocks/>
            </p:cNvGrpSpPr>
            <p:nvPr/>
          </p:nvGrpSpPr>
          <p:grpSpPr bwMode="auto">
            <a:xfrm>
              <a:off x="284" y="1022"/>
              <a:ext cx="354" cy="154"/>
              <a:chOff x="290" y="875"/>
              <a:chExt cx="354" cy="154"/>
            </a:xfrm>
          </p:grpSpPr>
          <p:sp>
            <p:nvSpPr>
              <p:cNvPr id="748" name="Rectangle 346">
                <a:extLst>
                  <a:ext uri="{FF2B5EF4-FFF2-40B4-BE49-F238E27FC236}">
                    <a16:creationId xmlns:a16="http://schemas.microsoft.com/office/drawing/2014/main" id="{91D927BE-A5DA-AB48-AF73-32631E45BF11}"/>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9" name="Rectangle 347">
                <a:extLst>
                  <a:ext uri="{FF2B5EF4-FFF2-40B4-BE49-F238E27FC236}">
                    <a16:creationId xmlns:a16="http://schemas.microsoft.com/office/drawing/2014/main" id="{7BE391C6-43DB-3043-B89D-6DEE17F0E053}"/>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50" name="Text Box 348">
                <a:extLst>
                  <a:ext uri="{FF2B5EF4-FFF2-40B4-BE49-F238E27FC236}">
                    <a16:creationId xmlns:a16="http://schemas.microsoft.com/office/drawing/2014/main" id="{78193E8E-5EDB-3C4B-908D-01FFF86C6A77}"/>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nvGrpSpPr>
            <p:cNvPr id="738" name="Group 349">
              <a:extLst>
                <a:ext uri="{FF2B5EF4-FFF2-40B4-BE49-F238E27FC236}">
                  <a16:creationId xmlns:a16="http://schemas.microsoft.com/office/drawing/2014/main" id="{63AF8189-9A3F-D542-9CEC-58D39BCAEE4E}"/>
                </a:ext>
              </a:extLst>
            </p:cNvPr>
            <p:cNvGrpSpPr>
              <a:grpSpLocks/>
            </p:cNvGrpSpPr>
            <p:nvPr/>
          </p:nvGrpSpPr>
          <p:grpSpPr bwMode="auto">
            <a:xfrm>
              <a:off x="59" y="1202"/>
              <a:ext cx="681" cy="154"/>
              <a:chOff x="410" y="1508"/>
              <a:chExt cx="681" cy="154"/>
            </a:xfrm>
          </p:grpSpPr>
          <p:sp>
            <p:nvSpPr>
              <p:cNvPr id="739" name="Rectangle 350">
                <a:extLst>
                  <a:ext uri="{FF2B5EF4-FFF2-40B4-BE49-F238E27FC236}">
                    <a16:creationId xmlns:a16="http://schemas.microsoft.com/office/drawing/2014/main" id="{A020A05E-94BF-C640-A8CB-AF123AA2F41F}"/>
                  </a:ext>
                </a:extLst>
              </p:cNvPr>
              <p:cNvSpPr>
                <a:spLocks noChangeArrowheads="1"/>
              </p:cNvSpPr>
              <p:nvPr/>
            </p:nvSpPr>
            <p:spPr bwMode="auto">
              <a:xfrm>
                <a:off x="410" y="1511"/>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0" name="Rectangle 351">
                <a:extLst>
                  <a:ext uri="{FF2B5EF4-FFF2-40B4-BE49-F238E27FC236}">
                    <a16:creationId xmlns:a16="http://schemas.microsoft.com/office/drawing/2014/main" id="{22E1DFE5-9FD3-AA4B-BDC5-018CD8E70F56}"/>
                  </a:ext>
                </a:extLst>
              </p:cNvPr>
              <p:cNvSpPr>
                <a:spLocks noChangeArrowheads="1"/>
              </p:cNvSpPr>
              <p:nvPr/>
            </p:nvSpPr>
            <p:spPr bwMode="auto">
              <a:xfrm>
                <a:off x="538" y="1536"/>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1" name="Rectangle 352">
                <a:extLst>
                  <a:ext uri="{FF2B5EF4-FFF2-40B4-BE49-F238E27FC236}">
                    <a16:creationId xmlns:a16="http://schemas.microsoft.com/office/drawing/2014/main" id="{0849A1A5-14E0-374C-BA02-9C63B614DB28}"/>
                  </a:ext>
                </a:extLst>
              </p:cNvPr>
              <p:cNvSpPr>
                <a:spLocks noChangeArrowheads="1"/>
              </p:cNvSpPr>
              <p:nvPr/>
            </p:nvSpPr>
            <p:spPr bwMode="auto">
              <a:xfrm>
                <a:off x="529" y="1525"/>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2" name="Rectangle 353">
                <a:extLst>
                  <a:ext uri="{FF2B5EF4-FFF2-40B4-BE49-F238E27FC236}">
                    <a16:creationId xmlns:a16="http://schemas.microsoft.com/office/drawing/2014/main" id="{82BE04FB-4B53-BA46-B018-3B9000714E4E}"/>
                  </a:ext>
                </a:extLst>
              </p:cNvPr>
              <p:cNvSpPr>
                <a:spLocks noChangeArrowheads="1"/>
              </p:cNvSpPr>
              <p:nvPr/>
            </p:nvSpPr>
            <p:spPr bwMode="auto">
              <a:xfrm>
                <a:off x="423" y="1527"/>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3" name="Rectangle 354">
                <a:extLst>
                  <a:ext uri="{FF2B5EF4-FFF2-40B4-BE49-F238E27FC236}">
                    <a16:creationId xmlns:a16="http://schemas.microsoft.com/office/drawing/2014/main" id="{13D8F146-B1F3-FA41-A508-298A5DADE5E3}"/>
                  </a:ext>
                </a:extLst>
              </p:cNvPr>
              <p:cNvSpPr>
                <a:spLocks noChangeArrowheads="1"/>
              </p:cNvSpPr>
              <p:nvPr/>
            </p:nvSpPr>
            <p:spPr bwMode="auto">
              <a:xfrm>
                <a:off x="1021" y="1526"/>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44" name="Group 355">
                <a:extLst>
                  <a:ext uri="{FF2B5EF4-FFF2-40B4-BE49-F238E27FC236}">
                    <a16:creationId xmlns:a16="http://schemas.microsoft.com/office/drawing/2014/main" id="{87B22912-5DB4-CC4E-8302-A587515DDDDB}"/>
                  </a:ext>
                </a:extLst>
              </p:cNvPr>
              <p:cNvGrpSpPr>
                <a:grpSpLocks/>
              </p:cNvGrpSpPr>
              <p:nvPr/>
            </p:nvGrpSpPr>
            <p:grpSpPr bwMode="auto">
              <a:xfrm>
                <a:off x="647" y="1508"/>
                <a:ext cx="354" cy="154"/>
                <a:chOff x="290" y="875"/>
                <a:chExt cx="354" cy="154"/>
              </a:xfrm>
            </p:grpSpPr>
            <p:sp>
              <p:nvSpPr>
                <p:cNvPr id="745" name="Rectangle 356">
                  <a:extLst>
                    <a:ext uri="{FF2B5EF4-FFF2-40B4-BE49-F238E27FC236}">
                      <a16:creationId xmlns:a16="http://schemas.microsoft.com/office/drawing/2014/main" id="{E761A945-3F5E-CA4E-A896-C01C89521E55}"/>
                    </a:ext>
                  </a:extLst>
                </p:cNvPr>
                <p:cNvSpPr>
                  <a:spLocks noChangeArrowheads="1"/>
                </p:cNvSpPr>
                <p:nvPr/>
              </p:nvSpPr>
              <p:spPr bwMode="auto">
                <a:xfrm>
                  <a:off x="306" y="909"/>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6" name="Rectangle 357">
                  <a:extLst>
                    <a:ext uri="{FF2B5EF4-FFF2-40B4-BE49-F238E27FC236}">
                      <a16:creationId xmlns:a16="http://schemas.microsoft.com/office/drawing/2014/main" id="{84134D3E-13F8-6042-9D38-AF73D970B80F}"/>
                    </a:ext>
                  </a:extLst>
                </p:cNvPr>
                <p:cNvSpPr>
                  <a:spLocks noChangeArrowheads="1"/>
                </p:cNvSpPr>
                <p:nvPr/>
              </p:nvSpPr>
              <p:spPr bwMode="auto">
                <a:xfrm>
                  <a:off x="290" y="903"/>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47" name="Text Box 358">
                  <a:extLst>
                    <a:ext uri="{FF2B5EF4-FFF2-40B4-BE49-F238E27FC236}">
                      <a16:creationId xmlns:a16="http://schemas.microsoft.com/office/drawing/2014/main" id="{360C0654-D2F5-A249-98C0-8B4B35A822FC}"/>
                    </a:ext>
                  </a:extLst>
                </p:cNvPr>
                <p:cNvSpPr txBox="1">
                  <a:spLocks noChangeArrowheads="1"/>
                </p:cNvSpPr>
                <p:nvPr/>
              </p:nvSpPr>
              <p:spPr bwMode="auto">
                <a:xfrm>
                  <a:off x="332" y="875"/>
                  <a:ext cx="280"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t>
                  </a:r>
                </a:p>
              </p:txBody>
            </p:sp>
          </p:grpSp>
        </p:grpSp>
      </p:grpSp>
      <p:sp>
        <p:nvSpPr>
          <p:cNvPr id="756" name="Rectangle 359">
            <a:extLst>
              <a:ext uri="{FF2B5EF4-FFF2-40B4-BE49-F238E27FC236}">
                <a16:creationId xmlns:a16="http://schemas.microsoft.com/office/drawing/2014/main" id="{A9BE400C-E7A8-814F-9EFA-D314343CF23A}"/>
              </a:ext>
            </a:extLst>
          </p:cNvPr>
          <p:cNvSpPr>
            <a:spLocks noChangeArrowheads="1"/>
          </p:cNvSpPr>
          <p:nvPr/>
        </p:nvSpPr>
        <p:spPr bwMode="auto">
          <a:xfrm>
            <a:off x="1220788" y="4757738"/>
            <a:ext cx="184150" cy="244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eaLnBrk="0" fontAlgn="base" hangingPunct="0">
              <a:spcBef>
                <a:spcPct val="0"/>
              </a:spcBef>
              <a:spcAft>
                <a:spcPct val="0"/>
              </a:spcAft>
              <a:defRPr/>
            </a:pPr>
            <a:endParaRPr lang="en-US" sz="1000" dirty="0">
              <a:solidFill>
                <a:srgbClr val="000000"/>
              </a:solidFill>
              <a:latin typeface="Arial" charset="0"/>
              <a:ea typeface="ＭＳ Ｐゴシック" charset="0"/>
            </a:endParaRPr>
          </a:p>
        </p:txBody>
      </p:sp>
      <p:grpSp>
        <p:nvGrpSpPr>
          <p:cNvPr id="757" name="Group 391">
            <a:extLst>
              <a:ext uri="{FF2B5EF4-FFF2-40B4-BE49-F238E27FC236}">
                <a16:creationId xmlns:a16="http://schemas.microsoft.com/office/drawing/2014/main" id="{17C83498-6185-2647-828E-58DDFAF371A4}"/>
              </a:ext>
            </a:extLst>
          </p:cNvPr>
          <p:cNvGrpSpPr>
            <a:grpSpLocks/>
          </p:cNvGrpSpPr>
          <p:nvPr/>
        </p:nvGrpSpPr>
        <p:grpSpPr bwMode="auto">
          <a:xfrm>
            <a:off x="547688" y="4546600"/>
            <a:ext cx="1081087" cy="782638"/>
            <a:chOff x="2675" y="3676"/>
            <a:chExt cx="681" cy="493"/>
          </a:xfrm>
        </p:grpSpPr>
        <p:grpSp>
          <p:nvGrpSpPr>
            <p:cNvPr id="758" name="Group 361">
              <a:extLst>
                <a:ext uri="{FF2B5EF4-FFF2-40B4-BE49-F238E27FC236}">
                  <a16:creationId xmlns:a16="http://schemas.microsoft.com/office/drawing/2014/main" id="{18FD13CD-0315-B647-B6AF-39F23BA87479}"/>
                </a:ext>
              </a:extLst>
            </p:cNvPr>
            <p:cNvGrpSpPr>
              <a:grpSpLocks/>
            </p:cNvGrpSpPr>
            <p:nvPr/>
          </p:nvGrpSpPr>
          <p:grpSpPr bwMode="auto">
            <a:xfrm>
              <a:off x="2793" y="3855"/>
              <a:ext cx="480" cy="112"/>
              <a:chOff x="627" y="3377"/>
              <a:chExt cx="480" cy="112"/>
            </a:xfrm>
          </p:grpSpPr>
          <p:sp>
            <p:nvSpPr>
              <p:cNvPr id="810" name="Rectangle 362">
                <a:extLst>
                  <a:ext uri="{FF2B5EF4-FFF2-40B4-BE49-F238E27FC236}">
                    <a16:creationId xmlns:a16="http://schemas.microsoft.com/office/drawing/2014/main" id="{9C3274D0-8E72-FF4D-AA28-A8EAE39D6B4C}"/>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1" name="Rectangle 363">
                <a:extLst>
                  <a:ext uri="{FF2B5EF4-FFF2-40B4-BE49-F238E27FC236}">
                    <a16:creationId xmlns:a16="http://schemas.microsoft.com/office/drawing/2014/main" id="{2A85A536-6D67-544C-8670-9B17244FB9D4}"/>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759" name="Group 382">
              <a:extLst>
                <a:ext uri="{FF2B5EF4-FFF2-40B4-BE49-F238E27FC236}">
                  <a16:creationId xmlns:a16="http://schemas.microsoft.com/office/drawing/2014/main" id="{A64FBDF6-0E86-E740-A72D-FB97797F5E7A}"/>
                </a:ext>
              </a:extLst>
            </p:cNvPr>
            <p:cNvGrpSpPr>
              <a:grpSpLocks/>
            </p:cNvGrpSpPr>
            <p:nvPr/>
          </p:nvGrpSpPr>
          <p:grpSpPr bwMode="auto">
            <a:xfrm>
              <a:off x="2855" y="3676"/>
              <a:ext cx="444" cy="154"/>
              <a:chOff x="2717" y="3676"/>
              <a:chExt cx="444" cy="154"/>
            </a:xfrm>
          </p:grpSpPr>
          <p:sp>
            <p:nvSpPr>
              <p:cNvPr id="807" name="Rectangle 365">
                <a:extLst>
                  <a:ext uri="{FF2B5EF4-FFF2-40B4-BE49-F238E27FC236}">
                    <a16:creationId xmlns:a16="http://schemas.microsoft.com/office/drawing/2014/main" id="{8E976F92-FA7A-AB47-9B21-9CC5C19111FE}"/>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8" name="Rectangle 366">
                <a:extLst>
                  <a:ext uri="{FF2B5EF4-FFF2-40B4-BE49-F238E27FC236}">
                    <a16:creationId xmlns:a16="http://schemas.microsoft.com/office/drawing/2014/main" id="{6AD327EE-B6BC-D741-A7C2-B834A5D5938E}"/>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9" name="Text Box 367">
                <a:extLst>
                  <a:ext uri="{FF2B5EF4-FFF2-40B4-BE49-F238E27FC236}">
                    <a16:creationId xmlns:a16="http://schemas.microsoft.com/office/drawing/2014/main" id="{96F9A0CD-789B-D04C-9566-4A2973C5EFB5}"/>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sp>
          <p:nvSpPr>
            <p:cNvPr id="760" name="Rectangle 373">
              <a:extLst>
                <a:ext uri="{FF2B5EF4-FFF2-40B4-BE49-F238E27FC236}">
                  <a16:creationId xmlns:a16="http://schemas.microsoft.com/office/drawing/2014/main" id="{F2EBED54-BD1B-ED40-89CC-56E9651CA08E}"/>
                </a:ext>
              </a:extLst>
            </p:cNvPr>
            <p:cNvSpPr>
              <a:spLocks noChangeArrowheads="1"/>
            </p:cNvSpPr>
            <p:nvPr/>
          </p:nvSpPr>
          <p:spPr bwMode="auto">
            <a:xfrm>
              <a:off x="2675" y="4018"/>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1" name="Rectangle 374">
              <a:extLst>
                <a:ext uri="{FF2B5EF4-FFF2-40B4-BE49-F238E27FC236}">
                  <a16:creationId xmlns:a16="http://schemas.microsoft.com/office/drawing/2014/main" id="{74AF0931-1E02-754D-9005-03A58D5C2E5F}"/>
                </a:ext>
              </a:extLst>
            </p:cNvPr>
            <p:cNvSpPr>
              <a:spLocks noChangeArrowheads="1"/>
            </p:cNvSpPr>
            <p:nvPr/>
          </p:nvSpPr>
          <p:spPr bwMode="auto">
            <a:xfrm>
              <a:off x="2803" y="4043"/>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2" name="Rectangle 375">
              <a:extLst>
                <a:ext uri="{FF2B5EF4-FFF2-40B4-BE49-F238E27FC236}">
                  <a16:creationId xmlns:a16="http://schemas.microsoft.com/office/drawing/2014/main" id="{9DE1570C-335C-9C44-9681-536C219A39D8}"/>
                </a:ext>
              </a:extLst>
            </p:cNvPr>
            <p:cNvSpPr>
              <a:spLocks noChangeArrowheads="1"/>
            </p:cNvSpPr>
            <p:nvPr/>
          </p:nvSpPr>
          <p:spPr bwMode="auto">
            <a:xfrm>
              <a:off x="2794" y="4032"/>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3" name="Rectangle 376">
              <a:extLst>
                <a:ext uri="{FF2B5EF4-FFF2-40B4-BE49-F238E27FC236}">
                  <a16:creationId xmlns:a16="http://schemas.microsoft.com/office/drawing/2014/main" id="{1A5BAEF7-331F-F14B-B97F-78D5BE86A5E8}"/>
                </a:ext>
              </a:extLst>
            </p:cNvPr>
            <p:cNvSpPr>
              <a:spLocks noChangeArrowheads="1"/>
            </p:cNvSpPr>
            <p:nvPr/>
          </p:nvSpPr>
          <p:spPr bwMode="auto">
            <a:xfrm>
              <a:off x="2688" y="4034"/>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4" name="Rectangle 377">
              <a:extLst>
                <a:ext uri="{FF2B5EF4-FFF2-40B4-BE49-F238E27FC236}">
                  <a16:creationId xmlns:a16="http://schemas.microsoft.com/office/drawing/2014/main" id="{84336569-B3A7-6A49-A82B-99D5EC339908}"/>
                </a:ext>
              </a:extLst>
            </p:cNvPr>
            <p:cNvSpPr>
              <a:spLocks noChangeArrowheads="1"/>
            </p:cNvSpPr>
            <p:nvPr/>
          </p:nvSpPr>
          <p:spPr bwMode="auto">
            <a:xfrm>
              <a:off x="3286" y="4033"/>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65" name="Group 383">
              <a:extLst>
                <a:ext uri="{FF2B5EF4-FFF2-40B4-BE49-F238E27FC236}">
                  <a16:creationId xmlns:a16="http://schemas.microsoft.com/office/drawing/2014/main" id="{28790B64-9067-B544-9439-EB76C10C1FD0}"/>
                </a:ext>
              </a:extLst>
            </p:cNvPr>
            <p:cNvGrpSpPr>
              <a:grpSpLocks/>
            </p:cNvGrpSpPr>
            <p:nvPr/>
          </p:nvGrpSpPr>
          <p:grpSpPr bwMode="auto">
            <a:xfrm>
              <a:off x="2864" y="3835"/>
              <a:ext cx="444" cy="154"/>
              <a:chOff x="2717" y="3676"/>
              <a:chExt cx="444" cy="154"/>
            </a:xfrm>
          </p:grpSpPr>
          <p:sp>
            <p:nvSpPr>
              <p:cNvPr id="804" name="Rectangle 384">
                <a:extLst>
                  <a:ext uri="{FF2B5EF4-FFF2-40B4-BE49-F238E27FC236}">
                    <a16:creationId xmlns:a16="http://schemas.microsoft.com/office/drawing/2014/main" id="{BEF7727E-C16B-5F45-BAA7-AE952E893614}"/>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5" name="Rectangle 385">
                <a:extLst>
                  <a:ext uri="{FF2B5EF4-FFF2-40B4-BE49-F238E27FC236}">
                    <a16:creationId xmlns:a16="http://schemas.microsoft.com/office/drawing/2014/main" id="{FB8C79D1-4376-1A40-B6C0-F73357935CF8}"/>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6" name="Text Box 386">
                <a:extLst>
                  <a:ext uri="{FF2B5EF4-FFF2-40B4-BE49-F238E27FC236}">
                    <a16:creationId xmlns:a16="http://schemas.microsoft.com/office/drawing/2014/main" id="{7D800199-8CF4-F44C-B339-C1A2622895BF}"/>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nvGrpSpPr>
            <p:cNvPr id="766" name="Group 387">
              <a:extLst>
                <a:ext uri="{FF2B5EF4-FFF2-40B4-BE49-F238E27FC236}">
                  <a16:creationId xmlns:a16="http://schemas.microsoft.com/office/drawing/2014/main" id="{A3096BC9-64B5-ED4E-A43F-70809FA8A191}"/>
                </a:ext>
              </a:extLst>
            </p:cNvPr>
            <p:cNvGrpSpPr>
              <a:grpSpLocks/>
            </p:cNvGrpSpPr>
            <p:nvPr/>
          </p:nvGrpSpPr>
          <p:grpSpPr bwMode="auto">
            <a:xfrm>
              <a:off x="2867" y="4015"/>
              <a:ext cx="444" cy="154"/>
              <a:chOff x="2717" y="3676"/>
              <a:chExt cx="444" cy="154"/>
            </a:xfrm>
          </p:grpSpPr>
          <p:sp>
            <p:nvSpPr>
              <p:cNvPr id="801" name="Rectangle 388">
                <a:extLst>
                  <a:ext uri="{FF2B5EF4-FFF2-40B4-BE49-F238E27FC236}">
                    <a16:creationId xmlns:a16="http://schemas.microsoft.com/office/drawing/2014/main" id="{F61F578C-8BF0-8341-943D-39CDE967F267}"/>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2" name="Rectangle 389">
                <a:extLst>
                  <a:ext uri="{FF2B5EF4-FFF2-40B4-BE49-F238E27FC236}">
                    <a16:creationId xmlns:a16="http://schemas.microsoft.com/office/drawing/2014/main" id="{E8B4EC9C-05C8-C142-955E-B40BA2278869}"/>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03" name="Text Box 390">
                <a:extLst>
                  <a:ext uri="{FF2B5EF4-FFF2-40B4-BE49-F238E27FC236}">
                    <a16:creationId xmlns:a16="http://schemas.microsoft.com/office/drawing/2014/main" id="{AEB443BC-BE15-5740-B309-D2DC97FAE981}"/>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grpSp>
        <p:nvGrpSpPr>
          <p:cNvPr id="812" name="Group 423">
            <a:extLst>
              <a:ext uri="{FF2B5EF4-FFF2-40B4-BE49-F238E27FC236}">
                <a16:creationId xmlns:a16="http://schemas.microsoft.com/office/drawing/2014/main" id="{A6880A50-5449-0E46-A5C1-4F3EDBB5D53B}"/>
              </a:ext>
            </a:extLst>
          </p:cNvPr>
          <p:cNvGrpSpPr>
            <a:grpSpLocks/>
          </p:cNvGrpSpPr>
          <p:nvPr/>
        </p:nvGrpSpPr>
        <p:grpSpPr bwMode="auto">
          <a:xfrm>
            <a:off x="211137" y="1868488"/>
            <a:ext cx="1081088" cy="782637"/>
            <a:chOff x="2613" y="3554"/>
            <a:chExt cx="681" cy="493"/>
          </a:xfrm>
        </p:grpSpPr>
        <p:grpSp>
          <p:nvGrpSpPr>
            <p:cNvPr id="813" name="Group 393">
              <a:extLst>
                <a:ext uri="{FF2B5EF4-FFF2-40B4-BE49-F238E27FC236}">
                  <a16:creationId xmlns:a16="http://schemas.microsoft.com/office/drawing/2014/main" id="{C0CC2508-5523-1E46-8737-BE4E4E429EF7}"/>
                </a:ext>
              </a:extLst>
            </p:cNvPr>
            <p:cNvGrpSpPr>
              <a:grpSpLocks/>
            </p:cNvGrpSpPr>
            <p:nvPr/>
          </p:nvGrpSpPr>
          <p:grpSpPr bwMode="auto">
            <a:xfrm>
              <a:off x="2731" y="3733"/>
              <a:ext cx="480" cy="112"/>
              <a:chOff x="627" y="3377"/>
              <a:chExt cx="480" cy="112"/>
            </a:xfrm>
          </p:grpSpPr>
          <p:sp>
            <p:nvSpPr>
              <p:cNvPr id="831" name="Rectangle 394">
                <a:extLst>
                  <a:ext uri="{FF2B5EF4-FFF2-40B4-BE49-F238E27FC236}">
                    <a16:creationId xmlns:a16="http://schemas.microsoft.com/office/drawing/2014/main" id="{90649956-CFA3-AB44-82F9-1A40A13146F5}"/>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2" name="Rectangle 395">
                <a:extLst>
                  <a:ext uri="{FF2B5EF4-FFF2-40B4-BE49-F238E27FC236}">
                    <a16:creationId xmlns:a16="http://schemas.microsoft.com/office/drawing/2014/main" id="{8BD70DAB-651C-5047-B975-B174CE645CC8}"/>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814" name="Group 396">
              <a:extLst>
                <a:ext uri="{FF2B5EF4-FFF2-40B4-BE49-F238E27FC236}">
                  <a16:creationId xmlns:a16="http://schemas.microsoft.com/office/drawing/2014/main" id="{40C19D6E-09EE-3045-9039-85D4B044B95B}"/>
                </a:ext>
              </a:extLst>
            </p:cNvPr>
            <p:cNvGrpSpPr>
              <a:grpSpLocks/>
            </p:cNvGrpSpPr>
            <p:nvPr/>
          </p:nvGrpSpPr>
          <p:grpSpPr bwMode="auto">
            <a:xfrm>
              <a:off x="2793" y="3554"/>
              <a:ext cx="444" cy="154"/>
              <a:chOff x="2717" y="3676"/>
              <a:chExt cx="444" cy="154"/>
            </a:xfrm>
          </p:grpSpPr>
          <p:sp>
            <p:nvSpPr>
              <p:cNvPr id="828" name="Rectangle 397">
                <a:extLst>
                  <a:ext uri="{FF2B5EF4-FFF2-40B4-BE49-F238E27FC236}">
                    <a16:creationId xmlns:a16="http://schemas.microsoft.com/office/drawing/2014/main" id="{66D59E5F-377E-C549-9CE6-0433DF2E093F}"/>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9" name="Rectangle 398">
                <a:extLst>
                  <a:ext uri="{FF2B5EF4-FFF2-40B4-BE49-F238E27FC236}">
                    <a16:creationId xmlns:a16="http://schemas.microsoft.com/office/drawing/2014/main" id="{D1732789-3643-5E46-94EF-A715FF8A5BF1}"/>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0" name="Text Box 399">
                <a:extLst>
                  <a:ext uri="{FF2B5EF4-FFF2-40B4-BE49-F238E27FC236}">
                    <a16:creationId xmlns:a16="http://schemas.microsoft.com/office/drawing/2014/main" id="{D256CEEF-EDB6-0E44-963C-AB56839D6F39}"/>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sp>
          <p:nvSpPr>
            <p:cNvPr id="815" name="Rectangle 400">
              <a:extLst>
                <a:ext uri="{FF2B5EF4-FFF2-40B4-BE49-F238E27FC236}">
                  <a16:creationId xmlns:a16="http://schemas.microsoft.com/office/drawing/2014/main" id="{CAD9F45E-35B7-F24A-8A08-33EC261EBDA7}"/>
                </a:ext>
              </a:extLst>
            </p:cNvPr>
            <p:cNvSpPr>
              <a:spLocks noChangeArrowheads="1"/>
            </p:cNvSpPr>
            <p:nvPr/>
          </p:nvSpPr>
          <p:spPr bwMode="auto">
            <a:xfrm>
              <a:off x="2613" y="3896"/>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6" name="Rectangle 401">
              <a:extLst>
                <a:ext uri="{FF2B5EF4-FFF2-40B4-BE49-F238E27FC236}">
                  <a16:creationId xmlns:a16="http://schemas.microsoft.com/office/drawing/2014/main" id="{6A723820-5A3C-934C-8004-55656E64C427}"/>
                </a:ext>
              </a:extLst>
            </p:cNvPr>
            <p:cNvSpPr>
              <a:spLocks noChangeArrowheads="1"/>
            </p:cNvSpPr>
            <p:nvPr/>
          </p:nvSpPr>
          <p:spPr bwMode="auto">
            <a:xfrm>
              <a:off x="2741" y="3921"/>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7" name="Rectangle 402">
              <a:extLst>
                <a:ext uri="{FF2B5EF4-FFF2-40B4-BE49-F238E27FC236}">
                  <a16:creationId xmlns:a16="http://schemas.microsoft.com/office/drawing/2014/main" id="{6334C52D-28B6-7248-A490-DD6B1607A287}"/>
                </a:ext>
              </a:extLst>
            </p:cNvPr>
            <p:cNvSpPr>
              <a:spLocks noChangeArrowheads="1"/>
            </p:cNvSpPr>
            <p:nvPr/>
          </p:nvSpPr>
          <p:spPr bwMode="auto">
            <a:xfrm>
              <a:off x="2732" y="3910"/>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8" name="Rectangle 403">
              <a:extLst>
                <a:ext uri="{FF2B5EF4-FFF2-40B4-BE49-F238E27FC236}">
                  <a16:creationId xmlns:a16="http://schemas.microsoft.com/office/drawing/2014/main" id="{43965A11-3A3A-9842-98E9-480DC62F637E}"/>
                </a:ext>
              </a:extLst>
            </p:cNvPr>
            <p:cNvSpPr>
              <a:spLocks noChangeArrowheads="1"/>
            </p:cNvSpPr>
            <p:nvPr/>
          </p:nvSpPr>
          <p:spPr bwMode="auto">
            <a:xfrm>
              <a:off x="2626" y="3912"/>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19" name="Rectangle 404">
              <a:extLst>
                <a:ext uri="{FF2B5EF4-FFF2-40B4-BE49-F238E27FC236}">
                  <a16:creationId xmlns:a16="http://schemas.microsoft.com/office/drawing/2014/main" id="{CF02A561-A967-8146-9791-21417B4ADA2E}"/>
                </a:ext>
              </a:extLst>
            </p:cNvPr>
            <p:cNvSpPr>
              <a:spLocks noChangeArrowheads="1"/>
            </p:cNvSpPr>
            <p:nvPr/>
          </p:nvSpPr>
          <p:spPr bwMode="auto">
            <a:xfrm>
              <a:off x="3224" y="3911"/>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20" name="Group 405">
              <a:extLst>
                <a:ext uri="{FF2B5EF4-FFF2-40B4-BE49-F238E27FC236}">
                  <a16:creationId xmlns:a16="http://schemas.microsoft.com/office/drawing/2014/main" id="{931BB545-418C-D04E-BE16-C1DDB3B30606}"/>
                </a:ext>
              </a:extLst>
            </p:cNvPr>
            <p:cNvGrpSpPr>
              <a:grpSpLocks/>
            </p:cNvGrpSpPr>
            <p:nvPr/>
          </p:nvGrpSpPr>
          <p:grpSpPr bwMode="auto">
            <a:xfrm>
              <a:off x="2802" y="3713"/>
              <a:ext cx="444" cy="154"/>
              <a:chOff x="2717" y="3676"/>
              <a:chExt cx="444" cy="154"/>
            </a:xfrm>
          </p:grpSpPr>
          <p:sp>
            <p:nvSpPr>
              <p:cNvPr id="825" name="Rectangle 406">
                <a:extLst>
                  <a:ext uri="{FF2B5EF4-FFF2-40B4-BE49-F238E27FC236}">
                    <a16:creationId xmlns:a16="http://schemas.microsoft.com/office/drawing/2014/main" id="{F4D73D91-C3AE-5048-A766-146F05C8DB4A}"/>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6" name="Rectangle 407">
                <a:extLst>
                  <a:ext uri="{FF2B5EF4-FFF2-40B4-BE49-F238E27FC236}">
                    <a16:creationId xmlns:a16="http://schemas.microsoft.com/office/drawing/2014/main" id="{06CF0FC6-D090-2D4F-8B68-D98E606A3C93}"/>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7" name="Text Box 408">
                <a:extLst>
                  <a:ext uri="{FF2B5EF4-FFF2-40B4-BE49-F238E27FC236}">
                    <a16:creationId xmlns:a16="http://schemas.microsoft.com/office/drawing/2014/main" id="{B109233B-D33D-6A48-8899-85AA2DD4C27C}"/>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nvGrpSpPr>
            <p:cNvPr id="821" name="Group 409">
              <a:extLst>
                <a:ext uri="{FF2B5EF4-FFF2-40B4-BE49-F238E27FC236}">
                  <a16:creationId xmlns:a16="http://schemas.microsoft.com/office/drawing/2014/main" id="{CD622C02-5474-6A42-8C31-C4287EECC16F}"/>
                </a:ext>
              </a:extLst>
            </p:cNvPr>
            <p:cNvGrpSpPr>
              <a:grpSpLocks/>
            </p:cNvGrpSpPr>
            <p:nvPr/>
          </p:nvGrpSpPr>
          <p:grpSpPr bwMode="auto">
            <a:xfrm>
              <a:off x="2805" y="3893"/>
              <a:ext cx="444" cy="154"/>
              <a:chOff x="2717" y="3676"/>
              <a:chExt cx="444" cy="154"/>
            </a:xfrm>
          </p:grpSpPr>
          <p:sp>
            <p:nvSpPr>
              <p:cNvPr id="822" name="Rectangle 410">
                <a:extLst>
                  <a:ext uri="{FF2B5EF4-FFF2-40B4-BE49-F238E27FC236}">
                    <a16:creationId xmlns:a16="http://schemas.microsoft.com/office/drawing/2014/main" id="{C53E0714-5945-D949-987E-678D2F53E408}"/>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3" name="Rectangle 411">
                <a:extLst>
                  <a:ext uri="{FF2B5EF4-FFF2-40B4-BE49-F238E27FC236}">
                    <a16:creationId xmlns:a16="http://schemas.microsoft.com/office/drawing/2014/main" id="{74E3AA68-A459-0A4D-A8C4-09CDD067BCE9}"/>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24" name="Text Box 412">
                <a:extLst>
                  <a:ext uri="{FF2B5EF4-FFF2-40B4-BE49-F238E27FC236}">
                    <a16:creationId xmlns:a16="http://schemas.microsoft.com/office/drawing/2014/main" id="{8CCC7B6F-8CBE-7B40-BA63-57B01F1C6DC4}"/>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grpSp>
        <p:nvGrpSpPr>
          <p:cNvPr id="833" name="Group 422">
            <a:extLst>
              <a:ext uri="{FF2B5EF4-FFF2-40B4-BE49-F238E27FC236}">
                <a16:creationId xmlns:a16="http://schemas.microsoft.com/office/drawing/2014/main" id="{4A286599-58F8-7C4A-A7A6-AE8BCFB5D157}"/>
              </a:ext>
            </a:extLst>
          </p:cNvPr>
          <p:cNvGrpSpPr>
            <a:grpSpLocks/>
          </p:cNvGrpSpPr>
          <p:nvPr/>
        </p:nvGrpSpPr>
        <p:grpSpPr bwMode="auto">
          <a:xfrm>
            <a:off x="552450" y="5076825"/>
            <a:ext cx="1081088" cy="244475"/>
            <a:chOff x="2709" y="3989"/>
            <a:chExt cx="681" cy="154"/>
          </a:xfrm>
        </p:grpSpPr>
        <p:sp>
          <p:nvSpPr>
            <p:cNvPr id="834" name="Rectangle 413">
              <a:extLst>
                <a:ext uri="{FF2B5EF4-FFF2-40B4-BE49-F238E27FC236}">
                  <a16:creationId xmlns:a16="http://schemas.microsoft.com/office/drawing/2014/main" id="{FD8A8249-C601-C946-91D0-25E0C9B3DE0F}"/>
                </a:ext>
              </a:extLst>
            </p:cNvPr>
            <p:cNvSpPr>
              <a:spLocks noChangeArrowheads="1"/>
            </p:cNvSpPr>
            <p:nvPr/>
          </p:nvSpPr>
          <p:spPr bwMode="auto">
            <a:xfrm>
              <a:off x="2709" y="3992"/>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5" name="Rectangle 414">
              <a:extLst>
                <a:ext uri="{FF2B5EF4-FFF2-40B4-BE49-F238E27FC236}">
                  <a16:creationId xmlns:a16="http://schemas.microsoft.com/office/drawing/2014/main" id="{9BE238B3-D908-7344-ACF3-4F7D0E8BE53B}"/>
                </a:ext>
              </a:extLst>
            </p:cNvPr>
            <p:cNvSpPr>
              <a:spLocks noChangeArrowheads="1"/>
            </p:cNvSpPr>
            <p:nvPr/>
          </p:nvSpPr>
          <p:spPr bwMode="auto">
            <a:xfrm>
              <a:off x="2837" y="4017"/>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6" name="Rectangle 415">
              <a:extLst>
                <a:ext uri="{FF2B5EF4-FFF2-40B4-BE49-F238E27FC236}">
                  <a16:creationId xmlns:a16="http://schemas.microsoft.com/office/drawing/2014/main" id="{D85BA8BC-478D-F344-8115-DC7B5B39F62F}"/>
                </a:ext>
              </a:extLst>
            </p:cNvPr>
            <p:cNvSpPr>
              <a:spLocks noChangeArrowheads="1"/>
            </p:cNvSpPr>
            <p:nvPr/>
          </p:nvSpPr>
          <p:spPr bwMode="auto">
            <a:xfrm>
              <a:off x="2828" y="4006"/>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7" name="Rectangle 416">
              <a:extLst>
                <a:ext uri="{FF2B5EF4-FFF2-40B4-BE49-F238E27FC236}">
                  <a16:creationId xmlns:a16="http://schemas.microsoft.com/office/drawing/2014/main" id="{7E72D931-C69A-D547-A589-54D8118116D5}"/>
                </a:ext>
              </a:extLst>
            </p:cNvPr>
            <p:cNvSpPr>
              <a:spLocks noChangeArrowheads="1"/>
            </p:cNvSpPr>
            <p:nvPr/>
          </p:nvSpPr>
          <p:spPr bwMode="auto">
            <a:xfrm>
              <a:off x="2722" y="4008"/>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38" name="Rectangle 417">
              <a:extLst>
                <a:ext uri="{FF2B5EF4-FFF2-40B4-BE49-F238E27FC236}">
                  <a16:creationId xmlns:a16="http://schemas.microsoft.com/office/drawing/2014/main" id="{96929BF6-5BEC-064E-823F-64C7B6097E07}"/>
                </a:ext>
              </a:extLst>
            </p:cNvPr>
            <p:cNvSpPr>
              <a:spLocks noChangeArrowheads="1"/>
            </p:cNvSpPr>
            <p:nvPr/>
          </p:nvSpPr>
          <p:spPr bwMode="auto">
            <a:xfrm>
              <a:off x="3320" y="4007"/>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839" name="Group 418">
              <a:extLst>
                <a:ext uri="{FF2B5EF4-FFF2-40B4-BE49-F238E27FC236}">
                  <a16:creationId xmlns:a16="http://schemas.microsoft.com/office/drawing/2014/main" id="{B9FE97D1-EB90-084D-832B-3701777334C6}"/>
                </a:ext>
              </a:extLst>
            </p:cNvPr>
            <p:cNvGrpSpPr>
              <a:grpSpLocks/>
            </p:cNvGrpSpPr>
            <p:nvPr/>
          </p:nvGrpSpPr>
          <p:grpSpPr bwMode="auto">
            <a:xfrm>
              <a:off x="2901" y="3989"/>
              <a:ext cx="444" cy="154"/>
              <a:chOff x="2717" y="3676"/>
              <a:chExt cx="444" cy="154"/>
            </a:xfrm>
          </p:grpSpPr>
          <p:sp>
            <p:nvSpPr>
              <p:cNvPr id="840" name="Rectangle 419">
                <a:extLst>
                  <a:ext uri="{FF2B5EF4-FFF2-40B4-BE49-F238E27FC236}">
                    <a16:creationId xmlns:a16="http://schemas.microsoft.com/office/drawing/2014/main" id="{A7398EAD-94A6-2C46-88ED-F3EAEE4C7E4B}"/>
                  </a:ext>
                </a:extLst>
              </p:cNvPr>
              <p:cNvSpPr>
                <a:spLocks noChangeArrowheads="1"/>
              </p:cNvSpPr>
              <p:nvPr/>
            </p:nvSpPr>
            <p:spPr bwMode="auto">
              <a:xfrm>
                <a:off x="2775" y="3710"/>
                <a:ext cx="32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41" name="Rectangle 420">
                <a:extLst>
                  <a:ext uri="{FF2B5EF4-FFF2-40B4-BE49-F238E27FC236}">
                    <a16:creationId xmlns:a16="http://schemas.microsoft.com/office/drawing/2014/main" id="{4C167B55-EB55-FD4C-A289-D74D3CBC3BED}"/>
                  </a:ext>
                </a:extLst>
              </p:cNvPr>
              <p:cNvSpPr>
                <a:spLocks noChangeArrowheads="1"/>
              </p:cNvSpPr>
              <p:nvPr/>
            </p:nvSpPr>
            <p:spPr bwMode="auto">
              <a:xfrm>
                <a:off x="2759" y="370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842" name="Text Box 421">
                <a:extLst>
                  <a:ext uri="{FF2B5EF4-FFF2-40B4-BE49-F238E27FC236}">
                    <a16:creationId xmlns:a16="http://schemas.microsoft.com/office/drawing/2014/main" id="{B28E28A9-E5F1-E142-B8BF-E0874F48D6F2}"/>
                  </a:ext>
                </a:extLst>
              </p:cNvPr>
              <p:cNvSpPr txBox="1">
                <a:spLocks noChangeArrowheads="1"/>
              </p:cNvSpPr>
              <p:nvPr/>
            </p:nvSpPr>
            <p:spPr bwMode="auto">
              <a:xfrm>
                <a:off x="2717" y="3676"/>
                <a:ext cx="444"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Arial" charset="0"/>
                    <a:ea typeface="ＭＳ Ｐゴシック" charset="0"/>
                  </a:rPr>
                  <a:t>SYNACK</a:t>
                </a:r>
              </a:p>
            </p:txBody>
          </p:sp>
        </p:grpSp>
      </p:grpSp>
      <p:sp>
        <p:nvSpPr>
          <p:cNvPr id="843" name="Rectangle 424">
            <a:extLst>
              <a:ext uri="{FF2B5EF4-FFF2-40B4-BE49-F238E27FC236}">
                <a16:creationId xmlns:a16="http://schemas.microsoft.com/office/drawing/2014/main" id="{6E37BF3E-D4DC-974D-992C-BCA1B9A0E488}"/>
              </a:ext>
            </a:extLst>
          </p:cNvPr>
          <p:cNvSpPr>
            <a:spLocks noChangeArrowheads="1"/>
          </p:cNvSpPr>
          <p:nvPr/>
        </p:nvSpPr>
        <p:spPr bwMode="auto">
          <a:xfrm>
            <a:off x="7037388" y="4141788"/>
            <a:ext cx="4652603"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web server responds with </a:t>
            </a:r>
            <a:r>
              <a:rPr lang="en-US" sz="2800" dirty="0">
                <a:solidFill>
                  <a:srgbClr val="C00000"/>
                </a:solidFill>
                <a:ea typeface="ＭＳ Ｐゴシック" charset="0"/>
              </a:rPr>
              <a:t>TCP SYNACK </a:t>
            </a:r>
            <a:r>
              <a:rPr lang="en-US" sz="2400" dirty="0">
                <a:solidFill>
                  <a:srgbClr val="000000"/>
                </a:solidFill>
                <a:ea typeface="ＭＳ Ｐゴシック" charset="0"/>
              </a:rPr>
              <a:t>(step 2 in TCP 3-way handshake)</a:t>
            </a:r>
            <a:endParaRPr lang="en-US" sz="2800" dirty="0">
              <a:solidFill>
                <a:srgbClr val="000000"/>
              </a:solidFill>
              <a:ea typeface="ＭＳ Ｐゴシック" charset="0"/>
            </a:endParaRPr>
          </a:p>
        </p:txBody>
      </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30774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wipe(down)">
                                      <p:cBhvr>
                                        <p:cTn id="7" dur="500"/>
                                        <p:tgtEl>
                                          <p:spTgt spid="53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42"/>
                                        </p:tgtEl>
                                        <p:attrNameLst>
                                          <p:attrName>style.visibility</p:attrName>
                                        </p:attrNameLst>
                                      </p:cBhvr>
                                      <p:to>
                                        <p:strVal val="visible"/>
                                      </p:to>
                                    </p:set>
                                    <p:animEffect transition="in" filter="wipe(up)">
                                      <p:cBhvr>
                                        <p:cTn id="11" dur="1000"/>
                                        <p:tgtEl>
                                          <p:spTgt spid="54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547"/>
                                        </p:tgtEl>
                                        <p:attrNameLst>
                                          <p:attrName>style.visibility</p:attrName>
                                        </p:attrNameLst>
                                      </p:cBhvr>
                                      <p:to>
                                        <p:strVal val="visible"/>
                                      </p:to>
                                    </p:set>
                                    <p:animEffect transition="in" filter="dissolve">
                                      <p:cBhvr>
                                        <p:cTn id="16" dur="500"/>
                                        <p:tgtEl>
                                          <p:spTgt spid="547"/>
                                        </p:tgtEl>
                                      </p:cBhvr>
                                    </p:animEffect>
                                  </p:childTnLst>
                                </p:cTn>
                              </p:par>
                              <p:par>
                                <p:cTn id="17" presetID="22" presetClass="entr" presetSubtype="1" fill="hold" nodeType="withEffect">
                                  <p:stCondLst>
                                    <p:cond delay="0"/>
                                  </p:stCondLst>
                                  <p:childTnLst>
                                    <p:set>
                                      <p:cBhvr>
                                        <p:cTn id="18" dur="1" fill="hold">
                                          <p:stCondLst>
                                            <p:cond delay="0"/>
                                          </p:stCondLst>
                                        </p:cTn>
                                        <p:tgtEl>
                                          <p:spTgt spid="734"/>
                                        </p:tgtEl>
                                        <p:attrNameLst>
                                          <p:attrName>style.visibility</p:attrName>
                                        </p:attrNameLst>
                                      </p:cBhvr>
                                      <p:to>
                                        <p:strVal val="visible"/>
                                      </p:to>
                                    </p:set>
                                    <p:animEffect transition="in" filter="wipe(up)">
                                      <p:cBhvr>
                                        <p:cTn id="19" dur="10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550"/>
                                        </p:tgtEl>
                                        <p:attrNameLst>
                                          <p:attrName>style.visibility</p:attrName>
                                        </p:attrNameLst>
                                      </p:cBhvr>
                                      <p:to>
                                        <p:strVal val="visible"/>
                                      </p:to>
                                    </p:set>
                                  </p:childTnLst>
                                </p:cTn>
                              </p:par>
                              <p:par>
                                <p:cTn id="24" presetID="9" presetClass="entr" presetSubtype="0" fill="hold" grpId="0" nodeType="withEffect">
                                  <p:stCondLst>
                                    <p:cond delay="0"/>
                                  </p:stCondLst>
                                  <p:childTnLst>
                                    <p:set>
                                      <p:cBhvr>
                                        <p:cTn id="25" dur="1" fill="hold">
                                          <p:stCondLst>
                                            <p:cond delay="0"/>
                                          </p:stCondLst>
                                        </p:cTn>
                                        <p:tgtEl>
                                          <p:spTgt spid="548"/>
                                        </p:tgtEl>
                                        <p:attrNameLst>
                                          <p:attrName>style.visibility</p:attrName>
                                        </p:attrNameLst>
                                      </p:cBhvr>
                                      <p:to>
                                        <p:strVal val="visible"/>
                                      </p:to>
                                    </p:set>
                                    <p:animEffect transition="in" filter="dissolve">
                                      <p:cBhvr>
                                        <p:cTn id="26" dur="500"/>
                                        <p:tgtEl>
                                          <p:spTgt spid="548"/>
                                        </p:tgtEl>
                                      </p:cBhvr>
                                    </p:animEffect>
                                  </p:childTnLst>
                                </p:cTn>
                              </p:par>
                            </p:childTnLst>
                          </p:cTn>
                        </p:par>
                        <p:par>
                          <p:cTn id="27" fill="hold">
                            <p:stCondLst>
                              <p:cond delay="500"/>
                            </p:stCondLst>
                            <p:childTnLst>
                              <p:par>
                                <p:cTn id="28" presetID="0" presetClass="path" presetSubtype="0" accel="50000" decel="50000" fill="hold" nodeType="afterEffect">
                                  <p:stCondLst>
                                    <p:cond delay="0"/>
                                  </p:stCondLst>
                                  <p:childTnLst>
                                    <p:animMotion origin="layout" path="M 2.5E-6 -4.44444E-6 C 0.00052 0.02477 -0.0017 0.01806 -0.00117 0.04468 L 0.30299 0.04584 C 0.25677 0.14121 0.25455 0.14862 0.20924 0.23473 C 0.26836 0.18542 0.34922 0.13797 0.40846 0.08843 C 0.35976 0.20903 0.30924 0.34121 0.2612 0.46181 L 0.02838 0.46274 C 0.02838 0.42547 0.02786 0.42223 0.02786 0.38588 " pathEditMode="relative" rAng="0" ptsTypes="AAAAAAAA">
                                      <p:cBhvr>
                                        <p:cTn id="29" dur="3000" fill="hold"/>
                                        <p:tgtEl>
                                          <p:spTgt spid="550"/>
                                        </p:tgtEl>
                                        <p:attrNameLst>
                                          <p:attrName>ppt_x</p:attrName>
                                          <p:attrName>ppt_y</p:attrName>
                                        </p:attrNameLst>
                                      </p:cBhvr>
                                      <p:rCtr x="20365" y="23125"/>
                                    </p:animMotion>
                                  </p:childTnLst>
                                </p:cTn>
                              </p:par>
                              <p:par>
                                <p:cTn id="30" presetID="9" presetClass="exit" presetSubtype="0" fill="hold" nodeType="withEffect">
                                  <p:stCondLst>
                                    <p:cond delay="0"/>
                                  </p:stCondLst>
                                  <p:childTnLst>
                                    <p:animEffect transition="out" filter="dissolve">
                                      <p:cBhvr>
                                        <p:cTn id="31" dur="500"/>
                                        <p:tgtEl>
                                          <p:spTgt spid="734"/>
                                        </p:tgtEl>
                                      </p:cBhvr>
                                    </p:animEffect>
                                    <p:set>
                                      <p:cBhvr>
                                        <p:cTn id="32" dur="1" fill="hold">
                                          <p:stCondLst>
                                            <p:cond delay="499"/>
                                          </p:stCondLst>
                                        </p:cTn>
                                        <p:tgtEl>
                                          <p:spTgt spid="734"/>
                                        </p:tgtEl>
                                        <p:attrNameLst>
                                          <p:attrName>style.visibility</p:attrName>
                                        </p:attrNameLst>
                                      </p:cBhvr>
                                      <p:to>
                                        <p:strVal val="hidden"/>
                                      </p:to>
                                    </p:set>
                                  </p:childTnLst>
                                </p:cTn>
                              </p:par>
                            </p:childTnLst>
                          </p:cTn>
                        </p:par>
                        <p:par>
                          <p:cTn id="33" fill="hold">
                            <p:stCondLst>
                              <p:cond delay="3500"/>
                            </p:stCondLst>
                            <p:childTnLst>
                              <p:par>
                                <p:cTn id="34" presetID="22" presetClass="entr" presetSubtype="4" fill="hold" nodeType="afterEffect">
                                  <p:stCondLst>
                                    <p:cond delay="0"/>
                                  </p:stCondLst>
                                  <p:childTnLst>
                                    <p:set>
                                      <p:cBhvr>
                                        <p:cTn id="35" dur="1" fill="hold">
                                          <p:stCondLst>
                                            <p:cond delay="0"/>
                                          </p:stCondLst>
                                        </p:cTn>
                                        <p:tgtEl>
                                          <p:spTgt spid="725"/>
                                        </p:tgtEl>
                                        <p:attrNameLst>
                                          <p:attrName>style.visibility</p:attrName>
                                        </p:attrNameLst>
                                      </p:cBhvr>
                                      <p:to>
                                        <p:strVal val="visible"/>
                                      </p:to>
                                    </p:set>
                                    <p:animEffect transition="in" filter="wipe(down)">
                                      <p:cBhvr>
                                        <p:cTn id="36" dur="1000"/>
                                        <p:tgtEl>
                                          <p:spTgt spid="7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560"/>
                                        </p:tgtEl>
                                        <p:attrNameLst>
                                          <p:attrName>style.visibility</p:attrName>
                                        </p:attrNameLst>
                                      </p:cBhvr>
                                      <p:to>
                                        <p:strVal val="visible"/>
                                      </p:to>
                                    </p:set>
                                    <p:animEffect transition="in" filter="wipe(down)">
                                      <p:cBhvr>
                                        <p:cTn id="41" dur="500"/>
                                        <p:tgtEl>
                                          <p:spTgt spid="560"/>
                                        </p:tgtEl>
                                      </p:cBhvr>
                                    </p:animEffect>
                                  </p:childTnLst>
                                </p:cTn>
                              </p:par>
                              <p:par>
                                <p:cTn id="42" presetID="9" presetClass="exit" presetSubtype="0" fill="hold" nodeType="withEffect">
                                  <p:stCondLst>
                                    <p:cond delay="0"/>
                                  </p:stCondLst>
                                  <p:childTnLst>
                                    <p:animEffect transition="out" filter="dissolve">
                                      <p:cBhvr>
                                        <p:cTn id="43" dur="500"/>
                                        <p:tgtEl>
                                          <p:spTgt spid="550"/>
                                        </p:tgtEl>
                                      </p:cBhvr>
                                    </p:animEffect>
                                    <p:set>
                                      <p:cBhvr>
                                        <p:cTn id="44" dur="1" fill="hold">
                                          <p:stCondLst>
                                            <p:cond delay="499"/>
                                          </p:stCondLst>
                                        </p:cTn>
                                        <p:tgtEl>
                                          <p:spTgt spid="55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560"/>
                                        </p:tgtEl>
                                      </p:cBhvr>
                                    </p:animEffect>
                                    <p:set>
                                      <p:cBhvr>
                                        <p:cTn id="49" dur="1" fill="hold">
                                          <p:stCondLst>
                                            <p:cond delay="499"/>
                                          </p:stCondLst>
                                        </p:cTn>
                                        <p:tgtEl>
                                          <p:spTgt spid="56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757"/>
                                        </p:tgtEl>
                                        <p:attrNameLst>
                                          <p:attrName>style.visibility</p:attrName>
                                        </p:attrNameLst>
                                      </p:cBhvr>
                                      <p:to>
                                        <p:strVal val="visible"/>
                                      </p:to>
                                    </p:set>
                                    <p:animEffect transition="in" filter="wipe(up)">
                                      <p:cBhvr>
                                        <p:cTn id="54" dur="500"/>
                                        <p:tgtEl>
                                          <p:spTgt spid="757"/>
                                        </p:tgtEl>
                                      </p:cBhvr>
                                    </p:animEffect>
                                  </p:childTnLst>
                                </p:cTn>
                              </p:par>
                            </p:childTnLst>
                          </p:cTn>
                        </p:par>
                        <p:par>
                          <p:cTn id="55" fill="hold">
                            <p:stCondLst>
                              <p:cond delay="500"/>
                            </p:stCondLst>
                            <p:childTnLst>
                              <p:par>
                                <p:cTn id="56" presetID="9" presetClass="entr" presetSubtype="0" fill="hold" grpId="0" nodeType="afterEffect">
                                  <p:stCondLst>
                                    <p:cond delay="0"/>
                                  </p:stCondLst>
                                  <p:childTnLst>
                                    <p:set>
                                      <p:cBhvr>
                                        <p:cTn id="57" dur="1" fill="hold">
                                          <p:stCondLst>
                                            <p:cond delay="0"/>
                                          </p:stCondLst>
                                        </p:cTn>
                                        <p:tgtEl>
                                          <p:spTgt spid="843"/>
                                        </p:tgtEl>
                                        <p:attrNameLst>
                                          <p:attrName>style.visibility</p:attrName>
                                        </p:attrNameLst>
                                      </p:cBhvr>
                                      <p:to>
                                        <p:strVal val="visible"/>
                                      </p:to>
                                    </p:set>
                                    <p:animEffect transition="in" filter="dissolve">
                                      <p:cBhvr>
                                        <p:cTn id="58" dur="500"/>
                                        <p:tgtEl>
                                          <p:spTgt spid="843"/>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833"/>
                                        </p:tgtEl>
                                        <p:attrNameLst>
                                          <p:attrName>style.visibility</p:attrName>
                                        </p:attrNameLst>
                                      </p:cBhvr>
                                      <p:to>
                                        <p:strVal val="visible"/>
                                      </p:to>
                                    </p:set>
                                    <p:animEffect transition="in" filter="dissolve">
                                      <p:cBhvr>
                                        <p:cTn id="63" dur="500"/>
                                        <p:tgtEl>
                                          <p:spTgt spid="833"/>
                                        </p:tgtEl>
                                      </p:cBhvr>
                                    </p:animEffect>
                                  </p:childTnLst>
                                </p:cTn>
                              </p:par>
                            </p:childTnLst>
                          </p:cTn>
                        </p:par>
                        <p:par>
                          <p:cTn id="64" fill="hold">
                            <p:stCondLst>
                              <p:cond delay="500"/>
                            </p:stCondLst>
                            <p:childTnLst>
                              <p:par>
                                <p:cTn id="65" presetID="0" presetClass="path" presetSubtype="0" accel="50000" decel="50000" fill="hold" nodeType="afterEffect">
                                  <p:stCondLst>
                                    <p:cond delay="0"/>
                                  </p:stCondLst>
                                  <p:childTnLst>
                                    <p:animMotion origin="layout" path="M -0.00052 -0.00092 L -0.00052 0.09421 L 0.25287 0.09121 L 0.39297 -0.29166 L 0.18503 -0.15208 L 0.28034 -0.33079 L -0.02916 -0.3331 C -0.02916 -0.3618 -0.02916 -0.3618 -0.02877 -0.39051 " pathEditMode="relative" rAng="0" ptsTypes="AAAAAAAA">
                                      <p:cBhvr>
                                        <p:cTn id="66" dur="3000" fill="hold"/>
                                        <p:tgtEl>
                                          <p:spTgt spid="833"/>
                                        </p:tgtEl>
                                        <p:attrNameLst>
                                          <p:attrName>ppt_x</p:attrName>
                                          <p:attrName>ppt_y</p:attrName>
                                        </p:attrNameLst>
                                      </p:cBhvr>
                                      <p:rCtr x="18242" y="-14722"/>
                                    </p:animMotion>
                                  </p:childTnLst>
                                </p:cTn>
                              </p:par>
                            </p:childTnLst>
                          </p:cTn>
                        </p:par>
                        <p:par>
                          <p:cTn id="67" fill="hold">
                            <p:stCondLst>
                              <p:cond delay="3500"/>
                            </p:stCondLst>
                            <p:childTnLst>
                              <p:par>
                                <p:cTn id="68" presetID="9" presetClass="exit" presetSubtype="0" fill="hold" nodeType="afterEffect">
                                  <p:stCondLst>
                                    <p:cond delay="0"/>
                                  </p:stCondLst>
                                  <p:childTnLst>
                                    <p:animEffect transition="out" filter="dissolve">
                                      <p:cBhvr>
                                        <p:cTn id="69" dur="500"/>
                                        <p:tgtEl>
                                          <p:spTgt spid="757"/>
                                        </p:tgtEl>
                                      </p:cBhvr>
                                    </p:animEffect>
                                    <p:set>
                                      <p:cBhvr>
                                        <p:cTn id="70" dur="1" fill="hold">
                                          <p:stCondLst>
                                            <p:cond delay="499"/>
                                          </p:stCondLst>
                                        </p:cTn>
                                        <p:tgtEl>
                                          <p:spTgt spid="757"/>
                                        </p:tgtEl>
                                        <p:attrNameLst>
                                          <p:attrName>style.visibility</p:attrName>
                                        </p:attrNameLst>
                                      </p:cBhvr>
                                      <p:to>
                                        <p:strVal val="hidden"/>
                                      </p:to>
                                    </p:set>
                                  </p:childTnLst>
                                </p:cTn>
                              </p:par>
                              <p:par>
                                <p:cTn id="71" presetID="9" presetClass="exit" presetSubtype="0" fill="hold" nodeType="withEffect">
                                  <p:stCondLst>
                                    <p:cond delay="0"/>
                                  </p:stCondLst>
                                  <p:childTnLst>
                                    <p:animEffect transition="out" filter="dissolve">
                                      <p:cBhvr>
                                        <p:cTn id="72" dur="500"/>
                                        <p:tgtEl>
                                          <p:spTgt spid="560"/>
                                        </p:tgtEl>
                                      </p:cBhvr>
                                    </p:animEffect>
                                    <p:set>
                                      <p:cBhvr>
                                        <p:cTn id="73" dur="1" fill="hold">
                                          <p:stCondLst>
                                            <p:cond delay="499"/>
                                          </p:stCondLst>
                                        </p:cTn>
                                        <p:tgtEl>
                                          <p:spTgt spid="560"/>
                                        </p:tgtEl>
                                        <p:attrNameLst>
                                          <p:attrName>style.visibility</p:attrName>
                                        </p:attrNameLst>
                                      </p:cBhvr>
                                      <p:to>
                                        <p:strVal val="hidden"/>
                                      </p:to>
                                    </p:set>
                                  </p:childTnLst>
                                </p:cTn>
                              </p:par>
                              <p:par>
                                <p:cTn id="74" presetID="9" presetClass="exit" presetSubtype="0" fill="hold" nodeType="withEffect">
                                  <p:stCondLst>
                                    <p:cond delay="0"/>
                                  </p:stCondLst>
                                  <p:childTnLst>
                                    <p:animEffect transition="out" filter="dissolve">
                                      <p:cBhvr>
                                        <p:cTn id="75" dur="500"/>
                                        <p:tgtEl>
                                          <p:spTgt spid="725"/>
                                        </p:tgtEl>
                                      </p:cBhvr>
                                    </p:animEffect>
                                    <p:set>
                                      <p:cBhvr>
                                        <p:cTn id="76" dur="1" fill="hold">
                                          <p:stCondLst>
                                            <p:cond delay="499"/>
                                          </p:stCondLst>
                                        </p:cTn>
                                        <p:tgtEl>
                                          <p:spTgt spid="72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9" presetClass="exit" presetSubtype="0" fill="hold" nodeType="clickEffect">
                                  <p:stCondLst>
                                    <p:cond delay="0"/>
                                  </p:stCondLst>
                                  <p:childTnLst>
                                    <p:animEffect transition="out" filter="dissolve">
                                      <p:cBhvr>
                                        <p:cTn id="80" dur="500"/>
                                        <p:tgtEl>
                                          <p:spTgt spid="833"/>
                                        </p:tgtEl>
                                      </p:cBhvr>
                                    </p:animEffect>
                                    <p:set>
                                      <p:cBhvr>
                                        <p:cTn id="81" dur="1" fill="hold">
                                          <p:stCondLst>
                                            <p:cond delay="499"/>
                                          </p:stCondLst>
                                        </p:cTn>
                                        <p:tgtEl>
                                          <p:spTgt spid="833"/>
                                        </p:tgtEl>
                                        <p:attrNameLst>
                                          <p:attrName>style.visibility</p:attrName>
                                        </p:attrNameLst>
                                      </p:cBhvr>
                                      <p:to>
                                        <p:strVal val="hidden"/>
                                      </p:to>
                                    </p:set>
                                  </p:childTnLst>
                                </p:cTn>
                              </p:par>
                            </p:childTnLst>
                          </p:cTn>
                        </p:par>
                        <p:par>
                          <p:cTn id="82" fill="hold">
                            <p:stCondLst>
                              <p:cond delay="500"/>
                            </p:stCondLst>
                            <p:childTnLst>
                              <p:par>
                                <p:cTn id="83" presetID="22" presetClass="entr" presetSubtype="4" fill="hold" nodeType="afterEffect">
                                  <p:stCondLst>
                                    <p:cond delay="0"/>
                                  </p:stCondLst>
                                  <p:childTnLst>
                                    <p:set>
                                      <p:cBhvr>
                                        <p:cTn id="84" dur="1" fill="hold">
                                          <p:stCondLst>
                                            <p:cond delay="0"/>
                                          </p:stCondLst>
                                        </p:cTn>
                                        <p:tgtEl>
                                          <p:spTgt spid="812"/>
                                        </p:tgtEl>
                                        <p:attrNameLst>
                                          <p:attrName>style.visibility</p:attrName>
                                        </p:attrNameLst>
                                      </p:cBhvr>
                                      <p:to>
                                        <p:strVal val="visible"/>
                                      </p:to>
                                    </p:set>
                                    <p:animEffect transition="in" filter="wipe(down)">
                                      <p:cBhvr>
                                        <p:cTn id="85" dur="1000"/>
                                        <p:tgtEl>
                                          <p:spTgt spid="812"/>
                                        </p:tgtEl>
                                      </p:cBhvr>
                                    </p:animEffect>
                                  </p:childTnLst>
                                </p:cTn>
                              </p:par>
                            </p:childTnLst>
                          </p:cTn>
                        </p:par>
                        <p:par>
                          <p:cTn id="86" fill="hold">
                            <p:stCondLst>
                              <p:cond delay="1500"/>
                            </p:stCondLst>
                            <p:childTnLst>
                              <p:par>
                                <p:cTn id="87" presetID="9" presetClass="entr" presetSubtype="0" fill="hold" grpId="0" nodeType="afterEffect">
                                  <p:stCondLst>
                                    <p:cond delay="0"/>
                                  </p:stCondLst>
                                  <p:childTnLst>
                                    <p:set>
                                      <p:cBhvr>
                                        <p:cTn id="88" dur="1" fill="hold">
                                          <p:stCondLst>
                                            <p:cond delay="0"/>
                                          </p:stCondLst>
                                        </p:cTn>
                                        <p:tgtEl>
                                          <p:spTgt spid="549"/>
                                        </p:tgtEl>
                                        <p:attrNameLst>
                                          <p:attrName>style.visibility</p:attrName>
                                        </p:attrNameLst>
                                      </p:cBhvr>
                                      <p:to>
                                        <p:strVal val="visible"/>
                                      </p:to>
                                    </p:set>
                                    <p:animEffect transition="in" filter="dissolve">
                                      <p:cBhvr>
                                        <p:cTn id="89" dur="500"/>
                                        <p:tgtEl>
                                          <p:spTgt spid="5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7" grpId="0"/>
      <p:bldP spid="548" grpId="0"/>
      <p:bldP spid="549" grpId="0"/>
      <p:bldP spid="84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AC08B47-1C0E-5D48-A9ED-A80A9C43504C}"/>
              </a:ext>
            </a:extLst>
          </p:cNvPr>
          <p:cNvSpPr>
            <a:spLocks noGrp="1"/>
          </p:cNvSpPr>
          <p:nvPr>
            <p:ph type="title"/>
          </p:nvPr>
        </p:nvSpPr>
        <p:spPr>
          <a:xfrm>
            <a:off x="811306" y="303903"/>
            <a:ext cx="10999694" cy="894622"/>
          </a:xfrm>
        </p:spPr>
        <p:txBody>
          <a:bodyPr>
            <a:noAutofit/>
          </a:bodyPr>
          <a:lstStyle/>
          <a:p>
            <a:r>
              <a:rPr lang="en-US" b="0" dirty="0">
                <a:latin typeface="+mn-lt"/>
              </a:rPr>
              <a:t>A day in the life… HTTP request/reply </a:t>
            </a:r>
            <a:endParaRPr lang="en-US" sz="3200" b="0" dirty="0">
              <a:latin typeface="+mn-lt"/>
            </a:endParaRPr>
          </a:p>
        </p:txBody>
      </p:sp>
      <p:sp>
        <p:nvSpPr>
          <p:cNvPr id="5" name="Slide Number Placeholder 4">
            <a:extLst>
              <a:ext uri="{FF2B5EF4-FFF2-40B4-BE49-F238E27FC236}">
                <a16:creationId xmlns:a16="http://schemas.microsoft.com/office/drawing/2014/main" id="{818B350A-665A-4B4E-8611-F7A0C3B2DC51}"/>
              </a:ext>
            </a:extLst>
          </p:cNvPr>
          <p:cNvSpPr>
            <a:spLocks noGrp="1"/>
          </p:cNvSpPr>
          <p:nvPr>
            <p:ph type="sldNum" sz="quarter" idx="4"/>
          </p:nvPr>
        </p:nvSpPr>
        <p:spPr/>
        <p:txBody>
          <a:bodyPr/>
          <a:lstStyle/>
          <a:p>
            <a:r>
              <a:rPr lang="en-US" dirty="0"/>
              <a:t>Link Layer: 6-</a:t>
            </a:r>
            <a:fld id="{C4204591-24BD-A542-B9D5-F8D8A88D2FEE}" type="slidenum">
              <a:rPr lang="en-US" smtClean="0"/>
              <a:pPr/>
              <a:t>72</a:t>
            </a:fld>
            <a:endParaRPr lang="en-US" dirty="0"/>
          </a:p>
        </p:txBody>
      </p:sp>
      <p:sp>
        <p:nvSpPr>
          <p:cNvPr id="295" name="Freeform 3">
            <a:extLst>
              <a:ext uri="{FF2B5EF4-FFF2-40B4-BE49-F238E27FC236}">
                <a16:creationId xmlns:a16="http://schemas.microsoft.com/office/drawing/2014/main" id="{DF7BB4DC-D674-5D48-AD3D-92259D4E8719}"/>
              </a:ext>
            </a:extLst>
          </p:cNvPr>
          <p:cNvSpPr>
            <a:spLocks/>
          </p:cNvSpPr>
          <p:nvPr/>
        </p:nvSpPr>
        <p:spPr bwMode="auto">
          <a:xfrm>
            <a:off x="691870" y="1878292"/>
            <a:ext cx="3554412" cy="2754313"/>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solidFill>
            <a:srgbClr val="9CE0FA"/>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7" name="Line 36">
            <a:extLst>
              <a:ext uri="{FF2B5EF4-FFF2-40B4-BE49-F238E27FC236}">
                <a16:creationId xmlns:a16="http://schemas.microsoft.com/office/drawing/2014/main" id="{57A4B698-E5A9-CC49-A803-B00E5B0F4E5B}"/>
              </a:ext>
            </a:extLst>
          </p:cNvPr>
          <p:cNvSpPr>
            <a:spLocks noChangeShapeType="1"/>
          </p:cNvSpPr>
          <p:nvPr/>
        </p:nvSpPr>
        <p:spPr bwMode="auto">
          <a:xfrm flipV="1">
            <a:off x="3693832" y="2949855"/>
            <a:ext cx="155575" cy="1428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8" name="Line 43">
            <a:extLst>
              <a:ext uri="{FF2B5EF4-FFF2-40B4-BE49-F238E27FC236}">
                <a16:creationId xmlns:a16="http://schemas.microsoft.com/office/drawing/2014/main" id="{4299F198-F6BC-D84B-A132-247DE12D88BC}"/>
              </a:ext>
            </a:extLst>
          </p:cNvPr>
          <p:cNvSpPr>
            <a:spLocks noChangeShapeType="1"/>
          </p:cNvSpPr>
          <p:nvPr/>
        </p:nvSpPr>
        <p:spPr bwMode="auto">
          <a:xfrm flipV="1">
            <a:off x="2584170" y="3122892"/>
            <a:ext cx="695325" cy="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9" name="Line 44">
            <a:extLst>
              <a:ext uri="{FF2B5EF4-FFF2-40B4-BE49-F238E27FC236}">
                <a16:creationId xmlns:a16="http://schemas.microsoft.com/office/drawing/2014/main" id="{DC9B9DDD-57B4-5C47-B709-CC1E60CA572F}"/>
              </a:ext>
            </a:extLst>
          </p:cNvPr>
          <p:cNvSpPr>
            <a:spLocks noChangeShapeType="1"/>
          </p:cNvSpPr>
          <p:nvPr/>
        </p:nvSpPr>
        <p:spPr bwMode="auto">
          <a:xfrm flipV="1">
            <a:off x="3843057" y="2806980"/>
            <a:ext cx="138113" cy="142875"/>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30" name="Line 48">
            <a:extLst>
              <a:ext uri="{FF2B5EF4-FFF2-40B4-BE49-F238E27FC236}">
                <a16:creationId xmlns:a16="http://schemas.microsoft.com/office/drawing/2014/main" id="{4DEE8A35-1100-9F4E-9ADC-43B2758E16DA}"/>
              </a:ext>
            </a:extLst>
          </p:cNvPr>
          <p:cNvSpPr>
            <a:spLocks noChangeShapeType="1"/>
          </p:cNvSpPr>
          <p:nvPr/>
        </p:nvSpPr>
        <p:spPr bwMode="auto">
          <a:xfrm flipV="1">
            <a:off x="3198532" y="3341967"/>
            <a:ext cx="512763" cy="61277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581" name="Group 580">
            <a:extLst>
              <a:ext uri="{FF2B5EF4-FFF2-40B4-BE49-F238E27FC236}">
                <a16:creationId xmlns:a16="http://schemas.microsoft.com/office/drawing/2014/main" id="{4D6B2B90-1080-3C45-8723-93F56B08E56C}"/>
              </a:ext>
            </a:extLst>
          </p:cNvPr>
          <p:cNvGrpSpPr/>
          <p:nvPr/>
        </p:nvGrpSpPr>
        <p:grpSpPr>
          <a:xfrm>
            <a:off x="3087416" y="2965438"/>
            <a:ext cx="960147" cy="436668"/>
            <a:chOff x="3668110" y="2448910"/>
            <a:chExt cx="3794234" cy="2165130"/>
          </a:xfrm>
        </p:grpSpPr>
        <p:sp>
          <p:nvSpPr>
            <p:cNvPr id="582" name="Rectangle 581">
              <a:extLst>
                <a:ext uri="{FF2B5EF4-FFF2-40B4-BE49-F238E27FC236}">
                  <a16:creationId xmlns:a16="http://schemas.microsoft.com/office/drawing/2014/main" id="{B1476A90-F591-974E-B11C-39A30B0F987B}"/>
                </a:ext>
              </a:extLst>
            </p:cNvPr>
            <p:cNvSpPr/>
            <p:nvPr/>
          </p:nvSpPr>
          <p:spPr>
            <a:xfrm>
              <a:off x="3668110" y="3741409"/>
              <a:ext cx="3780587" cy="872631"/>
            </a:xfrm>
            <a:prstGeom prst="rect">
              <a:avLst/>
            </a:prstGeom>
            <a:gradFill>
              <a:gsLst>
                <a:gs pos="0">
                  <a:srgbClr val="B8C2C9"/>
                </a:gs>
                <a:gs pos="21000">
                  <a:schemeClr val="bg1"/>
                </a:gs>
                <a:gs pos="60000">
                  <a:srgbClr val="D6DCE0"/>
                </a:gs>
                <a:gs pos="100000">
                  <a:srgbClr val="B8C2C9"/>
                </a:gs>
              </a:gsLst>
              <a:lin ang="0" scaled="0"/>
            </a:gra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3" name="Freeform 582">
              <a:extLst>
                <a:ext uri="{FF2B5EF4-FFF2-40B4-BE49-F238E27FC236}">
                  <a16:creationId xmlns:a16="http://schemas.microsoft.com/office/drawing/2014/main" id="{FAF65266-E375-3A4E-8042-0B0D6B8CFA60}"/>
                </a:ext>
              </a:extLst>
            </p:cNvPr>
            <p:cNvSpPr/>
            <p:nvPr/>
          </p:nvSpPr>
          <p:spPr>
            <a:xfrm>
              <a:off x="3678620" y="2448910"/>
              <a:ext cx="3783724" cy="1324303"/>
            </a:xfrm>
            <a:custGeom>
              <a:avLst/>
              <a:gdLst>
                <a:gd name="connsiteX0" fmla="*/ 0 w 3783724"/>
                <a:gd name="connsiteY0" fmla="*/ 1313793 h 1324303"/>
                <a:gd name="connsiteX1" fmla="*/ 0 w 3783724"/>
                <a:gd name="connsiteY1" fmla="*/ 1313793 h 1324303"/>
                <a:gd name="connsiteX2" fmla="*/ 252248 w 3783724"/>
                <a:gd name="connsiteY2" fmla="*/ 0 h 1324303"/>
                <a:gd name="connsiteX3" fmla="*/ 3415862 w 3783724"/>
                <a:gd name="connsiteY3" fmla="*/ 21020 h 1324303"/>
                <a:gd name="connsiteX4" fmla="*/ 3783724 w 3783724"/>
                <a:gd name="connsiteY4" fmla="*/ 1324303 h 1324303"/>
                <a:gd name="connsiteX5" fmla="*/ 0 w 3783724"/>
                <a:gd name="connsiteY5" fmla="*/ 1313793 h 1324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724" h="1324303">
                  <a:moveTo>
                    <a:pt x="0" y="1313793"/>
                  </a:moveTo>
                  <a:lnTo>
                    <a:pt x="0" y="1313793"/>
                  </a:lnTo>
                  <a:lnTo>
                    <a:pt x="252248" y="0"/>
                  </a:lnTo>
                  <a:lnTo>
                    <a:pt x="3415862" y="21020"/>
                  </a:lnTo>
                  <a:lnTo>
                    <a:pt x="3783724" y="1324303"/>
                  </a:lnTo>
                  <a:lnTo>
                    <a:pt x="0" y="1313793"/>
                  </a:lnTo>
                  <a:close/>
                </a:path>
              </a:pathLst>
            </a:cu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584" name="Group 583">
              <a:extLst>
                <a:ext uri="{FF2B5EF4-FFF2-40B4-BE49-F238E27FC236}">
                  <a16:creationId xmlns:a16="http://schemas.microsoft.com/office/drawing/2014/main" id="{A1FA9C68-339B-614C-9E34-CDEAC150A5DD}"/>
                </a:ext>
              </a:extLst>
            </p:cNvPr>
            <p:cNvGrpSpPr/>
            <p:nvPr/>
          </p:nvGrpSpPr>
          <p:grpSpPr>
            <a:xfrm>
              <a:off x="3941378" y="2603243"/>
              <a:ext cx="3202061" cy="1066110"/>
              <a:chOff x="7939341" y="3037317"/>
              <a:chExt cx="897649" cy="353919"/>
            </a:xfrm>
          </p:grpSpPr>
          <p:sp>
            <p:nvSpPr>
              <p:cNvPr id="585" name="Freeform 584">
                <a:extLst>
                  <a:ext uri="{FF2B5EF4-FFF2-40B4-BE49-F238E27FC236}">
                    <a16:creationId xmlns:a16="http://schemas.microsoft.com/office/drawing/2014/main" id="{D8C9439F-A149-D942-929A-18B7B9A8DCF4}"/>
                  </a:ext>
                </a:extLst>
              </p:cNvPr>
              <p:cNvSpPr/>
              <p:nvPr/>
            </p:nvSpPr>
            <p:spPr>
              <a:xfrm>
                <a:off x="7964170" y="30373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6" name="Freeform 585">
                <a:extLst>
                  <a:ext uri="{FF2B5EF4-FFF2-40B4-BE49-F238E27FC236}">
                    <a16:creationId xmlns:a16="http://schemas.microsoft.com/office/drawing/2014/main" id="{0C0CC8C6-CE81-EF42-BA4E-3A45D13E6CD2}"/>
                  </a:ext>
                </a:extLst>
              </p:cNvPr>
              <p:cNvSpPr/>
              <p:nvPr/>
            </p:nvSpPr>
            <p:spPr>
              <a:xfrm>
                <a:off x="8519948" y="32067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7" name="Freeform 586">
                <a:extLst>
                  <a:ext uri="{FF2B5EF4-FFF2-40B4-BE49-F238E27FC236}">
                    <a16:creationId xmlns:a16="http://schemas.microsoft.com/office/drawing/2014/main" id="{3E8C4D08-870E-A742-950E-F94FEE119597}"/>
                  </a:ext>
                </a:extLst>
              </p:cNvPr>
              <p:cNvSpPr/>
              <p:nvPr/>
            </p:nvSpPr>
            <p:spPr>
              <a:xfrm>
                <a:off x="7939341" y="32067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88" name="Freeform 587">
                <a:extLst>
                  <a:ext uri="{FF2B5EF4-FFF2-40B4-BE49-F238E27FC236}">
                    <a16:creationId xmlns:a16="http://schemas.microsoft.com/office/drawing/2014/main" id="{AF1A2733-0B79-E940-8171-436600A9A36D}"/>
                  </a:ext>
                </a:extLst>
              </p:cNvPr>
              <p:cNvSpPr/>
              <p:nvPr/>
            </p:nvSpPr>
            <p:spPr>
              <a:xfrm>
                <a:off x="8047413" y="31234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638" name="Rectangle 37">
            <a:extLst>
              <a:ext uri="{FF2B5EF4-FFF2-40B4-BE49-F238E27FC236}">
                <a16:creationId xmlns:a16="http://schemas.microsoft.com/office/drawing/2014/main" id="{6E62C662-849A-5546-97FB-27C419E31ED7}"/>
              </a:ext>
            </a:extLst>
          </p:cNvPr>
          <p:cNvSpPr>
            <a:spLocks noChangeArrowheads="1"/>
          </p:cNvSpPr>
          <p:nvPr/>
        </p:nvSpPr>
        <p:spPr bwMode="auto">
          <a:xfrm rot="5400000">
            <a:off x="2648281" y="3003260"/>
            <a:ext cx="134168" cy="25558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39" name="Rectangle 37">
            <a:extLst>
              <a:ext uri="{FF2B5EF4-FFF2-40B4-BE49-F238E27FC236}">
                <a16:creationId xmlns:a16="http://schemas.microsoft.com/office/drawing/2014/main" id="{CE5D4DD5-02BB-9C42-86C9-F0B5A6635376}"/>
              </a:ext>
            </a:extLst>
          </p:cNvPr>
          <p:cNvSpPr>
            <a:spLocks noChangeArrowheads="1"/>
          </p:cNvSpPr>
          <p:nvPr/>
        </p:nvSpPr>
        <p:spPr bwMode="auto">
          <a:xfrm rot="5400000">
            <a:off x="3522564" y="4176324"/>
            <a:ext cx="140795" cy="179874"/>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sp>
        <p:nvSpPr>
          <p:cNvPr id="672" name="Rectangle 37">
            <a:extLst>
              <a:ext uri="{FF2B5EF4-FFF2-40B4-BE49-F238E27FC236}">
                <a16:creationId xmlns:a16="http://schemas.microsoft.com/office/drawing/2014/main" id="{9481655E-53B9-E148-87BB-DA888D40383A}"/>
              </a:ext>
            </a:extLst>
          </p:cNvPr>
          <p:cNvSpPr>
            <a:spLocks noChangeArrowheads="1"/>
          </p:cNvSpPr>
          <p:nvPr/>
        </p:nvSpPr>
        <p:spPr bwMode="auto">
          <a:xfrm rot="2603620">
            <a:off x="3123075" y="3881648"/>
            <a:ext cx="140795" cy="235527"/>
          </a:xfrm>
          <a:prstGeom prst="rect">
            <a:avLst/>
          </a:prstGeom>
          <a:gradFill rotWithShape="1">
            <a:gsLst>
              <a:gs pos="0">
                <a:srgbClr val="0000A8"/>
              </a:gs>
              <a:gs pos="50000">
                <a:srgbClr val="FFFFFF"/>
              </a:gs>
              <a:gs pos="99000">
                <a:srgbClr val="0000A8"/>
              </a:gs>
            </a:gsLst>
            <a:lin ang="0" scaled="1"/>
          </a:gradFill>
          <a:ln w="9525">
            <a:solidFill>
              <a:srgbClr val="008000">
                <a:alpha val="15000"/>
              </a:srgbClr>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Comic Sans MS" pitchFamily="66" charset="0"/>
              <a:ea typeface="ＭＳ Ｐゴシック" charset="0"/>
            </a:endParaRPr>
          </a:p>
        </p:txBody>
      </p:sp>
      <p:grpSp>
        <p:nvGrpSpPr>
          <p:cNvPr id="589" name="Group 588">
            <a:extLst>
              <a:ext uri="{FF2B5EF4-FFF2-40B4-BE49-F238E27FC236}">
                <a16:creationId xmlns:a16="http://schemas.microsoft.com/office/drawing/2014/main" id="{E25D2C38-52A6-D74C-B8F5-760511B66010}"/>
              </a:ext>
            </a:extLst>
          </p:cNvPr>
          <p:cNvGrpSpPr/>
          <p:nvPr/>
        </p:nvGrpSpPr>
        <p:grpSpPr>
          <a:xfrm>
            <a:off x="2647027" y="4019872"/>
            <a:ext cx="853832" cy="472456"/>
            <a:chOff x="7493876" y="2774731"/>
            <a:chExt cx="1481958" cy="894622"/>
          </a:xfrm>
        </p:grpSpPr>
        <p:sp>
          <p:nvSpPr>
            <p:cNvPr id="590" name="Freeform 589">
              <a:extLst>
                <a:ext uri="{FF2B5EF4-FFF2-40B4-BE49-F238E27FC236}">
                  <a16:creationId xmlns:a16="http://schemas.microsoft.com/office/drawing/2014/main" id="{B0A245DD-4B67-F546-BF8C-E3D0A2C89B58}"/>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591" name="Oval 590">
              <a:extLst>
                <a:ext uri="{FF2B5EF4-FFF2-40B4-BE49-F238E27FC236}">
                  <a16:creationId xmlns:a16="http://schemas.microsoft.com/office/drawing/2014/main" id="{70CB17FC-C529-3648-AFDA-8721418A5095}"/>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592" name="Group 591">
              <a:extLst>
                <a:ext uri="{FF2B5EF4-FFF2-40B4-BE49-F238E27FC236}">
                  <a16:creationId xmlns:a16="http://schemas.microsoft.com/office/drawing/2014/main" id="{D413B80D-C7DB-534C-8DA8-F00D300DBC88}"/>
                </a:ext>
              </a:extLst>
            </p:cNvPr>
            <p:cNvGrpSpPr/>
            <p:nvPr/>
          </p:nvGrpSpPr>
          <p:grpSpPr>
            <a:xfrm>
              <a:off x="7713663" y="2848339"/>
              <a:ext cx="1042107" cy="425543"/>
              <a:chOff x="7786941" y="2884917"/>
              <a:chExt cx="897649" cy="353919"/>
            </a:xfrm>
          </p:grpSpPr>
          <p:sp>
            <p:nvSpPr>
              <p:cNvPr id="593" name="Freeform 592">
                <a:extLst>
                  <a:ext uri="{FF2B5EF4-FFF2-40B4-BE49-F238E27FC236}">
                    <a16:creationId xmlns:a16="http://schemas.microsoft.com/office/drawing/2014/main" id="{18E03FC9-7974-9640-9835-27B0131CD76F}"/>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4" name="Freeform 593">
                <a:extLst>
                  <a:ext uri="{FF2B5EF4-FFF2-40B4-BE49-F238E27FC236}">
                    <a16:creationId xmlns:a16="http://schemas.microsoft.com/office/drawing/2014/main" id="{B02F09FE-2B85-5F4C-B1D3-7285C2B56BB5}"/>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5" name="Freeform 594">
                <a:extLst>
                  <a:ext uri="{FF2B5EF4-FFF2-40B4-BE49-F238E27FC236}">
                    <a16:creationId xmlns:a16="http://schemas.microsoft.com/office/drawing/2014/main" id="{1154C3FD-FF9C-E343-A60C-430A6B3F38A5}"/>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96" name="Freeform 595">
                <a:extLst>
                  <a:ext uri="{FF2B5EF4-FFF2-40B4-BE49-F238E27FC236}">
                    <a16:creationId xmlns:a16="http://schemas.microsoft.com/office/drawing/2014/main" id="{978879B9-5CF4-0C42-8D6C-4676831E90D5}"/>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767" name="Group 248">
            <a:extLst>
              <a:ext uri="{FF2B5EF4-FFF2-40B4-BE49-F238E27FC236}">
                <a16:creationId xmlns:a16="http://schemas.microsoft.com/office/drawing/2014/main" id="{BBC0582A-3E28-C146-B822-8892A6C507A6}"/>
              </a:ext>
            </a:extLst>
          </p:cNvPr>
          <p:cNvGrpSpPr>
            <a:grpSpLocks/>
          </p:cNvGrpSpPr>
          <p:nvPr/>
        </p:nvGrpSpPr>
        <p:grpSpPr bwMode="auto">
          <a:xfrm>
            <a:off x="2606022" y="3858371"/>
            <a:ext cx="358775" cy="623888"/>
            <a:chOff x="4140" y="429"/>
            <a:chExt cx="1425" cy="2396"/>
          </a:xfrm>
        </p:grpSpPr>
        <p:sp>
          <p:nvSpPr>
            <p:cNvPr id="768" name="Freeform 148">
              <a:extLst>
                <a:ext uri="{FF2B5EF4-FFF2-40B4-BE49-F238E27FC236}">
                  <a16:creationId xmlns:a16="http://schemas.microsoft.com/office/drawing/2014/main" id="{3CCCBBB4-63BD-EA43-A39D-906E833ADC8D}"/>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69" name="Rectangle 149">
              <a:extLst>
                <a:ext uri="{FF2B5EF4-FFF2-40B4-BE49-F238E27FC236}">
                  <a16:creationId xmlns:a16="http://schemas.microsoft.com/office/drawing/2014/main" id="{0974CB1E-EE6F-9F45-B007-E10FFC92A669}"/>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0" name="Freeform 150">
              <a:extLst>
                <a:ext uri="{FF2B5EF4-FFF2-40B4-BE49-F238E27FC236}">
                  <a16:creationId xmlns:a16="http://schemas.microsoft.com/office/drawing/2014/main" id="{D1A9E57E-DC2A-1D4B-BD1F-082302E9764B}"/>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1" name="Freeform 151">
              <a:extLst>
                <a:ext uri="{FF2B5EF4-FFF2-40B4-BE49-F238E27FC236}">
                  <a16:creationId xmlns:a16="http://schemas.microsoft.com/office/drawing/2014/main" id="{ECE9DDFF-83C2-2B4C-ABB2-610424C988C4}"/>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2" name="Rectangle 152">
              <a:extLst>
                <a:ext uri="{FF2B5EF4-FFF2-40B4-BE49-F238E27FC236}">
                  <a16:creationId xmlns:a16="http://schemas.microsoft.com/office/drawing/2014/main" id="{E6ECB8C9-90DF-DD48-ABC0-7756BD8AD9CF}"/>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3" name="Group 153">
              <a:extLst>
                <a:ext uri="{FF2B5EF4-FFF2-40B4-BE49-F238E27FC236}">
                  <a16:creationId xmlns:a16="http://schemas.microsoft.com/office/drawing/2014/main" id="{DE8B4D5B-13BE-A642-8255-4AD348F07FF9}"/>
                </a:ext>
              </a:extLst>
            </p:cNvPr>
            <p:cNvGrpSpPr>
              <a:grpSpLocks/>
            </p:cNvGrpSpPr>
            <p:nvPr/>
          </p:nvGrpSpPr>
          <p:grpSpPr bwMode="auto">
            <a:xfrm>
              <a:off x="4749" y="668"/>
              <a:ext cx="581" cy="145"/>
              <a:chOff x="614" y="2568"/>
              <a:chExt cx="725" cy="139"/>
            </a:xfrm>
          </p:grpSpPr>
          <p:sp>
            <p:nvSpPr>
              <p:cNvPr id="798" name="AutoShape 154">
                <a:extLst>
                  <a:ext uri="{FF2B5EF4-FFF2-40B4-BE49-F238E27FC236}">
                    <a16:creationId xmlns:a16="http://schemas.microsoft.com/office/drawing/2014/main" id="{EBB08B72-91CC-634D-9721-24C2FA8C67C3}"/>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9" name="AutoShape 155">
                <a:extLst>
                  <a:ext uri="{FF2B5EF4-FFF2-40B4-BE49-F238E27FC236}">
                    <a16:creationId xmlns:a16="http://schemas.microsoft.com/office/drawing/2014/main" id="{6232554D-4EC4-3A4E-BADD-0E979EDE086F}"/>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4" name="Rectangle 156">
              <a:extLst>
                <a:ext uri="{FF2B5EF4-FFF2-40B4-BE49-F238E27FC236}">
                  <a16:creationId xmlns:a16="http://schemas.microsoft.com/office/drawing/2014/main" id="{2546A6DD-1D0C-7842-9D41-F06F1C5381D4}"/>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5" name="Group 157">
              <a:extLst>
                <a:ext uri="{FF2B5EF4-FFF2-40B4-BE49-F238E27FC236}">
                  <a16:creationId xmlns:a16="http://schemas.microsoft.com/office/drawing/2014/main" id="{34703394-632C-984A-A448-ECD8882A2A84}"/>
                </a:ext>
              </a:extLst>
            </p:cNvPr>
            <p:cNvGrpSpPr>
              <a:grpSpLocks/>
            </p:cNvGrpSpPr>
            <p:nvPr/>
          </p:nvGrpSpPr>
          <p:grpSpPr bwMode="auto">
            <a:xfrm>
              <a:off x="4747" y="994"/>
              <a:ext cx="581" cy="134"/>
              <a:chOff x="614" y="2568"/>
              <a:chExt cx="725" cy="139"/>
            </a:xfrm>
          </p:grpSpPr>
          <p:sp>
            <p:nvSpPr>
              <p:cNvPr id="796" name="AutoShape 158">
                <a:extLst>
                  <a:ext uri="{FF2B5EF4-FFF2-40B4-BE49-F238E27FC236}">
                    <a16:creationId xmlns:a16="http://schemas.microsoft.com/office/drawing/2014/main" id="{76033BA2-2C0A-D044-87F7-4C68D7CC33AA}"/>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7" name="AutoShape 159">
                <a:extLst>
                  <a:ext uri="{FF2B5EF4-FFF2-40B4-BE49-F238E27FC236}">
                    <a16:creationId xmlns:a16="http://schemas.microsoft.com/office/drawing/2014/main" id="{51AF1619-376A-ED4A-B696-DEA3DCB639AE}"/>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6" name="Rectangle 160">
              <a:extLst>
                <a:ext uri="{FF2B5EF4-FFF2-40B4-BE49-F238E27FC236}">
                  <a16:creationId xmlns:a16="http://schemas.microsoft.com/office/drawing/2014/main" id="{8DF2F679-CA89-2342-9682-EB7F28F10DAF}"/>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77" name="Rectangle 161">
              <a:extLst>
                <a:ext uri="{FF2B5EF4-FFF2-40B4-BE49-F238E27FC236}">
                  <a16:creationId xmlns:a16="http://schemas.microsoft.com/office/drawing/2014/main" id="{8B243454-074D-8346-AFE1-3BB5C3E642B9}"/>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78" name="Group 162">
              <a:extLst>
                <a:ext uri="{FF2B5EF4-FFF2-40B4-BE49-F238E27FC236}">
                  <a16:creationId xmlns:a16="http://schemas.microsoft.com/office/drawing/2014/main" id="{F952B7CD-AD2D-9742-9EE1-E9F5E9B22929}"/>
                </a:ext>
              </a:extLst>
            </p:cNvPr>
            <p:cNvGrpSpPr>
              <a:grpSpLocks/>
            </p:cNvGrpSpPr>
            <p:nvPr/>
          </p:nvGrpSpPr>
          <p:grpSpPr bwMode="auto">
            <a:xfrm>
              <a:off x="4735" y="1627"/>
              <a:ext cx="582" cy="151"/>
              <a:chOff x="614" y="2568"/>
              <a:chExt cx="725" cy="139"/>
            </a:xfrm>
          </p:grpSpPr>
          <p:sp>
            <p:nvSpPr>
              <p:cNvPr id="794" name="AutoShape 163">
                <a:extLst>
                  <a:ext uri="{FF2B5EF4-FFF2-40B4-BE49-F238E27FC236}">
                    <a16:creationId xmlns:a16="http://schemas.microsoft.com/office/drawing/2014/main" id="{20016974-868C-BD4F-9665-1B53F78C8F7F}"/>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5" name="AutoShape 164">
                <a:extLst>
                  <a:ext uri="{FF2B5EF4-FFF2-40B4-BE49-F238E27FC236}">
                    <a16:creationId xmlns:a16="http://schemas.microsoft.com/office/drawing/2014/main" id="{A88B0A1E-CC2B-3B46-B6A2-53F0C41204D2}"/>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79" name="Freeform 165">
              <a:extLst>
                <a:ext uri="{FF2B5EF4-FFF2-40B4-BE49-F238E27FC236}">
                  <a16:creationId xmlns:a16="http://schemas.microsoft.com/office/drawing/2014/main" id="{2D7267B4-3F73-B744-90B8-E9BCE3D682BB}"/>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80" name="Group 166">
              <a:extLst>
                <a:ext uri="{FF2B5EF4-FFF2-40B4-BE49-F238E27FC236}">
                  <a16:creationId xmlns:a16="http://schemas.microsoft.com/office/drawing/2014/main" id="{389A7FB0-2CC9-7D49-A293-D5C9D206E219}"/>
                </a:ext>
              </a:extLst>
            </p:cNvPr>
            <p:cNvGrpSpPr>
              <a:grpSpLocks/>
            </p:cNvGrpSpPr>
            <p:nvPr/>
          </p:nvGrpSpPr>
          <p:grpSpPr bwMode="auto">
            <a:xfrm>
              <a:off x="4739" y="1327"/>
              <a:ext cx="582" cy="139"/>
              <a:chOff x="614" y="2568"/>
              <a:chExt cx="725" cy="139"/>
            </a:xfrm>
          </p:grpSpPr>
          <p:sp>
            <p:nvSpPr>
              <p:cNvPr id="792" name="AutoShape 167">
                <a:extLst>
                  <a:ext uri="{FF2B5EF4-FFF2-40B4-BE49-F238E27FC236}">
                    <a16:creationId xmlns:a16="http://schemas.microsoft.com/office/drawing/2014/main" id="{1C60BF9E-DC7B-F846-9F0E-B2E13E4833FE}"/>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3" name="AutoShape 168">
                <a:extLst>
                  <a:ext uri="{FF2B5EF4-FFF2-40B4-BE49-F238E27FC236}">
                    <a16:creationId xmlns:a16="http://schemas.microsoft.com/office/drawing/2014/main" id="{15DF1283-BAAE-5A42-AEA0-93EC39A2CC8C}"/>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781" name="Rectangle 169">
              <a:extLst>
                <a:ext uri="{FF2B5EF4-FFF2-40B4-BE49-F238E27FC236}">
                  <a16:creationId xmlns:a16="http://schemas.microsoft.com/office/drawing/2014/main" id="{B78E8FF1-3A93-F04F-8BBF-F7DC1ED65AE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2" name="Freeform 170">
              <a:extLst>
                <a:ext uri="{FF2B5EF4-FFF2-40B4-BE49-F238E27FC236}">
                  <a16:creationId xmlns:a16="http://schemas.microsoft.com/office/drawing/2014/main" id="{8358E42F-2052-D34A-8961-6C954E823CA4}"/>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3" name="Freeform 171">
              <a:extLst>
                <a:ext uri="{FF2B5EF4-FFF2-40B4-BE49-F238E27FC236}">
                  <a16:creationId xmlns:a16="http://schemas.microsoft.com/office/drawing/2014/main" id="{E15908DC-3FEB-A24B-86BC-8C1DC62E3013}"/>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4" name="Oval 172">
              <a:extLst>
                <a:ext uri="{FF2B5EF4-FFF2-40B4-BE49-F238E27FC236}">
                  <a16:creationId xmlns:a16="http://schemas.microsoft.com/office/drawing/2014/main" id="{55D3D4C7-0F27-7847-9BA6-976BE282CB1C}"/>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5" name="Freeform 173">
              <a:extLst>
                <a:ext uri="{FF2B5EF4-FFF2-40B4-BE49-F238E27FC236}">
                  <a16:creationId xmlns:a16="http://schemas.microsoft.com/office/drawing/2014/main" id="{F5D28E4C-64C9-9241-87AF-620E7F6916B1}"/>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6" name="AutoShape 174">
              <a:extLst>
                <a:ext uri="{FF2B5EF4-FFF2-40B4-BE49-F238E27FC236}">
                  <a16:creationId xmlns:a16="http://schemas.microsoft.com/office/drawing/2014/main" id="{426EB745-6167-D14B-A776-4448FAAB10D9}"/>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7" name="AutoShape 175">
              <a:extLst>
                <a:ext uri="{FF2B5EF4-FFF2-40B4-BE49-F238E27FC236}">
                  <a16:creationId xmlns:a16="http://schemas.microsoft.com/office/drawing/2014/main" id="{0292EAF2-9AF0-A84A-A39E-10D96929B9D5}"/>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8" name="Oval 176">
              <a:extLst>
                <a:ext uri="{FF2B5EF4-FFF2-40B4-BE49-F238E27FC236}">
                  <a16:creationId xmlns:a16="http://schemas.microsoft.com/office/drawing/2014/main" id="{CF51263E-374B-244C-8313-AC3747A055D9}"/>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89" name="Oval 177">
              <a:extLst>
                <a:ext uri="{FF2B5EF4-FFF2-40B4-BE49-F238E27FC236}">
                  <a16:creationId xmlns:a16="http://schemas.microsoft.com/office/drawing/2014/main" id="{6084D4F4-9EA7-F048-99DE-9AD5FDE1E5C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790" name="Oval 178">
              <a:extLst>
                <a:ext uri="{FF2B5EF4-FFF2-40B4-BE49-F238E27FC236}">
                  <a16:creationId xmlns:a16="http://schemas.microsoft.com/office/drawing/2014/main" id="{D953B547-8892-2A44-B775-A5EE550E8E55}"/>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91" name="Rectangle 179">
              <a:extLst>
                <a:ext uri="{FF2B5EF4-FFF2-40B4-BE49-F238E27FC236}">
                  <a16:creationId xmlns:a16="http://schemas.microsoft.com/office/drawing/2014/main" id="{326922C6-F013-6B47-915C-187F1C8FFA48}"/>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4" name="Group 276">
            <a:extLst>
              <a:ext uri="{FF2B5EF4-FFF2-40B4-BE49-F238E27FC236}">
                <a16:creationId xmlns:a16="http://schemas.microsoft.com/office/drawing/2014/main" id="{51C6E466-A1A9-2A4E-92E4-8816C1F17376}"/>
              </a:ext>
            </a:extLst>
          </p:cNvPr>
          <p:cNvGrpSpPr>
            <a:grpSpLocks/>
          </p:cNvGrpSpPr>
          <p:nvPr/>
        </p:nvGrpSpPr>
        <p:grpSpPr bwMode="auto">
          <a:xfrm>
            <a:off x="0" y="-1181562"/>
            <a:ext cx="762000" cy="876300"/>
            <a:chOff x="177" y="729"/>
            <a:chExt cx="480" cy="552"/>
          </a:xfrm>
        </p:grpSpPr>
        <p:grpSp>
          <p:nvGrpSpPr>
            <p:cNvPr id="405" name="Group 54">
              <a:extLst>
                <a:ext uri="{FF2B5EF4-FFF2-40B4-BE49-F238E27FC236}">
                  <a16:creationId xmlns:a16="http://schemas.microsoft.com/office/drawing/2014/main" id="{AD9780B1-15CB-5543-B6E4-4E067E0AE818}"/>
                </a:ext>
              </a:extLst>
            </p:cNvPr>
            <p:cNvGrpSpPr>
              <a:grpSpLocks/>
            </p:cNvGrpSpPr>
            <p:nvPr/>
          </p:nvGrpSpPr>
          <p:grpSpPr bwMode="auto">
            <a:xfrm>
              <a:off x="343" y="732"/>
              <a:ext cx="290" cy="154"/>
              <a:chOff x="844" y="3337"/>
              <a:chExt cx="290" cy="154"/>
            </a:xfrm>
          </p:grpSpPr>
          <p:sp>
            <p:nvSpPr>
              <p:cNvPr id="423" name="Rectangle 55">
                <a:extLst>
                  <a:ext uri="{FF2B5EF4-FFF2-40B4-BE49-F238E27FC236}">
                    <a16:creationId xmlns:a16="http://schemas.microsoft.com/office/drawing/2014/main" id="{747308DA-08E3-F647-A4FE-F53AA331F1F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4" name="Text Box 56">
                <a:extLst>
                  <a:ext uri="{FF2B5EF4-FFF2-40B4-BE49-F238E27FC236}">
                    <a16:creationId xmlns:a16="http://schemas.microsoft.com/office/drawing/2014/main" id="{8DDA48C8-F1B8-3D4B-9243-90AD2C6DF4C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06" name="Group 59">
              <a:extLst>
                <a:ext uri="{FF2B5EF4-FFF2-40B4-BE49-F238E27FC236}">
                  <a16:creationId xmlns:a16="http://schemas.microsoft.com/office/drawing/2014/main" id="{4F8080DC-ECC7-B749-BDD0-FDD71938B426}"/>
                </a:ext>
              </a:extLst>
            </p:cNvPr>
            <p:cNvGrpSpPr>
              <a:grpSpLocks/>
            </p:cNvGrpSpPr>
            <p:nvPr/>
          </p:nvGrpSpPr>
          <p:grpSpPr bwMode="auto">
            <a:xfrm>
              <a:off x="290" y="874"/>
              <a:ext cx="354" cy="154"/>
              <a:chOff x="740" y="3209"/>
              <a:chExt cx="354" cy="154"/>
            </a:xfrm>
          </p:grpSpPr>
          <p:grpSp>
            <p:nvGrpSpPr>
              <p:cNvPr id="418" name="Group 60">
                <a:extLst>
                  <a:ext uri="{FF2B5EF4-FFF2-40B4-BE49-F238E27FC236}">
                    <a16:creationId xmlns:a16="http://schemas.microsoft.com/office/drawing/2014/main" id="{61E6282E-90CC-384D-965A-D5A439F939EF}"/>
                  </a:ext>
                </a:extLst>
              </p:cNvPr>
              <p:cNvGrpSpPr>
                <a:grpSpLocks/>
              </p:cNvGrpSpPr>
              <p:nvPr/>
            </p:nvGrpSpPr>
            <p:grpSpPr bwMode="auto">
              <a:xfrm>
                <a:off x="794" y="3209"/>
                <a:ext cx="290" cy="154"/>
                <a:chOff x="844" y="3337"/>
                <a:chExt cx="290" cy="154"/>
              </a:xfrm>
            </p:grpSpPr>
            <p:sp>
              <p:nvSpPr>
                <p:cNvPr id="421" name="Rectangle 61">
                  <a:extLst>
                    <a:ext uri="{FF2B5EF4-FFF2-40B4-BE49-F238E27FC236}">
                      <a16:creationId xmlns:a16="http://schemas.microsoft.com/office/drawing/2014/main" id="{ECB8DEAD-01C9-AB45-B72E-A484126572A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2" name="Text Box 62">
                  <a:extLst>
                    <a:ext uri="{FF2B5EF4-FFF2-40B4-BE49-F238E27FC236}">
                      <a16:creationId xmlns:a16="http://schemas.microsoft.com/office/drawing/2014/main" id="{790558CC-63C0-D640-8147-A79BA4249F03}"/>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sp>
            <p:nvSpPr>
              <p:cNvPr id="419" name="Rectangle 63">
                <a:extLst>
                  <a:ext uri="{FF2B5EF4-FFF2-40B4-BE49-F238E27FC236}">
                    <a16:creationId xmlns:a16="http://schemas.microsoft.com/office/drawing/2014/main" id="{F5DC526A-59E3-654D-8A44-E4FD8EF5D6DB}"/>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20" name="Rectangle 64">
                <a:extLst>
                  <a:ext uri="{FF2B5EF4-FFF2-40B4-BE49-F238E27FC236}">
                    <a16:creationId xmlns:a16="http://schemas.microsoft.com/office/drawing/2014/main" id="{245CE827-FBBA-0247-857D-C7827D072266}"/>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407" name="Group 65">
              <a:extLst>
                <a:ext uri="{FF2B5EF4-FFF2-40B4-BE49-F238E27FC236}">
                  <a16:creationId xmlns:a16="http://schemas.microsoft.com/office/drawing/2014/main" id="{15F4C111-5623-584F-913F-25611109636E}"/>
                </a:ext>
              </a:extLst>
            </p:cNvPr>
            <p:cNvGrpSpPr>
              <a:grpSpLocks/>
            </p:cNvGrpSpPr>
            <p:nvPr/>
          </p:nvGrpSpPr>
          <p:grpSpPr bwMode="auto">
            <a:xfrm>
              <a:off x="290" y="1022"/>
              <a:ext cx="354" cy="154"/>
              <a:chOff x="836" y="3305"/>
              <a:chExt cx="354" cy="154"/>
            </a:xfrm>
          </p:grpSpPr>
          <p:grpSp>
            <p:nvGrpSpPr>
              <p:cNvPr id="412" name="Group 66">
                <a:extLst>
                  <a:ext uri="{FF2B5EF4-FFF2-40B4-BE49-F238E27FC236}">
                    <a16:creationId xmlns:a16="http://schemas.microsoft.com/office/drawing/2014/main" id="{E087F74B-C76E-324D-BC2A-9DF19D12BFDB}"/>
                  </a:ext>
                </a:extLst>
              </p:cNvPr>
              <p:cNvGrpSpPr>
                <a:grpSpLocks/>
              </p:cNvGrpSpPr>
              <p:nvPr/>
            </p:nvGrpSpPr>
            <p:grpSpPr bwMode="auto">
              <a:xfrm>
                <a:off x="890" y="3305"/>
                <a:ext cx="290" cy="154"/>
                <a:chOff x="844" y="3337"/>
                <a:chExt cx="290" cy="154"/>
              </a:xfrm>
            </p:grpSpPr>
            <p:sp>
              <p:nvSpPr>
                <p:cNvPr id="416" name="Rectangle 67">
                  <a:extLst>
                    <a:ext uri="{FF2B5EF4-FFF2-40B4-BE49-F238E27FC236}">
                      <a16:creationId xmlns:a16="http://schemas.microsoft.com/office/drawing/2014/main" id="{79931AC2-B756-844F-8B0A-D4AE323FC9C7}"/>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7" name="Text Box 68">
                  <a:extLst>
                    <a:ext uri="{FF2B5EF4-FFF2-40B4-BE49-F238E27FC236}">
                      <a16:creationId xmlns:a16="http://schemas.microsoft.com/office/drawing/2014/main" id="{090733E3-62AE-8D4A-B199-3E54FE059479}"/>
                    </a:ext>
                  </a:extLst>
                </p:cNvPr>
                <p:cNvSpPr txBox="1">
                  <a:spLocks noChangeArrowheads="1"/>
                </p:cNvSpPr>
                <p:nvPr/>
              </p:nvSpPr>
              <p:spPr bwMode="auto">
                <a:xfrm>
                  <a:off x="844" y="3337"/>
                  <a:ext cx="28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DNS</a:t>
                  </a:r>
                </a:p>
              </p:txBody>
            </p:sp>
          </p:grpSp>
          <p:grpSp>
            <p:nvGrpSpPr>
              <p:cNvPr id="413" name="Group 69">
                <a:extLst>
                  <a:ext uri="{FF2B5EF4-FFF2-40B4-BE49-F238E27FC236}">
                    <a16:creationId xmlns:a16="http://schemas.microsoft.com/office/drawing/2014/main" id="{66E9D74C-5677-6F4F-89BA-6D54E258B5A4}"/>
                  </a:ext>
                </a:extLst>
              </p:cNvPr>
              <p:cNvGrpSpPr>
                <a:grpSpLocks/>
              </p:cNvGrpSpPr>
              <p:nvPr/>
            </p:nvGrpSpPr>
            <p:grpSpPr bwMode="auto">
              <a:xfrm>
                <a:off x="836" y="3334"/>
                <a:ext cx="354" cy="94"/>
                <a:chOff x="836" y="3334"/>
                <a:chExt cx="354" cy="94"/>
              </a:xfrm>
            </p:grpSpPr>
            <p:sp>
              <p:nvSpPr>
                <p:cNvPr id="414" name="Rectangle 70">
                  <a:extLst>
                    <a:ext uri="{FF2B5EF4-FFF2-40B4-BE49-F238E27FC236}">
                      <a16:creationId xmlns:a16="http://schemas.microsoft.com/office/drawing/2014/main" id="{0161C2AA-FEFC-C041-9E7E-268E6DE5A8F1}"/>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5" name="Rectangle 71">
                  <a:extLst>
                    <a:ext uri="{FF2B5EF4-FFF2-40B4-BE49-F238E27FC236}">
                      <a16:creationId xmlns:a16="http://schemas.microsoft.com/office/drawing/2014/main" id="{3CD27586-D015-EA44-85D6-CD5CD84D1A10}"/>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408" name="Group 72">
              <a:extLst>
                <a:ext uri="{FF2B5EF4-FFF2-40B4-BE49-F238E27FC236}">
                  <a16:creationId xmlns:a16="http://schemas.microsoft.com/office/drawing/2014/main" id="{60AC4F1B-9923-B042-A804-547AE196E95C}"/>
                </a:ext>
              </a:extLst>
            </p:cNvPr>
            <p:cNvGrpSpPr>
              <a:grpSpLocks/>
            </p:cNvGrpSpPr>
            <p:nvPr/>
          </p:nvGrpSpPr>
          <p:grpSpPr bwMode="auto">
            <a:xfrm>
              <a:off x="177" y="1042"/>
              <a:ext cx="480" cy="112"/>
              <a:chOff x="627" y="3377"/>
              <a:chExt cx="480" cy="112"/>
            </a:xfrm>
          </p:grpSpPr>
          <p:sp>
            <p:nvSpPr>
              <p:cNvPr id="410" name="Rectangle 73">
                <a:extLst>
                  <a:ext uri="{FF2B5EF4-FFF2-40B4-BE49-F238E27FC236}">
                    <a16:creationId xmlns:a16="http://schemas.microsoft.com/office/drawing/2014/main" id="{6BFA39D2-A95F-1A42-AABE-822C47AB3E4E}"/>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411" name="Rectangle 74">
                <a:extLst>
                  <a:ext uri="{FF2B5EF4-FFF2-40B4-BE49-F238E27FC236}">
                    <a16:creationId xmlns:a16="http://schemas.microsoft.com/office/drawing/2014/main" id="{7920D845-4AF7-1A4B-B83D-F6E5623129AB}"/>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409" name="AutoShape 89">
              <a:extLst>
                <a:ext uri="{FF2B5EF4-FFF2-40B4-BE49-F238E27FC236}">
                  <a16:creationId xmlns:a16="http://schemas.microsoft.com/office/drawing/2014/main" id="{20655E62-4CCD-E046-A993-525D3A99931C}"/>
                </a:ext>
              </a:extLst>
            </p:cNvPr>
            <p:cNvSpPr>
              <a:spLocks noChangeArrowheads="1"/>
            </p:cNvSpPr>
            <p:nvPr/>
          </p:nvSpPr>
          <p:spPr bwMode="auto">
            <a:xfrm>
              <a:off x="393" y="729"/>
              <a:ext cx="240" cy="552"/>
            </a:xfrm>
            <a:prstGeom prst="downArrow">
              <a:avLst>
                <a:gd name="adj1" fmla="val 54167"/>
                <a:gd name="adj2" fmla="val 36928"/>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8" name="Freeform 406">
            <a:extLst>
              <a:ext uri="{FF2B5EF4-FFF2-40B4-BE49-F238E27FC236}">
                <a16:creationId xmlns:a16="http://schemas.microsoft.com/office/drawing/2014/main" id="{54BF1E4D-3404-E64B-B107-B9844493CA09}"/>
              </a:ext>
            </a:extLst>
          </p:cNvPr>
          <p:cNvSpPr>
            <a:spLocks/>
          </p:cNvSpPr>
          <p:nvPr/>
        </p:nvSpPr>
        <p:spPr bwMode="auto">
          <a:xfrm>
            <a:off x="4781673" y="1792392"/>
            <a:ext cx="3486028" cy="2590938"/>
          </a:xfrm>
          <a:custGeom>
            <a:avLst/>
            <a:gdLst>
              <a:gd name="T0" fmla="*/ 2147483647 w 2453"/>
              <a:gd name="T1" fmla="*/ 2147483647 h 2011"/>
              <a:gd name="T2" fmla="*/ 2147483647 w 2453"/>
              <a:gd name="T3" fmla="*/ 2147483647 h 2011"/>
              <a:gd name="T4" fmla="*/ 2147483647 w 2453"/>
              <a:gd name="T5" fmla="*/ 2147483647 h 2011"/>
              <a:gd name="T6" fmla="*/ 2147483647 w 2453"/>
              <a:gd name="T7" fmla="*/ 2147483647 h 2011"/>
              <a:gd name="T8" fmla="*/ 2147483647 w 2453"/>
              <a:gd name="T9" fmla="*/ 2147483647 h 2011"/>
              <a:gd name="T10" fmla="*/ 2147483647 w 2453"/>
              <a:gd name="T11" fmla="*/ 2147483647 h 2011"/>
              <a:gd name="T12" fmla="*/ 2147483647 w 2453"/>
              <a:gd name="T13" fmla="*/ 2147483647 h 2011"/>
              <a:gd name="T14" fmla="*/ 2147483647 w 2453"/>
              <a:gd name="T15" fmla="*/ 2147483647 h 2011"/>
              <a:gd name="T16" fmla="*/ 2147483647 w 2453"/>
              <a:gd name="T17" fmla="*/ 2147483647 h 2011"/>
              <a:gd name="T18" fmla="*/ 2147483647 w 2453"/>
              <a:gd name="T19" fmla="*/ 2147483647 h 2011"/>
              <a:gd name="T20" fmla="*/ 2147483647 w 2453"/>
              <a:gd name="T21" fmla="*/ 2147483647 h 2011"/>
              <a:gd name="T22" fmla="*/ 2147483647 w 2453"/>
              <a:gd name="T23" fmla="*/ 2147483647 h 2011"/>
              <a:gd name="T24" fmla="*/ 2147483647 w 2453"/>
              <a:gd name="T25" fmla="*/ 2147483647 h 2011"/>
              <a:gd name="T26" fmla="*/ 2147483647 w 2453"/>
              <a:gd name="T27" fmla="*/ 2147483647 h 2011"/>
              <a:gd name="T28" fmla="*/ 2147483647 w 2453"/>
              <a:gd name="T29" fmla="*/ 2147483647 h 2011"/>
              <a:gd name="T30" fmla="*/ 2147483647 w 2453"/>
              <a:gd name="T31" fmla="*/ 2147483647 h 2011"/>
              <a:gd name="T32" fmla="*/ 2147483647 w 2453"/>
              <a:gd name="T33" fmla="*/ 2147483647 h 2011"/>
              <a:gd name="T34" fmla="*/ 2147483647 w 2453"/>
              <a:gd name="T35" fmla="*/ 2147483647 h 2011"/>
              <a:gd name="T36" fmla="*/ 2147483647 w 2453"/>
              <a:gd name="T37" fmla="*/ 2147483647 h 2011"/>
              <a:gd name="T38" fmla="*/ 2147483647 w 2453"/>
              <a:gd name="T39" fmla="*/ 2147483647 h 2011"/>
              <a:gd name="T40" fmla="*/ 2147483647 w 2453"/>
              <a:gd name="T41" fmla="*/ 2147483647 h 2011"/>
              <a:gd name="T42" fmla="*/ 2147483647 w 2453"/>
              <a:gd name="T43" fmla="*/ 2147483647 h 2011"/>
              <a:gd name="T44" fmla="*/ 2147483647 w 2453"/>
              <a:gd name="T45" fmla="*/ 2147483647 h 2011"/>
              <a:gd name="T46" fmla="*/ 2147483647 w 2453"/>
              <a:gd name="T47" fmla="*/ 2147483647 h 201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connsiteX0" fmla="*/ 326 w 9852"/>
              <a:gd name="connsiteY0" fmla="*/ 3101 h 9830"/>
              <a:gd name="connsiteX1" fmla="*/ 49 w 9852"/>
              <a:gd name="connsiteY1" fmla="*/ 3981 h 9830"/>
              <a:gd name="connsiteX2" fmla="*/ 21 w 9852"/>
              <a:gd name="connsiteY2" fmla="*/ 4956 h 9830"/>
              <a:gd name="connsiteX3" fmla="*/ 269 w 9852"/>
              <a:gd name="connsiteY3" fmla="*/ 5662 h 9830"/>
              <a:gd name="connsiteX4" fmla="*/ 657 w 9852"/>
              <a:gd name="connsiteY4" fmla="*/ 6741 h 9830"/>
              <a:gd name="connsiteX5" fmla="*/ 1125 w 9852"/>
              <a:gd name="connsiteY5" fmla="*/ 7148 h 9830"/>
              <a:gd name="connsiteX6" fmla="*/ 2222 w 9852"/>
              <a:gd name="connsiteY6" fmla="*/ 8049 h 9830"/>
              <a:gd name="connsiteX7" fmla="*/ 4680 w 9852"/>
              <a:gd name="connsiteY7" fmla="*/ 8347 h 9830"/>
              <a:gd name="connsiteX8" fmla="*/ 6812 w 9852"/>
              <a:gd name="connsiteY8" fmla="*/ 9729 h 9830"/>
              <a:gd name="connsiteX9" fmla="*/ 7864 w 9852"/>
              <a:gd name="connsiteY9" fmla="*/ 9630 h 9830"/>
              <a:gd name="connsiteX10" fmla="*/ 9670 w 9852"/>
              <a:gd name="connsiteY10" fmla="*/ 8874 h 9830"/>
              <a:gd name="connsiteX11" fmla="*/ 9752 w 9852"/>
              <a:gd name="connsiteY11" fmla="*/ 7457 h 9830"/>
              <a:gd name="connsiteX12" fmla="*/ 9332 w 9852"/>
              <a:gd name="connsiteY12" fmla="*/ 6408 h 9830"/>
              <a:gd name="connsiteX13" fmla="*/ 9552 w 9852"/>
              <a:gd name="connsiteY13" fmla="*/ 4150 h 9830"/>
              <a:gd name="connsiteX14" fmla="*/ 9523 w 9852"/>
              <a:gd name="connsiteY14" fmla="*/ 3205 h 9830"/>
              <a:gd name="connsiteX15" fmla="*/ 8859 w 9852"/>
              <a:gd name="connsiteY15" fmla="*/ 2226 h 9830"/>
              <a:gd name="connsiteX16" fmla="*/ 7811 w 9852"/>
              <a:gd name="connsiteY16" fmla="*/ 778 h 9830"/>
              <a:gd name="connsiteX17" fmla="*/ 6511 w 9852"/>
              <a:gd name="connsiteY17" fmla="*/ 137 h 9830"/>
              <a:gd name="connsiteX18" fmla="*/ 4994 w 9852"/>
              <a:gd name="connsiteY18" fmla="*/ 38 h 9830"/>
              <a:gd name="connsiteX19" fmla="*/ 3722 w 9852"/>
              <a:gd name="connsiteY19" fmla="*/ 609 h 9830"/>
              <a:gd name="connsiteX20" fmla="*/ 1929 w 9852"/>
              <a:gd name="connsiteY20" fmla="*/ 1251 h 9830"/>
              <a:gd name="connsiteX21" fmla="*/ 848 w 9852"/>
              <a:gd name="connsiteY21" fmla="*/ 1823 h 9830"/>
              <a:gd name="connsiteX22" fmla="*/ 326 w 9852"/>
              <a:gd name="connsiteY22" fmla="*/ 3101 h 9830"/>
              <a:gd name="connsiteX0" fmla="*/ 331 w 9999"/>
              <a:gd name="connsiteY0" fmla="*/ 3155 h 9906"/>
              <a:gd name="connsiteX1" fmla="*/ 50 w 9999"/>
              <a:gd name="connsiteY1" fmla="*/ 4050 h 9906"/>
              <a:gd name="connsiteX2" fmla="*/ 21 w 9999"/>
              <a:gd name="connsiteY2" fmla="*/ 5042 h 9906"/>
              <a:gd name="connsiteX3" fmla="*/ 273 w 9999"/>
              <a:gd name="connsiteY3" fmla="*/ 5760 h 9906"/>
              <a:gd name="connsiteX4" fmla="*/ 667 w 9999"/>
              <a:gd name="connsiteY4" fmla="*/ 6858 h 9906"/>
              <a:gd name="connsiteX5" fmla="*/ 1142 w 9999"/>
              <a:gd name="connsiteY5" fmla="*/ 7272 h 9906"/>
              <a:gd name="connsiteX6" fmla="*/ 2255 w 9999"/>
              <a:gd name="connsiteY6" fmla="*/ 8188 h 9906"/>
              <a:gd name="connsiteX7" fmla="*/ 4750 w 9999"/>
              <a:gd name="connsiteY7" fmla="*/ 8491 h 9906"/>
              <a:gd name="connsiteX8" fmla="*/ 6914 w 9999"/>
              <a:gd name="connsiteY8" fmla="*/ 9897 h 9906"/>
              <a:gd name="connsiteX9" fmla="*/ 9815 w 9999"/>
              <a:gd name="connsiteY9" fmla="*/ 9027 h 9906"/>
              <a:gd name="connsiteX10" fmla="*/ 9898 w 9999"/>
              <a:gd name="connsiteY10" fmla="*/ 7586 h 9906"/>
              <a:gd name="connsiteX11" fmla="*/ 9472 w 9999"/>
              <a:gd name="connsiteY11" fmla="*/ 6519 h 9906"/>
              <a:gd name="connsiteX12" fmla="*/ 9695 w 9999"/>
              <a:gd name="connsiteY12" fmla="*/ 4222 h 9906"/>
              <a:gd name="connsiteX13" fmla="*/ 9666 w 9999"/>
              <a:gd name="connsiteY13" fmla="*/ 3260 h 9906"/>
              <a:gd name="connsiteX14" fmla="*/ 8992 w 9999"/>
              <a:gd name="connsiteY14" fmla="*/ 2264 h 9906"/>
              <a:gd name="connsiteX15" fmla="*/ 7928 w 9999"/>
              <a:gd name="connsiteY15" fmla="*/ 791 h 9906"/>
              <a:gd name="connsiteX16" fmla="*/ 6609 w 9999"/>
              <a:gd name="connsiteY16" fmla="*/ 139 h 9906"/>
              <a:gd name="connsiteX17" fmla="*/ 5069 w 9999"/>
              <a:gd name="connsiteY17" fmla="*/ 39 h 9906"/>
              <a:gd name="connsiteX18" fmla="*/ 3778 w 9999"/>
              <a:gd name="connsiteY18" fmla="*/ 620 h 9906"/>
              <a:gd name="connsiteX19" fmla="*/ 1958 w 9999"/>
              <a:gd name="connsiteY19" fmla="*/ 1273 h 9906"/>
              <a:gd name="connsiteX20" fmla="*/ 861 w 9999"/>
              <a:gd name="connsiteY20" fmla="*/ 1855 h 9906"/>
              <a:gd name="connsiteX21" fmla="*/ 331 w 9999"/>
              <a:gd name="connsiteY21" fmla="*/ 3155 h 9906"/>
              <a:gd name="connsiteX0" fmla="*/ 331 w 9946"/>
              <a:gd name="connsiteY0" fmla="*/ 3185 h 10000"/>
              <a:gd name="connsiteX1" fmla="*/ 50 w 9946"/>
              <a:gd name="connsiteY1" fmla="*/ 4088 h 10000"/>
              <a:gd name="connsiteX2" fmla="*/ 21 w 9946"/>
              <a:gd name="connsiteY2" fmla="*/ 5090 h 10000"/>
              <a:gd name="connsiteX3" fmla="*/ 273 w 9946"/>
              <a:gd name="connsiteY3" fmla="*/ 5815 h 10000"/>
              <a:gd name="connsiteX4" fmla="*/ 667 w 9946"/>
              <a:gd name="connsiteY4" fmla="*/ 6923 h 10000"/>
              <a:gd name="connsiteX5" fmla="*/ 1142 w 9946"/>
              <a:gd name="connsiteY5" fmla="*/ 7341 h 10000"/>
              <a:gd name="connsiteX6" fmla="*/ 2255 w 9946"/>
              <a:gd name="connsiteY6" fmla="*/ 8266 h 10000"/>
              <a:gd name="connsiteX7" fmla="*/ 4750 w 9946"/>
              <a:gd name="connsiteY7" fmla="*/ 8572 h 10000"/>
              <a:gd name="connsiteX8" fmla="*/ 6915 w 9946"/>
              <a:gd name="connsiteY8" fmla="*/ 9991 h 10000"/>
              <a:gd name="connsiteX9" fmla="*/ 9816 w 9946"/>
              <a:gd name="connsiteY9" fmla="*/ 9113 h 10000"/>
              <a:gd name="connsiteX10" fmla="*/ 9473 w 9946"/>
              <a:gd name="connsiteY10" fmla="*/ 6581 h 10000"/>
              <a:gd name="connsiteX11" fmla="*/ 9696 w 9946"/>
              <a:gd name="connsiteY11" fmla="*/ 4262 h 10000"/>
              <a:gd name="connsiteX12" fmla="*/ 9667 w 9946"/>
              <a:gd name="connsiteY12" fmla="*/ 3291 h 10000"/>
              <a:gd name="connsiteX13" fmla="*/ 8993 w 9946"/>
              <a:gd name="connsiteY13" fmla="*/ 2285 h 10000"/>
              <a:gd name="connsiteX14" fmla="*/ 7929 w 9946"/>
              <a:gd name="connsiteY14" fmla="*/ 799 h 10000"/>
              <a:gd name="connsiteX15" fmla="*/ 6610 w 9946"/>
              <a:gd name="connsiteY15" fmla="*/ 140 h 10000"/>
              <a:gd name="connsiteX16" fmla="*/ 5070 w 9946"/>
              <a:gd name="connsiteY16" fmla="*/ 39 h 10000"/>
              <a:gd name="connsiteX17" fmla="*/ 3778 w 9946"/>
              <a:gd name="connsiteY17" fmla="*/ 626 h 10000"/>
              <a:gd name="connsiteX18" fmla="*/ 1958 w 9946"/>
              <a:gd name="connsiteY18" fmla="*/ 1285 h 10000"/>
              <a:gd name="connsiteX19" fmla="*/ 861 w 9946"/>
              <a:gd name="connsiteY19" fmla="*/ 1873 h 10000"/>
              <a:gd name="connsiteX20" fmla="*/ 331 w 9946"/>
              <a:gd name="connsiteY20" fmla="*/ 3185 h 10000"/>
              <a:gd name="connsiteX0" fmla="*/ 333 w 10000"/>
              <a:gd name="connsiteY0" fmla="*/ 3185 h 10000"/>
              <a:gd name="connsiteX1" fmla="*/ 50 w 10000"/>
              <a:gd name="connsiteY1" fmla="*/ 4088 h 10000"/>
              <a:gd name="connsiteX2" fmla="*/ 21 w 10000"/>
              <a:gd name="connsiteY2" fmla="*/ 5090 h 10000"/>
              <a:gd name="connsiteX3" fmla="*/ 274 w 10000"/>
              <a:gd name="connsiteY3" fmla="*/ 5815 h 10000"/>
              <a:gd name="connsiteX4" fmla="*/ 671 w 10000"/>
              <a:gd name="connsiteY4" fmla="*/ 6923 h 10000"/>
              <a:gd name="connsiteX5" fmla="*/ 1148 w 10000"/>
              <a:gd name="connsiteY5" fmla="*/ 7341 h 10000"/>
              <a:gd name="connsiteX6" fmla="*/ 2267 w 10000"/>
              <a:gd name="connsiteY6" fmla="*/ 8266 h 10000"/>
              <a:gd name="connsiteX7" fmla="*/ 4776 w 10000"/>
              <a:gd name="connsiteY7" fmla="*/ 8572 h 10000"/>
              <a:gd name="connsiteX8" fmla="*/ 6953 w 10000"/>
              <a:gd name="connsiteY8" fmla="*/ 9991 h 10000"/>
              <a:gd name="connsiteX9" fmla="*/ 9869 w 10000"/>
              <a:gd name="connsiteY9" fmla="*/ 9113 h 10000"/>
              <a:gd name="connsiteX10" fmla="*/ 9524 w 10000"/>
              <a:gd name="connsiteY10" fmla="*/ 6581 h 10000"/>
              <a:gd name="connsiteX11" fmla="*/ 9749 w 10000"/>
              <a:gd name="connsiteY11" fmla="*/ 4262 h 10000"/>
              <a:gd name="connsiteX12" fmla="*/ 9042 w 10000"/>
              <a:gd name="connsiteY12" fmla="*/ 2285 h 10000"/>
              <a:gd name="connsiteX13" fmla="*/ 7972 w 10000"/>
              <a:gd name="connsiteY13" fmla="*/ 799 h 10000"/>
              <a:gd name="connsiteX14" fmla="*/ 6646 w 10000"/>
              <a:gd name="connsiteY14" fmla="*/ 140 h 10000"/>
              <a:gd name="connsiteX15" fmla="*/ 5098 w 10000"/>
              <a:gd name="connsiteY15" fmla="*/ 39 h 10000"/>
              <a:gd name="connsiteX16" fmla="*/ 3799 w 10000"/>
              <a:gd name="connsiteY16" fmla="*/ 626 h 10000"/>
              <a:gd name="connsiteX17" fmla="*/ 1969 w 10000"/>
              <a:gd name="connsiteY17" fmla="*/ 1285 h 10000"/>
              <a:gd name="connsiteX18" fmla="*/ 866 w 10000"/>
              <a:gd name="connsiteY18" fmla="*/ 1873 h 10000"/>
              <a:gd name="connsiteX19" fmla="*/ 333 w 10000"/>
              <a:gd name="connsiteY19" fmla="*/ 3185 h 10000"/>
              <a:gd name="connsiteX0" fmla="*/ 333 w 10000"/>
              <a:gd name="connsiteY0" fmla="*/ 3268 h 10083"/>
              <a:gd name="connsiteX1" fmla="*/ 50 w 10000"/>
              <a:gd name="connsiteY1" fmla="*/ 4171 h 10083"/>
              <a:gd name="connsiteX2" fmla="*/ 21 w 10000"/>
              <a:gd name="connsiteY2" fmla="*/ 5173 h 10083"/>
              <a:gd name="connsiteX3" fmla="*/ 274 w 10000"/>
              <a:gd name="connsiteY3" fmla="*/ 5898 h 10083"/>
              <a:gd name="connsiteX4" fmla="*/ 671 w 10000"/>
              <a:gd name="connsiteY4" fmla="*/ 7006 h 10083"/>
              <a:gd name="connsiteX5" fmla="*/ 1148 w 10000"/>
              <a:gd name="connsiteY5" fmla="*/ 7424 h 10083"/>
              <a:gd name="connsiteX6" fmla="*/ 2267 w 10000"/>
              <a:gd name="connsiteY6" fmla="*/ 8349 h 10083"/>
              <a:gd name="connsiteX7" fmla="*/ 4776 w 10000"/>
              <a:gd name="connsiteY7" fmla="*/ 8655 h 10083"/>
              <a:gd name="connsiteX8" fmla="*/ 6953 w 10000"/>
              <a:gd name="connsiteY8" fmla="*/ 10074 h 10083"/>
              <a:gd name="connsiteX9" fmla="*/ 9869 w 10000"/>
              <a:gd name="connsiteY9" fmla="*/ 9196 h 10083"/>
              <a:gd name="connsiteX10" fmla="*/ 9524 w 10000"/>
              <a:gd name="connsiteY10" fmla="*/ 6664 h 10083"/>
              <a:gd name="connsiteX11" fmla="*/ 9749 w 10000"/>
              <a:gd name="connsiteY11" fmla="*/ 4345 h 10083"/>
              <a:gd name="connsiteX12" fmla="*/ 9042 w 10000"/>
              <a:gd name="connsiteY12" fmla="*/ 2368 h 10083"/>
              <a:gd name="connsiteX13" fmla="*/ 6646 w 10000"/>
              <a:gd name="connsiteY13" fmla="*/ 223 h 10083"/>
              <a:gd name="connsiteX14" fmla="*/ 5098 w 10000"/>
              <a:gd name="connsiteY14" fmla="*/ 122 h 10083"/>
              <a:gd name="connsiteX15" fmla="*/ 3799 w 10000"/>
              <a:gd name="connsiteY15" fmla="*/ 709 h 10083"/>
              <a:gd name="connsiteX16" fmla="*/ 1969 w 10000"/>
              <a:gd name="connsiteY16" fmla="*/ 1368 h 10083"/>
              <a:gd name="connsiteX17" fmla="*/ 866 w 10000"/>
              <a:gd name="connsiteY17" fmla="*/ 1956 h 10083"/>
              <a:gd name="connsiteX18" fmla="*/ 333 w 10000"/>
              <a:gd name="connsiteY18" fmla="*/ 3268 h 10083"/>
              <a:gd name="connsiteX0" fmla="*/ 333 w 10000"/>
              <a:gd name="connsiteY0" fmla="*/ 3214 h 10029"/>
              <a:gd name="connsiteX1" fmla="*/ 50 w 10000"/>
              <a:gd name="connsiteY1" fmla="*/ 4117 h 10029"/>
              <a:gd name="connsiteX2" fmla="*/ 21 w 10000"/>
              <a:gd name="connsiteY2" fmla="*/ 5119 h 10029"/>
              <a:gd name="connsiteX3" fmla="*/ 274 w 10000"/>
              <a:gd name="connsiteY3" fmla="*/ 5844 h 10029"/>
              <a:gd name="connsiteX4" fmla="*/ 671 w 10000"/>
              <a:gd name="connsiteY4" fmla="*/ 6952 h 10029"/>
              <a:gd name="connsiteX5" fmla="*/ 1148 w 10000"/>
              <a:gd name="connsiteY5" fmla="*/ 7370 h 10029"/>
              <a:gd name="connsiteX6" fmla="*/ 2267 w 10000"/>
              <a:gd name="connsiteY6" fmla="*/ 8295 h 10029"/>
              <a:gd name="connsiteX7" fmla="*/ 4776 w 10000"/>
              <a:gd name="connsiteY7" fmla="*/ 8601 h 10029"/>
              <a:gd name="connsiteX8" fmla="*/ 6953 w 10000"/>
              <a:gd name="connsiteY8" fmla="*/ 10020 h 10029"/>
              <a:gd name="connsiteX9" fmla="*/ 9869 w 10000"/>
              <a:gd name="connsiteY9" fmla="*/ 9142 h 10029"/>
              <a:gd name="connsiteX10" fmla="*/ 9524 w 10000"/>
              <a:gd name="connsiteY10" fmla="*/ 6610 h 10029"/>
              <a:gd name="connsiteX11" fmla="*/ 9749 w 10000"/>
              <a:gd name="connsiteY11" fmla="*/ 4291 h 10029"/>
              <a:gd name="connsiteX12" fmla="*/ 9042 w 10000"/>
              <a:gd name="connsiteY12" fmla="*/ 2314 h 10029"/>
              <a:gd name="connsiteX13" fmla="*/ 5098 w 10000"/>
              <a:gd name="connsiteY13" fmla="*/ 68 h 10029"/>
              <a:gd name="connsiteX14" fmla="*/ 3799 w 10000"/>
              <a:gd name="connsiteY14" fmla="*/ 655 h 10029"/>
              <a:gd name="connsiteX15" fmla="*/ 1969 w 10000"/>
              <a:gd name="connsiteY15" fmla="*/ 1314 h 10029"/>
              <a:gd name="connsiteX16" fmla="*/ 866 w 10000"/>
              <a:gd name="connsiteY16" fmla="*/ 1902 h 10029"/>
              <a:gd name="connsiteX17" fmla="*/ 333 w 10000"/>
              <a:gd name="connsiteY17" fmla="*/ 3214 h 10029"/>
              <a:gd name="connsiteX0" fmla="*/ 333 w 10000"/>
              <a:gd name="connsiteY0" fmla="*/ 2561 h 9376"/>
              <a:gd name="connsiteX1" fmla="*/ 50 w 10000"/>
              <a:gd name="connsiteY1" fmla="*/ 3464 h 9376"/>
              <a:gd name="connsiteX2" fmla="*/ 21 w 10000"/>
              <a:gd name="connsiteY2" fmla="*/ 4466 h 9376"/>
              <a:gd name="connsiteX3" fmla="*/ 274 w 10000"/>
              <a:gd name="connsiteY3" fmla="*/ 5191 h 9376"/>
              <a:gd name="connsiteX4" fmla="*/ 671 w 10000"/>
              <a:gd name="connsiteY4" fmla="*/ 6299 h 9376"/>
              <a:gd name="connsiteX5" fmla="*/ 1148 w 10000"/>
              <a:gd name="connsiteY5" fmla="*/ 6717 h 9376"/>
              <a:gd name="connsiteX6" fmla="*/ 2267 w 10000"/>
              <a:gd name="connsiteY6" fmla="*/ 7642 h 9376"/>
              <a:gd name="connsiteX7" fmla="*/ 4776 w 10000"/>
              <a:gd name="connsiteY7" fmla="*/ 7948 h 9376"/>
              <a:gd name="connsiteX8" fmla="*/ 6953 w 10000"/>
              <a:gd name="connsiteY8" fmla="*/ 9367 h 9376"/>
              <a:gd name="connsiteX9" fmla="*/ 9869 w 10000"/>
              <a:gd name="connsiteY9" fmla="*/ 8489 h 9376"/>
              <a:gd name="connsiteX10" fmla="*/ 9524 w 10000"/>
              <a:gd name="connsiteY10" fmla="*/ 5957 h 9376"/>
              <a:gd name="connsiteX11" fmla="*/ 9749 w 10000"/>
              <a:gd name="connsiteY11" fmla="*/ 3638 h 9376"/>
              <a:gd name="connsiteX12" fmla="*/ 9042 w 10000"/>
              <a:gd name="connsiteY12" fmla="*/ 1661 h 9376"/>
              <a:gd name="connsiteX13" fmla="*/ 6085 w 10000"/>
              <a:gd name="connsiteY13" fmla="*/ 540 h 9376"/>
              <a:gd name="connsiteX14" fmla="*/ 3799 w 10000"/>
              <a:gd name="connsiteY14" fmla="*/ 2 h 9376"/>
              <a:gd name="connsiteX15" fmla="*/ 1969 w 10000"/>
              <a:gd name="connsiteY15" fmla="*/ 661 h 9376"/>
              <a:gd name="connsiteX16" fmla="*/ 866 w 10000"/>
              <a:gd name="connsiteY16" fmla="*/ 1249 h 9376"/>
              <a:gd name="connsiteX17" fmla="*/ 333 w 10000"/>
              <a:gd name="connsiteY17" fmla="*/ 2561 h 9376"/>
              <a:gd name="connsiteX0" fmla="*/ 333 w 10000"/>
              <a:gd name="connsiteY0" fmla="*/ 2230 h 9498"/>
              <a:gd name="connsiteX1" fmla="*/ 50 w 10000"/>
              <a:gd name="connsiteY1" fmla="*/ 3194 h 9498"/>
              <a:gd name="connsiteX2" fmla="*/ 21 w 10000"/>
              <a:gd name="connsiteY2" fmla="*/ 4262 h 9498"/>
              <a:gd name="connsiteX3" fmla="*/ 274 w 10000"/>
              <a:gd name="connsiteY3" fmla="*/ 5035 h 9498"/>
              <a:gd name="connsiteX4" fmla="*/ 671 w 10000"/>
              <a:gd name="connsiteY4" fmla="*/ 6217 h 9498"/>
              <a:gd name="connsiteX5" fmla="*/ 1148 w 10000"/>
              <a:gd name="connsiteY5" fmla="*/ 6663 h 9498"/>
              <a:gd name="connsiteX6" fmla="*/ 2267 w 10000"/>
              <a:gd name="connsiteY6" fmla="*/ 7650 h 9498"/>
              <a:gd name="connsiteX7" fmla="*/ 4776 w 10000"/>
              <a:gd name="connsiteY7" fmla="*/ 7976 h 9498"/>
              <a:gd name="connsiteX8" fmla="*/ 6953 w 10000"/>
              <a:gd name="connsiteY8" fmla="*/ 9489 h 9498"/>
              <a:gd name="connsiteX9" fmla="*/ 9869 w 10000"/>
              <a:gd name="connsiteY9" fmla="*/ 8553 h 9498"/>
              <a:gd name="connsiteX10" fmla="*/ 9524 w 10000"/>
              <a:gd name="connsiteY10" fmla="*/ 5852 h 9498"/>
              <a:gd name="connsiteX11" fmla="*/ 9749 w 10000"/>
              <a:gd name="connsiteY11" fmla="*/ 3379 h 9498"/>
              <a:gd name="connsiteX12" fmla="*/ 9042 w 10000"/>
              <a:gd name="connsiteY12" fmla="*/ 1271 h 9498"/>
              <a:gd name="connsiteX13" fmla="*/ 6085 w 10000"/>
              <a:gd name="connsiteY13" fmla="*/ 75 h 9498"/>
              <a:gd name="connsiteX14" fmla="*/ 1969 w 10000"/>
              <a:gd name="connsiteY14" fmla="*/ 204 h 9498"/>
              <a:gd name="connsiteX15" fmla="*/ 866 w 10000"/>
              <a:gd name="connsiteY15" fmla="*/ 831 h 9498"/>
              <a:gd name="connsiteX16" fmla="*/ 333 w 10000"/>
              <a:gd name="connsiteY16" fmla="*/ 2230 h 9498"/>
              <a:gd name="connsiteX0" fmla="*/ 333 w 10000"/>
              <a:gd name="connsiteY0" fmla="*/ 2316 h 9969"/>
              <a:gd name="connsiteX1" fmla="*/ 50 w 10000"/>
              <a:gd name="connsiteY1" fmla="*/ 3331 h 9969"/>
              <a:gd name="connsiteX2" fmla="*/ 21 w 10000"/>
              <a:gd name="connsiteY2" fmla="*/ 4455 h 9969"/>
              <a:gd name="connsiteX3" fmla="*/ 274 w 10000"/>
              <a:gd name="connsiteY3" fmla="*/ 5269 h 9969"/>
              <a:gd name="connsiteX4" fmla="*/ 671 w 10000"/>
              <a:gd name="connsiteY4" fmla="*/ 6514 h 9969"/>
              <a:gd name="connsiteX5" fmla="*/ 1148 w 10000"/>
              <a:gd name="connsiteY5" fmla="*/ 6983 h 9969"/>
              <a:gd name="connsiteX6" fmla="*/ 2267 w 10000"/>
              <a:gd name="connsiteY6" fmla="*/ 8022 h 9969"/>
              <a:gd name="connsiteX7" fmla="*/ 4776 w 10000"/>
              <a:gd name="connsiteY7" fmla="*/ 8366 h 9969"/>
              <a:gd name="connsiteX8" fmla="*/ 6953 w 10000"/>
              <a:gd name="connsiteY8" fmla="*/ 9959 h 9969"/>
              <a:gd name="connsiteX9" fmla="*/ 9869 w 10000"/>
              <a:gd name="connsiteY9" fmla="*/ 8973 h 9969"/>
              <a:gd name="connsiteX10" fmla="*/ 9524 w 10000"/>
              <a:gd name="connsiteY10" fmla="*/ 6129 h 9969"/>
              <a:gd name="connsiteX11" fmla="*/ 9749 w 10000"/>
              <a:gd name="connsiteY11" fmla="*/ 3526 h 9969"/>
              <a:gd name="connsiteX12" fmla="*/ 9042 w 10000"/>
              <a:gd name="connsiteY12" fmla="*/ 1306 h 9969"/>
              <a:gd name="connsiteX13" fmla="*/ 6085 w 10000"/>
              <a:gd name="connsiteY13" fmla="*/ 47 h 9969"/>
              <a:gd name="connsiteX14" fmla="*/ 2392 w 10000"/>
              <a:gd name="connsiteY14" fmla="*/ 329 h 9969"/>
              <a:gd name="connsiteX15" fmla="*/ 866 w 10000"/>
              <a:gd name="connsiteY15" fmla="*/ 843 h 9969"/>
              <a:gd name="connsiteX16" fmla="*/ 333 w 10000"/>
              <a:gd name="connsiteY16" fmla="*/ 2316 h 9969"/>
              <a:gd name="connsiteX0" fmla="*/ 333 w 10000"/>
              <a:gd name="connsiteY0" fmla="*/ 2322 h 9999"/>
              <a:gd name="connsiteX1" fmla="*/ 50 w 10000"/>
              <a:gd name="connsiteY1" fmla="*/ 3340 h 9999"/>
              <a:gd name="connsiteX2" fmla="*/ 21 w 10000"/>
              <a:gd name="connsiteY2" fmla="*/ 4468 h 9999"/>
              <a:gd name="connsiteX3" fmla="*/ 274 w 10000"/>
              <a:gd name="connsiteY3" fmla="*/ 5284 h 9999"/>
              <a:gd name="connsiteX4" fmla="*/ 671 w 10000"/>
              <a:gd name="connsiteY4" fmla="*/ 6533 h 9999"/>
              <a:gd name="connsiteX5" fmla="*/ 1148 w 10000"/>
              <a:gd name="connsiteY5" fmla="*/ 7004 h 9999"/>
              <a:gd name="connsiteX6" fmla="*/ 2267 w 10000"/>
              <a:gd name="connsiteY6" fmla="*/ 8046 h 9999"/>
              <a:gd name="connsiteX7" fmla="*/ 4776 w 10000"/>
              <a:gd name="connsiteY7" fmla="*/ 8391 h 9999"/>
              <a:gd name="connsiteX8" fmla="*/ 6953 w 10000"/>
              <a:gd name="connsiteY8" fmla="*/ 9989 h 9999"/>
              <a:gd name="connsiteX9" fmla="*/ 9869 w 10000"/>
              <a:gd name="connsiteY9" fmla="*/ 9000 h 9999"/>
              <a:gd name="connsiteX10" fmla="*/ 9524 w 10000"/>
              <a:gd name="connsiteY10" fmla="*/ 6147 h 9999"/>
              <a:gd name="connsiteX11" fmla="*/ 9749 w 10000"/>
              <a:gd name="connsiteY11" fmla="*/ 3536 h 9999"/>
              <a:gd name="connsiteX12" fmla="*/ 9042 w 10000"/>
              <a:gd name="connsiteY12" fmla="*/ 1309 h 9999"/>
              <a:gd name="connsiteX13" fmla="*/ 6085 w 10000"/>
              <a:gd name="connsiteY13" fmla="*/ 46 h 9999"/>
              <a:gd name="connsiteX14" fmla="*/ 2392 w 10000"/>
              <a:gd name="connsiteY14" fmla="*/ 329 h 9999"/>
              <a:gd name="connsiteX15" fmla="*/ 333 w 10000"/>
              <a:gd name="connsiteY15" fmla="*/ 2322 h 9999"/>
              <a:gd name="connsiteX0" fmla="*/ 315 w 9982"/>
              <a:gd name="connsiteY0" fmla="*/ 2322 h 10000"/>
              <a:gd name="connsiteX1" fmla="*/ 3 w 9982"/>
              <a:gd name="connsiteY1" fmla="*/ 4468 h 10000"/>
              <a:gd name="connsiteX2" fmla="*/ 256 w 9982"/>
              <a:gd name="connsiteY2" fmla="*/ 5285 h 10000"/>
              <a:gd name="connsiteX3" fmla="*/ 653 w 9982"/>
              <a:gd name="connsiteY3" fmla="*/ 6534 h 10000"/>
              <a:gd name="connsiteX4" fmla="*/ 1130 w 9982"/>
              <a:gd name="connsiteY4" fmla="*/ 7005 h 10000"/>
              <a:gd name="connsiteX5" fmla="*/ 2249 w 9982"/>
              <a:gd name="connsiteY5" fmla="*/ 8047 h 10000"/>
              <a:gd name="connsiteX6" fmla="*/ 4758 w 9982"/>
              <a:gd name="connsiteY6" fmla="*/ 8392 h 10000"/>
              <a:gd name="connsiteX7" fmla="*/ 6935 w 9982"/>
              <a:gd name="connsiteY7" fmla="*/ 9990 h 10000"/>
              <a:gd name="connsiteX8" fmla="*/ 9851 w 9982"/>
              <a:gd name="connsiteY8" fmla="*/ 9001 h 10000"/>
              <a:gd name="connsiteX9" fmla="*/ 9506 w 9982"/>
              <a:gd name="connsiteY9" fmla="*/ 6148 h 10000"/>
              <a:gd name="connsiteX10" fmla="*/ 9731 w 9982"/>
              <a:gd name="connsiteY10" fmla="*/ 3536 h 10000"/>
              <a:gd name="connsiteX11" fmla="*/ 9024 w 9982"/>
              <a:gd name="connsiteY11" fmla="*/ 1309 h 10000"/>
              <a:gd name="connsiteX12" fmla="*/ 6067 w 9982"/>
              <a:gd name="connsiteY12" fmla="*/ 46 h 10000"/>
              <a:gd name="connsiteX13" fmla="*/ 2374 w 9982"/>
              <a:gd name="connsiteY13" fmla="*/ 329 h 10000"/>
              <a:gd name="connsiteX14" fmla="*/ 315 w 9982"/>
              <a:gd name="connsiteY14" fmla="*/ 2322 h 10000"/>
              <a:gd name="connsiteX0" fmla="*/ 191 w 9876"/>
              <a:gd name="connsiteY0" fmla="*/ 2322 h 10000"/>
              <a:gd name="connsiteX1" fmla="*/ 131 w 9876"/>
              <a:gd name="connsiteY1" fmla="*/ 5285 h 10000"/>
              <a:gd name="connsiteX2" fmla="*/ 529 w 9876"/>
              <a:gd name="connsiteY2" fmla="*/ 6534 h 10000"/>
              <a:gd name="connsiteX3" fmla="*/ 1007 w 9876"/>
              <a:gd name="connsiteY3" fmla="*/ 7005 h 10000"/>
              <a:gd name="connsiteX4" fmla="*/ 2128 w 9876"/>
              <a:gd name="connsiteY4" fmla="*/ 8047 h 10000"/>
              <a:gd name="connsiteX5" fmla="*/ 4642 w 9876"/>
              <a:gd name="connsiteY5" fmla="*/ 8392 h 10000"/>
              <a:gd name="connsiteX6" fmla="*/ 6823 w 9876"/>
              <a:gd name="connsiteY6" fmla="*/ 9990 h 10000"/>
              <a:gd name="connsiteX7" fmla="*/ 9744 w 9876"/>
              <a:gd name="connsiteY7" fmla="*/ 9001 h 10000"/>
              <a:gd name="connsiteX8" fmla="*/ 9398 w 9876"/>
              <a:gd name="connsiteY8" fmla="*/ 6148 h 10000"/>
              <a:gd name="connsiteX9" fmla="*/ 9624 w 9876"/>
              <a:gd name="connsiteY9" fmla="*/ 3536 h 10000"/>
              <a:gd name="connsiteX10" fmla="*/ 8915 w 9876"/>
              <a:gd name="connsiteY10" fmla="*/ 1309 h 10000"/>
              <a:gd name="connsiteX11" fmla="*/ 5953 w 9876"/>
              <a:gd name="connsiteY11" fmla="*/ 46 h 10000"/>
              <a:gd name="connsiteX12" fmla="*/ 2253 w 9876"/>
              <a:gd name="connsiteY12" fmla="*/ 329 h 10000"/>
              <a:gd name="connsiteX13" fmla="*/ 191 w 9876"/>
              <a:gd name="connsiteY13" fmla="*/ 2322 h 10000"/>
              <a:gd name="connsiteX0" fmla="*/ 193 w 10000"/>
              <a:gd name="connsiteY0" fmla="*/ 2322 h 10000"/>
              <a:gd name="connsiteX1" fmla="*/ 133 w 10000"/>
              <a:gd name="connsiteY1" fmla="*/ 5285 h 10000"/>
              <a:gd name="connsiteX2" fmla="*/ 1020 w 10000"/>
              <a:gd name="connsiteY2" fmla="*/ 7005 h 10000"/>
              <a:gd name="connsiteX3" fmla="*/ 2155 w 10000"/>
              <a:gd name="connsiteY3" fmla="*/ 8047 h 10000"/>
              <a:gd name="connsiteX4" fmla="*/ 4700 w 10000"/>
              <a:gd name="connsiteY4" fmla="*/ 8392 h 10000"/>
              <a:gd name="connsiteX5" fmla="*/ 6909 w 10000"/>
              <a:gd name="connsiteY5" fmla="*/ 9990 h 10000"/>
              <a:gd name="connsiteX6" fmla="*/ 9866 w 10000"/>
              <a:gd name="connsiteY6" fmla="*/ 9001 h 10000"/>
              <a:gd name="connsiteX7" fmla="*/ 9516 w 10000"/>
              <a:gd name="connsiteY7" fmla="*/ 6148 h 10000"/>
              <a:gd name="connsiteX8" fmla="*/ 9745 w 10000"/>
              <a:gd name="connsiteY8" fmla="*/ 3536 h 10000"/>
              <a:gd name="connsiteX9" fmla="*/ 9027 w 10000"/>
              <a:gd name="connsiteY9" fmla="*/ 1309 h 10000"/>
              <a:gd name="connsiteX10" fmla="*/ 6028 w 10000"/>
              <a:gd name="connsiteY10" fmla="*/ 46 h 10000"/>
              <a:gd name="connsiteX11" fmla="*/ 2281 w 10000"/>
              <a:gd name="connsiteY11" fmla="*/ 329 h 10000"/>
              <a:gd name="connsiteX12" fmla="*/ 193 w 10000"/>
              <a:gd name="connsiteY12" fmla="*/ 2322 h 10000"/>
              <a:gd name="connsiteX0" fmla="*/ 535 w 9877"/>
              <a:gd name="connsiteY0" fmla="*/ 2468 h 10000"/>
              <a:gd name="connsiteX1" fmla="*/ 10 w 9877"/>
              <a:gd name="connsiteY1" fmla="*/ 5285 h 10000"/>
              <a:gd name="connsiteX2" fmla="*/ 897 w 9877"/>
              <a:gd name="connsiteY2" fmla="*/ 7005 h 10000"/>
              <a:gd name="connsiteX3" fmla="*/ 2032 w 9877"/>
              <a:gd name="connsiteY3" fmla="*/ 8047 h 10000"/>
              <a:gd name="connsiteX4" fmla="*/ 4577 w 9877"/>
              <a:gd name="connsiteY4" fmla="*/ 8392 h 10000"/>
              <a:gd name="connsiteX5" fmla="*/ 6786 w 9877"/>
              <a:gd name="connsiteY5" fmla="*/ 9990 h 10000"/>
              <a:gd name="connsiteX6" fmla="*/ 9743 w 9877"/>
              <a:gd name="connsiteY6" fmla="*/ 9001 h 10000"/>
              <a:gd name="connsiteX7" fmla="*/ 9393 w 9877"/>
              <a:gd name="connsiteY7" fmla="*/ 6148 h 10000"/>
              <a:gd name="connsiteX8" fmla="*/ 9622 w 9877"/>
              <a:gd name="connsiteY8" fmla="*/ 3536 h 10000"/>
              <a:gd name="connsiteX9" fmla="*/ 8904 w 9877"/>
              <a:gd name="connsiteY9" fmla="*/ 1309 h 10000"/>
              <a:gd name="connsiteX10" fmla="*/ 5905 w 9877"/>
              <a:gd name="connsiteY10" fmla="*/ 46 h 10000"/>
              <a:gd name="connsiteX11" fmla="*/ 2158 w 9877"/>
              <a:gd name="connsiteY11" fmla="*/ 329 h 10000"/>
              <a:gd name="connsiteX12" fmla="*/ 535 w 9877"/>
              <a:gd name="connsiteY12" fmla="*/ 2468 h 10000"/>
              <a:gd name="connsiteX0" fmla="*/ 224 w 9682"/>
              <a:gd name="connsiteY0" fmla="*/ 2468 h 10000"/>
              <a:gd name="connsiteX1" fmla="*/ 54 w 9682"/>
              <a:gd name="connsiteY1" fmla="*/ 5334 h 10000"/>
              <a:gd name="connsiteX2" fmla="*/ 590 w 9682"/>
              <a:gd name="connsiteY2" fmla="*/ 7005 h 10000"/>
              <a:gd name="connsiteX3" fmla="*/ 1739 w 9682"/>
              <a:gd name="connsiteY3" fmla="*/ 8047 h 10000"/>
              <a:gd name="connsiteX4" fmla="*/ 4316 w 9682"/>
              <a:gd name="connsiteY4" fmla="*/ 8392 h 10000"/>
              <a:gd name="connsiteX5" fmla="*/ 6553 w 9682"/>
              <a:gd name="connsiteY5" fmla="*/ 9990 h 10000"/>
              <a:gd name="connsiteX6" fmla="*/ 9546 w 9682"/>
              <a:gd name="connsiteY6" fmla="*/ 9001 h 10000"/>
              <a:gd name="connsiteX7" fmla="*/ 9192 w 9682"/>
              <a:gd name="connsiteY7" fmla="*/ 6148 h 10000"/>
              <a:gd name="connsiteX8" fmla="*/ 9424 w 9682"/>
              <a:gd name="connsiteY8" fmla="*/ 3536 h 10000"/>
              <a:gd name="connsiteX9" fmla="*/ 8697 w 9682"/>
              <a:gd name="connsiteY9" fmla="*/ 1309 h 10000"/>
              <a:gd name="connsiteX10" fmla="*/ 5661 w 9682"/>
              <a:gd name="connsiteY10" fmla="*/ 46 h 10000"/>
              <a:gd name="connsiteX11" fmla="*/ 1867 w 9682"/>
              <a:gd name="connsiteY11" fmla="*/ 329 h 10000"/>
              <a:gd name="connsiteX12" fmla="*/ 224 w 9682"/>
              <a:gd name="connsiteY12" fmla="*/ 2468 h 10000"/>
              <a:gd name="connsiteX0" fmla="*/ 369 w 9951"/>
              <a:gd name="connsiteY0" fmla="*/ 2078 h 10000"/>
              <a:gd name="connsiteX1" fmla="*/ 7 w 9951"/>
              <a:gd name="connsiteY1" fmla="*/ 5334 h 10000"/>
              <a:gd name="connsiteX2" fmla="*/ 560 w 9951"/>
              <a:gd name="connsiteY2" fmla="*/ 7005 h 10000"/>
              <a:gd name="connsiteX3" fmla="*/ 1747 w 9951"/>
              <a:gd name="connsiteY3" fmla="*/ 8047 h 10000"/>
              <a:gd name="connsiteX4" fmla="*/ 4409 w 9951"/>
              <a:gd name="connsiteY4" fmla="*/ 8392 h 10000"/>
              <a:gd name="connsiteX5" fmla="*/ 6719 w 9951"/>
              <a:gd name="connsiteY5" fmla="*/ 9990 h 10000"/>
              <a:gd name="connsiteX6" fmla="*/ 9811 w 9951"/>
              <a:gd name="connsiteY6" fmla="*/ 9001 h 10000"/>
              <a:gd name="connsiteX7" fmla="*/ 9445 w 9951"/>
              <a:gd name="connsiteY7" fmla="*/ 6148 h 10000"/>
              <a:gd name="connsiteX8" fmla="*/ 9685 w 9951"/>
              <a:gd name="connsiteY8" fmla="*/ 3536 h 10000"/>
              <a:gd name="connsiteX9" fmla="*/ 8934 w 9951"/>
              <a:gd name="connsiteY9" fmla="*/ 1309 h 10000"/>
              <a:gd name="connsiteX10" fmla="*/ 5798 w 9951"/>
              <a:gd name="connsiteY10" fmla="*/ 46 h 10000"/>
              <a:gd name="connsiteX11" fmla="*/ 1879 w 9951"/>
              <a:gd name="connsiteY11" fmla="*/ 329 h 10000"/>
              <a:gd name="connsiteX12" fmla="*/ 369 w 9951"/>
              <a:gd name="connsiteY12" fmla="*/ 2078 h 10000"/>
              <a:gd name="connsiteX0" fmla="*/ 378 w 10007"/>
              <a:gd name="connsiteY0" fmla="*/ 2035 h 9957"/>
              <a:gd name="connsiteX1" fmla="*/ 14 w 10007"/>
              <a:gd name="connsiteY1" fmla="*/ 5291 h 9957"/>
              <a:gd name="connsiteX2" fmla="*/ 570 w 10007"/>
              <a:gd name="connsiteY2" fmla="*/ 6962 h 9957"/>
              <a:gd name="connsiteX3" fmla="*/ 1763 w 10007"/>
              <a:gd name="connsiteY3" fmla="*/ 8004 h 9957"/>
              <a:gd name="connsiteX4" fmla="*/ 4438 w 10007"/>
              <a:gd name="connsiteY4" fmla="*/ 8349 h 9957"/>
              <a:gd name="connsiteX5" fmla="*/ 6759 w 10007"/>
              <a:gd name="connsiteY5" fmla="*/ 9947 h 9957"/>
              <a:gd name="connsiteX6" fmla="*/ 9866 w 10007"/>
              <a:gd name="connsiteY6" fmla="*/ 8958 h 9957"/>
              <a:gd name="connsiteX7" fmla="*/ 9499 w 10007"/>
              <a:gd name="connsiteY7" fmla="*/ 6105 h 9957"/>
              <a:gd name="connsiteX8" fmla="*/ 9740 w 10007"/>
              <a:gd name="connsiteY8" fmla="*/ 3493 h 9957"/>
              <a:gd name="connsiteX9" fmla="*/ 8985 w 10007"/>
              <a:gd name="connsiteY9" fmla="*/ 1266 h 9957"/>
              <a:gd name="connsiteX10" fmla="*/ 5834 w 10007"/>
              <a:gd name="connsiteY10" fmla="*/ 3 h 9957"/>
              <a:gd name="connsiteX11" fmla="*/ 2496 w 10007"/>
              <a:gd name="connsiteY11" fmla="*/ 1553 h 9957"/>
              <a:gd name="connsiteX12" fmla="*/ 378 w 10007"/>
              <a:gd name="connsiteY12" fmla="*/ 2035 h 9957"/>
              <a:gd name="connsiteX0" fmla="*/ 378 w 10000"/>
              <a:gd name="connsiteY0" fmla="*/ 2044 h 10000"/>
              <a:gd name="connsiteX1" fmla="*/ 14 w 10000"/>
              <a:gd name="connsiteY1" fmla="*/ 5314 h 10000"/>
              <a:gd name="connsiteX2" fmla="*/ 570 w 10000"/>
              <a:gd name="connsiteY2" fmla="*/ 6992 h 10000"/>
              <a:gd name="connsiteX3" fmla="*/ 1762 w 10000"/>
              <a:gd name="connsiteY3" fmla="*/ 8039 h 10000"/>
              <a:gd name="connsiteX4" fmla="*/ 4435 w 10000"/>
              <a:gd name="connsiteY4" fmla="*/ 8385 h 10000"/>
              <a:gd name="connsiteX5" fmla="*/ 6754 w 10000"/>
              <a:gd name="connsiteY5" fmla="*/ 9990 h 10000"/>
              <a:gd name="connsiteX6" fmla="*/ 9859 w 10000"/>
              <a:gd name="connsiteY6" fmla="*/ 8997 h 10000"/>
              <a:gd name="connsiteX7" fmla="*/ 9492 w 10000"/>
              <a:gd name="connsiteY7" fmla="*/ 6131 h 10000"/>
              <a:gd name="connsiteX8" fmla="*/ 9733 w 10000"/>
              <a:gd name="connsiteY8" fmla="*/ 3508 h 10000"/>
              <a:gd name="connsiteX9" fmla="*/ 8979 w 10000"/>
              <a:gd name="connsiteY9" fmla="*/ 1271 h 10000"/>
              <a:gd name="connsiteX10" fmla="*/ 5830 w 10000"/>
              <a:gd name="connsiteY10" fmla="*/ 3 h 10000"/>
              <a:gd name="connsiteX11" fmla="*/ 2494 w 10000"/>
              <a:gd name="connsiteY11" fmla="*/ 1560 h 10000"/>
              <a:gd name="connsiteX12" fmla="*/ 378 w 10000"/>
              <a:gd name="connsiteY12" fmla="*/ 2044 h 10000"/>
              <a:gd name="connsiteX0" fmla="*/ 326 w 10023"/>
              <a:gd name="connsiteY0" fmla="*/ 2533 h 10000"/>
              <a:gd name="connsiteX1" fmla="*/ 37 w 10023"/>
              <a:gd name="connsiteY1" fmla="*/ 5314 h 10000"/>
              <a:gd name="connsiteX2" fmla="*/ 593 w 10023"/>
              <a:gd name="connsiteY2" fmla="*/ 6992 h 10000"/>
              <a:gd name="connsiteX3" fmla="*/ 1785 w 10023"/>
              <a:gd name="connsiteY3" fmla="*/ 8039 h 10000"/>
              <a:gd name="connsiteX4" fmla="*/ 4458 w 10023"/>
              <a:gd name="connsiteY4" fmla="*/ 8385 h 10000"/>
              <a:gd name="connsiteX5" fmla="*/ 6777 w 10023"/>
              <a:gd name="connsiteY5" fmla="*/ 9990 h 10000"/>
              <a:gd name="connsiteX6" fmla="*/ 9882 w 10023"/>
              <a:gd name="connsiteY6" fmla="*/ 8997 h 10000"/>
              <a:gd name="connsiteX7" fmla="*/ 9515 w 10023"/>
              <a:gd name="connsiteY7" fmla="*/ 6131 h 10000"/>
              <a:gd name="connsiteX8" fmla="*/ 9756 w 10023"/>
              <a:gd name="connsiteY8" fmla="*/ 3508 h 10000"/>
              <a:gd name="connsiteX9" fmla="*/ 9002 w 10023"/>
              <a:gd name="connsiteY9" fmla="*/ 1271 h 10000"/>
              <a:gd name="connsiteX10" fmla="*/ 5853 w 10023"/>
              <a:gd name="connsiteY10" fmla="*/ 3 h 10000"/>
              <a:gd name="connsiteX11" fmla="*/ 2517 w 10023"/>
              <a:gd name="connsiteY11" fmla="*/ 1560 h 10000"/>
              <a:gd name="connsiteX12" fmla="*/ 326 w 10023"/>
              <a:gd name="connsiteY12" fmla="*/ 2533 h 10000"/>
              <a:gd name="connsiteX0" fmla="*/ 326 w 10023"/>
              <a:gd name="connsiteY0" fmla="*/ 1901 h 9368"/>
              <a:gd name="connsiteX1" fmla="*/ 37 w 10023"/>
              <a:gd name="connsiteY1" fmla="*/ 4682 h 9368"/>
              <a:gd name="connsiteX2" fmla="*/ 593 w 10023"/>
              <a:gd name="connsiteY2" fmla="*/ 6360 h 9368"/>
              <a:gd name="connsiteX3" fmla="*/ 1785 w 10023"/>
              <a:gd name="connsiteY3" fmla="*/ 7407 h 9368"/>
              <a:gd name="connsiteX4" fmla="*/ 4458 w 10023"/>
              <a:gd name="connsiteY4" fmla="*/ 7753 h 9368"/>
              <a:gd name="connsiteX5" fmla="*/ 6777 w 10023"/>
              <a:gd name="connsiteY5" fmla="*/ 9358 h 9368"/>
              <a:gd name="connsiteX6" fmla="*/ 9882 w 10023"/>
              <a:gd name="connsiteY6" fmla="*/ 8365 h 9368"/>
              <a:gd name="connsiteX7" fmla="*/ 9515 w 10023"/>
              <a:gd name="connsiteY7" fmla="*/ 5499 h 9368"/>
              <a:gd name="connsiteX8" fmla="*/ 9756 w 10023"/>
              <a:gd name="connsiteY8" fmla="*/ 2876 h 9368"/>
              <a:gd name="connsiteX9" fmla="*/ 9002 w 10023"/>
              <a:gd name="connsiteY9" fmla="*/ 639 h 9368"/>
              <a:gd name="connsiteX10" fmla="*/ 5628 w 10023"/>
              <a:gd name="connsiteY10" fmla="*/ 7 h 9368"/>
              <a:gd name="connsiteX11" fmla="*/ 2517 w 10023"/>
              <a:gd name="connsiteY11" fmla="*/ 928 h 9368"/>
              <a:gd name="connsiteX12" fmla="*/ 326 w 10023"/>
              <a:gd name="connsiteY12" fmla="*/ 1901 h 9368"/>
              <a:gd name="connsiteX0" fmla="*/ 325 w 9734"/>
              <a:gd name="connsiteY0" fmla="*/ 2029 h 10093"/>
              <a:gd name="connsiteX1" fmla="*/ 37 w 9734"/>
              <a:gd name="connsiteY1" fmla="*/ 4998 h 10093"/>
              <a:gd name="connsiteX2" fmla="*/ 592 w 9734"/>
              <a:gd name="connsiteY2" fmla="*/ 6789 h 10093"/>
              <a:gd name="connsiteX3" fmla="*/ 1781 w 9734"/>
              <a:gd name="connsiteY3" fmla="*/ 7907 h 10093"/>
              <a:gd name="connsiteX4" fmla="*/ 4448 w 9734"/>
              <a:gd name="connsiteY4" fmla="*/ 8276 h 10093"/>
              <a:gd name="connsiteX5" fmla="*/ 6761 w 9734"/>
              <a:gd name="connsiteY5" fmla="*/ 9989 h 10093"/>
              <a:gd name="connsiteX6" fmla="*/ 9484 w 9734"/>
              <a:gd name="connsiteY6" fmla="*/ 9608 h 10093"/>
              <a:gd name="connsiteX7" fmla="*/ 9493 w 9734"/>
              <a:gd name="connsiteY7" fmla="*/ 5870 h 10093"/>
              <a:gd name="connsiteX8" fmla="*/ 9734 w 9734"/>
              <a:gd name="connsiteY8" fmla="*/ 3070 h 10093"/>
              <a:gd name="connsiteX9" fmla="*/ 8981 w 9734"/>
              <a:gd name="connsiteY9" fmla="*/ 682 h 10093"/>
              <a:gd name="connsiteX10" fmla="*/ 5615 w 9734"/>
              <a:gd name="connsiteY10" fmla="*/ 7 h 10093"/>
              <a:gd name="connsiteX11" fmla="*/ 2511 w 9734"/>
              <a:gd name="connsiteY11" fmla="*/ 991 h 10093"/>
              <a:gd name="connsiteX12" fmla="*/ 325 w 9734"/>
              <a:gd name="connsiteY12" fmla="*/ 2029 h 10093"/>
              <a:gd name="connsiteX0" fmla="*/ 334 w 10000"/>
              <a:gd name="connsiteY0" fmla="*/ 2010 h 9973"/>
              <a:gd name="connsiteX1" fmla="*/ 38 w 10000"/>
              <a:gd name="connsiteY1" fmla="*/ 4952 h 9973"/>
              <a:gd name="connsiteX2" fmla="*/ 608 w 10000"/>
              <a:gd name="connsiteY2" fmla="*/ 6726 h 9973"/>
              <a:gd name="connsiteX3" fmla="*/ 1830 w 10000"/>
              <a:gd name="connsiteY3" fmla="*/ 7834 h 9973"/>
              <a:gd name="connsiteX4" fmla="*/ 4532 w 10000"/>
              <a:gd name="connsiteY4" fmla="*/ 8562 h 9973"/>
              <a:gd name="connsiteX5" fmla="*/ 6946 w 10000"/>
              <a:gd name="connsiteY5" fmla="*/ 9897 h 9973"/>
              <a:gd name="connsiteX6" fmla="*/ 9743 w 10000"/>
              <a:gd name="connsiteY6" fmla="*/ 9519 h 9973"/>
              <a:gd name="connsiteX7" fmla="*/ 9752 w 10000"/>
              <a:gd name="connsiteY7" fmla="*/ 5816 h 9973"/>
              <a:gd name="connsiteX8" fmla="*/ 10000 w 10000"/>
              <a:gd name="connsiteY8" fmla="*/ 3042 h 9973"/>
              <a:gd name="connsiteX9" fmla="*/ 9226 w 10000"/>
              <a:gd name="connsiteY9" fmla="*/ 676 h 9973"/>
              <a:gd name="connsiteX10" fmla="*/ 5768 w 10000"/>
              <a:gd name="connsiteY10" fmla="*/ 7 h 9973"/>
              <a:gd name="connsiteX11" fmla="*/ 2580 w 10000"/>
              <a:gd name="connsiteY11" fmla="*/ 982 h 9973"/>
              <a:gd name="connsiteX12" fmla="*/ 334 w 10000"/>
              <a:gd name="connsiteY12" fmla="*/ 2010 h 9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000" h="9973">
                <a:moveTo>
                  <a:pt x="334" y="2010"/>
                </a:moveTo>
                <a:cubicBezTo>
                  <a:pt x="-90" y="2671"/>
                  <a:pt x="-7" y="4166"/>
                  <a:pt x="38" y="4952"/>
                </a:cubicBezTo>
                <a:cubicBezTo>
                  <a:pt x="83" y="5738"/>
                  <a:pt x="308" y="6246"/>
                  <a:pt x="608" y="6726"/>
                </a:cubicBezTo>
                <a:cubicBezTo>
                  <a:pt x="906" y="7207"/>
                  <a:pt x="1176" y="7528"/>
                  <a:pt x="1830" y="7834"/>
                </a:cubicBezTo>
                <a:cubicBezTo>
                  <a:pt x="2484" y="8140"/>
                  <a:pt x="3678" y="8218"/>
                  <a:pt x="4532" y="8562"/>
                </a:cubicBezTo>
                <a:cubicBezTo>
                  <a:pt x="5384" y="8905"/>
                  <a:pt x="6078" y="9738"/>
                  <a:pt x="6946" y="9897"/>
                </a:cubicBezTo>
                <a:cubicBezTo>
                  <a:pt x="7814" y="10056"/>
                  <a:pt x="9200" y="9984"/>
                  <a:pt x="9743" y="9519"/>
                </a:cubicBezTo>
                <a:cubicBezTo>
                  <a:pt x="10214" y="8840"/>
                  <a:pt x="9709" y="6896"/>
                  <a:pt x="9752" y="5816"/>
                </a:cubicBezTo>
                <a:cubicBezTo>
                  <a:pt x="9796" y="4736"/>
                  <a:pt x="9959" y="3695"/>
                  <a:pt x="10000" y="3042"/>
                </a:cubicBezTo>
                <a:cubicBezTo>
                  <a:pt x="9911" y="2184"/>
                  <a:pt x="9932" y="1181"/>
                  <a:pt x="9226" y="676"/>
                </a:cubicBezTo>
                <a:cubicBezTo>
                  <a:pt x="8522" y="170"/>
                  <a:pt x="6876" y="-44"/>
                  <a:pt x="5768" y="7"/>
                </a:cubicBezTo>
                <a:cubicBezTo>
                  <a:pt x="4662" y="58"/>
                  <a:pt x="3493" y="270"/>
                  <a:pt x="2580" y="982"/>
                </a:cubicBezTo>
                <a:cubicBezTo>
                  <a:pt x="1535" y="1383"/>
                  <a:pt x="757" y="1348"/>
                  <a:pt x="334" y="2010"/>
                </a:cubicBezTo>
                <a:close/>
              </a:path>
            </a:pathLst>
          </a:custGeom>
          <a:gradFill>
            <a:gsLst>
              <a:gs pos="0">
                <a:srgbClr val="9CE0FA"/>
              </a:gs>
              <a:gs pos="65000">
                <a:schemeClr val="bg1"/>
              </a:gs>
              <a:gs pos="100000">
                <a:schemeClr val="bg1"/>
              </a:gs>
            </a:gsLst>
            <a:lin ang="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49" name="Text Box 34">
            <a:extLst>
              <a:ext uri="{FF2B5EF4-FFF2-40B4-BE49-F238E27FC236}">
                <a16:creationId xmlns:a16="http://schemas.microsoft.com/office/drawing/2014/main" id="{8E3C4FE4-16B8-2E48-AAFC-131508FBCD63}"/>
              </a:ext>
            </a:extLst>
          </p:cNvPr>
          <p:cNvSpPr txBox="1">
            <a:spLocks noChangeArrowheads="1"/>
          </p:cNvSpPr>
          <p:nvPr/>
        </p:nvSpPr>
        <p:spPr bwMode="auto">
          <a:xfrm>
            <a:off x="4838700" y="2566706"/>
            <a:ext cx="1811337" cy="581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Comcast network </a:t>
            </a:r>
          </a:p>
          <a:p>
            <a:pPr fontAlgn="base">
              <a:spcBef>
                <a:spcPct val="0"/>
              </a:spcBef>
              <a:spcAft>
                <a:spcPct val="0"/>
              </a:spcAft>
            </a:pPr>
            <a:r>
              <a:rPr lang="en-US" sz="1600" i="0" dirty="0">
                <a:solidFill>
                  <a:srgbClr val="000000"/>
                </a:solidFill>
                <a:latin typeface="Arial" charset="0"/>
              </a:rPr>
              <a:t>68.80.0.0/13</a:t>
            </a:r>
          </a:p>
        </p:txBody>
      </p:sp>
      <p:sp>
        <p:nvSpPr>
          <p:cNvPr id="150" name="Line 68">
            <a:extLst>
              <a:ext uri="{FF2B5EF4-FFF2-40B4-BE49-F238E27FC236}">
                <a16:creationId xmlns:a16="http://schemas.microsoft.com/office/drawing/2014/main" id="{6703089F-58F3-E042-8B10-16A415A056F6}"/>
              </a:ext>
            </a:extLst>
          </p:cNvPr>
          <p:cNvSpPr>
            <a:spLocks noChangeShapeType="1"/>
          </p:cNvSpPr>
          <p:nvPr/>
        </p:nvSpPr>
        <p:spPr bwMode="auto">
          <a:xfrm flipV="1">
            <a:off x="3670020" y="3535642"/>
            <a:ext cx="1819275" cy="733425"/>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nvGrpSpPr>
          <p:cNvPr id="153" name="Group 167">
            <a:extLst>
              <a:ext uri="{FF2B5EF4-FFF2-40B4-BE49-F238E27FC236}">
                <a16:creationId xmlns:a16="http://schemas.microsoft.com/office/drawing/2014/main" id="{F5EB6B7E-CF56-1D40-9A5F-78A0D7F7527F}"/>
              </a:ext>
            </a:extLst>
          </p:cNvPr>
          <p:cNvGrpSpPr>
            <a:grpSpLocks/>
          </p:cNvGrpSpPr>
          <p:nvPr/>
        </p:nvGrpSpPr>
        <p:grpSpPr bwMode="auto">
          <a:xfrm flipH="1">
            <a:off x="5635438" y="3627064"/>
            <a:ext cx="400050" cy="152400"/>
            <a:chOff x="3228" y="1776"/>
            <a:chExt cx="252" cy="96"/>
          </a:xfrm>
        </p:grpSpPr>
        <p:sp>
          <p:nvSpPr>
            <p:cNvPr id="154" name="Line 168">
              <a:extLst>
                <a:ext uri="{FF2B5EF4-FFF2-40B4-BE49-F238E27FC236}">
                  <a16:creationId xmlns:a16="http://schemas.microsoft.com/office/drawing/2014/main" id="{1802CB0D-BD6D-D74F-A9D8-5BACFFCCBC0F}"/>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5" name="Line 169">
              <a:extLst>
                <a:ext uri="{FF2B5EF4-FFF2-40B4-BE49-F238E27FC236}">
                  <a16:creationId xmlns:a16="http://schemas.microsoft.com/office/drawing/2014/main" id="{BC8A6DEC-D893-BC48-A065-216616CA78D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156" name="Group 170">
            <a:extLst>
              <a:ext uri="{FF2B5EF4-FFF2-40B4-BE49-F238E27FC236}">
                <a16:creationId xmlns:a16="http://schemas.microsoft.com/office/drawing/2014/main" id="{926875FC-494C-BB45-B7F8-8827688CC13F}"/>
              </a:ext>
            </a:extLst>
          </p:cNvPr>
          <p:cNvGrpSpPr>
            <a:grpSpLocks/>
          </p:cNvGrpSpPr>
          <p:nvPr/>
        </p:nvGrpSpPr>
        <p:grpSpPr bwMode="auto">
          <a:xfrm flipH="1" flipV="1">
            <a:off x="5787838" y="3103189"/>
            <a:ext cx="400050" cy="152400"/>
            <a:chOff x="3228" y="1776"/>
            <a:chExt cx="252" cy="96"/>
          </a:xfrm>
        </p:grpSpPr>
        <p:sp>
          <p:nvSpPr>
            <p:cNvPr id="157" name="Line 171">
              <a:extLst>
                <a:ext uri="{FF2B5EF4-FFF2-40B4-BE49-F238E27FC236}">
                  <a16:creationId xmlns:a16="http://schemas.microsoft.com/office/drawing/2014/main" id="{36C97ACA-ADA8-6C4D-918D-B9A573ADEE61}"/>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158" name="Line 172">
              <a:extLst>
                <a:ext uri="{FF2B5EF4-FFF2-40B4-BE49-F238E27FC236}">
                  <a16:creationId xmlns:a16="http://schemas.microsoft.com/office/drawing/2014/main" id="{BAFF6B07-8046-764A-BBC9-29723059062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210" name="Group 209">
            <a:extLst>
              <a:ext uri="{FF2B5EF4-FFF2-40B4-BE49-F238E27FC236}">
                <a16:creationId xmlns:a16="http://schemas.microsoft.com/office/drawing/2014/main" id="{83E8644E-9ABF-8D40-91C1-3E38F4EEBD93}"/>
              </a:ext>
            </a:extLst>
          </p:cNvPr>
          <p:cNvGrpSpPr/>
          <p:nvPr/>
        </p:nvGrpSpPr>
        <p:grpSpPr>
          <a:xfrm>
            <a:off x="5174932" y="3229968"/>
            <a:ext cx="853832" cy="472456"/>
            <a:chOff x="7493876" y="2774731"/>
            <a:chExt cx="1481958" cy="894622"/>
          </a:xfrm>
        </p:grpSpPr>
        <p:sp>
          <p:nvSpPr>
            <p:cNvPr id="211" name="Freeform 210">
              <a:extLst>
                <a:ext uri="{FF2B5EF4-FFF2-40B4-BE49-F238E27FC236}">
                  <a16:creationId xmlns:a16="http://schemas.microsoft.com/office/drawing/2014/main" id="{E07DE3FA-8AF6-194D-A476-AEA1B09F7B09}"/>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212" name="Oval 211">
              <a:extLst>
                <a:ext uri="{FF2B5EF4-FFF2-40B4-BE49-F238E27FC236}">
                  <a16:creationId xmlns:a16="http://schemas.microsoft.com/office/drawing/2014/main" id="{34A4F16A-CB62-4A41-9419-62CD9E0C5919}"/>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213" name="Group 212">
              <a:extLst>
                <a:ext uri="{FF2B5EF4-FFF2-40B4-BE49-F238E27FC236}">
                  <a16:creationId xmlns:a16="http://schemas.microsoft.com/office/drawing/2014/main" id="{7BEB6CE9-D98E-F84D-A398-B92F19578A78}"/>
                </a:ext>
              </a:extLst>
            </p:cNvPr>
            <p:cNvGrpSpPr/>
            <p:nvPr/>
          </p:nvGrpSpPr>
          <p:grpSpPr>
            <a:xfrm>
              <a:off x="7713663" y="2848339"/>
              <a:ext cx="1042107" cy="425543"/>
              <a:chOff x="7786941" y="2884917"/>
              <a:chExt cx="897649" cy="353919"/>
            </a:xfrm>
          </p:grpSpPr>
          <p:sp>
            <p:nvSpPr>
              <p:cNvPr id="214" name="Freeform 213">
                <a:extLst>
                  <a:ext uri="{FF2B5EF4-FFF2-40B4-BE49-F238E27FC236}">
                    <a16:creationId xmlns:a16="http://schemas.microsoft.com/office/drawing/2014/main" id="{5500E3F7-C826-414F-8AB9-A8131E41A9A7}"/>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5" name="Freeform 214">
                <a:extLst>
                  <a:ext uri="{FF2B5EF4-FFF2-40B4-BE49-F238E27FC236}">
                    <a16:creationId xmlns:a16="http://schemas.microsoft.com/office/drawing/2014/main" id="{273829F3-5B2A-3D43-B4EF-DDBF4450431B}"/>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6" name="Freeform 215">
                <a:extLst>
                  <a:ext uri="{FF2B5EF4-FFF2-40B4-BE49-F238E27FC236}">
                    <a16:creationId xmlns:a16="http://schemas.microsoft.com/office/drawing/2014/main" id="{16BC6710-FF10-F94F-B985-0B24DE112FE9}"/>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17" name="Freeform 216">
                <a:extLst>
                  <a:ext uri="{FF2B5EF4-FFF2-40B4-BE49-F238E27FC236}">
                    <a16:creationId xmlns:a16="http://schemas.microsoft.com/office/drawing/2014/main" id="{B4D233B4-AC73-4C4F-B219-7217862D8F1F}"/>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sp>
        <p:nvSpPr>
          <p:cNvPr id="300" name="Freeform 94">
            <a:extLst>
              <a:ext uri="{FF2B5EF4-FFF2-40B4-BE49-F238E27FC236}">
                <a16:creationId xmlns:a16="http://schemas.microsoft.com/office/drawing/2014/main" id="{DB154763-7D17-3045-99D6-33E2B8DEBEF3}"/>
              </a:ext>
            </a:extLst>
          </p:cNvPr>
          <p:cNvSpPr>
            <a:spLocks/>
          </p:cNvSpPr>
          <p:nvPr/>
        </p:nvSpPr>
        <p:spPr bwMode="auto">
          <a:xfrm>
            <a:off x="915707" y="4764367"/>
            <a:ext cx="6419850" cy="1620838"/>
          </a:xfrm>
          <a:custGeom>
            <a:avLst/>
            <a:gdLst>
              <a:gd name="T0" fmla="*/ 2147483647 w 2406"/>
              <a:gd name="T1" fmla="*/ 2147483647 h 958"/>
              <a:gd name="T2" fmla="*/ 2147483647 w 2406"/>
              <a:gd name="T3" fmla="*/ 2147483647 h 958"/>
              <a:gd name="T4" fmla="*/ 2147483647 w 2406"/>
              <a:gd name="T5" fmla="*/ 2147483647 h 958"/>
              <a:gd name="T6" fmla="*/ 2147483647 w 2406"/>
              <a:gd name="T7" fmla="*/ 2147483647 h 958"/>
              <a:gd name="T8" fmla="*/ 2147483647 w 2406"/>
              <a:gd name="T9" fmla="*/ 2147483647 h 958"/>
              <a:gd name="T10" fmla="*/ 2147483647 w 2406"/>
              <a:gd name="T11" fmla="*/ 2147483647 h 958"/>
              <a:gd name="T12" fmla="*/ 2147483647 w 2406"/>
              <a:gd name="T13" fmla="*/ 2147483647 h 958"/>
              <a:gd name="T14" fmla="*/ 2147483647 w 2406"/>
              <a:gd name="T15" fmla="*/ 2147483647 h 958"/>
              <a:gd name="T16" fmla="*/ 2147483647 w 2406"/>
              <a:gd name="T17" fmla="*/ 2147483647 h 958"/>
              <a:gd name="T18" fmla="*/ 2147483647 w 2406"/>
              <a:gd name="T19" fmla="*/ 2147483647 h 958"/>
              <a:gd name="T20" fmla="*/ 2147483647 w 2406"/>
              <a:gd name="T21" fmla="*/ 2147483647 h 958"/>
              <a:gd name="T22" fmla="*/ 2147483647 w 2406"/>
              <a:gd name="T23" fmla="*/ 2147483647 h 958"/>
              <a:gd name="T24" fmla="*/ 2147483647 w 2406"/>
              <a:gd name="T25" fmla="*/ 2147483647 h 9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406"/>
              <a:gd name="T40" fmla="*/ 0 h 958"/>
              <a:gd name="T41" fmla="*/ 2406 w 2406"/>
              <a:gd name="T42" fmla="*/ 958 h 95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406" h="958">
                <a:moveTo>
                  <a:pt x="2192" y="274"/>
                </a:moveTo>
                <a:cubicBezTo>
                  <a:pt x="1978" y="94"/>
                  <a:pt x="1990" y="122"/>
                  <a:pt x="1857" y="77"/>
                </a:cubicBezTo>
                <a:cubicBezTo>
                  <a:pt x="1724" y="32"/>
                  <a:pt x="1584" y="0"/>
                  <a:pt x="1393" y="7"/>
                </a:cubicBezTo>
                <a:cubicBezTo>
                  <a:pt x="1202" y="14"/>
                  <a:pt x="898" y="84"/>
                  <a:pt x="713" y="122"/>
                </a:cubicBezTo>
                <a:cubicBezTo>
                  <a:pt x="528" y="160"/>
                  <a:pt x="395" y="168"/>
                  <a:pt x="280" y="234"/>
                </a:cubicBezTo>
                <a:cubicBezTo>
                  <a:pt x="166" y="301"/>
                  <a:pt x="52" y="432"/>
                  <a:pt x="26" y="522"/>
                </a:cubicBezTo>
                <a:cubicBezTo>
                  <a:pt x="0" y="612"/>
                  <a:pt x="81" y="711"/>
                  <a:pt x="122" y="773"/>
                </a:cubicBezTo>
                <a:cubicBezTo>
                  <a:pt x="163" y="835"/>
                  <a:pt x="99" y="877"/>
                  <a:pt x="273" y="894"/>
                </a:cubicBezTo>
                <a:cubicBezTo>
                  <a:pt x="447" y="911"/>
                  <a:pt x="938" y="866"/>
                  <a:pt x="1169" y="876"/>
                </a:cubicBezTo>
                <a:cubicBezTo>
                  <a:pt x="1400" y="886"/>
                  <a:pt x="1499" y="950"/>
                  <a:pt x="1659" y="954"/>
                </a:cubicBezTo>
                <a:cubicBezTo>
                  <a:pt x="1819" y="958"/>
                  <a:pt x="2014" y="958"/>
                  <a:pt x="2129" y="897"/>
                </a:cubicBezTo>
                <a:cubicBezTo>
                  <a:pt x="2244" y="836"/>
                  <a:pt x="2327" y="856"/>
                  <a:pt x="2350" y="591"/>
                </a:cubicBezTo>
                <a:cubicBezTo>
                  <a:pt x="2373" y="326"/>
                  <a:pt x="2406" y="454"/>
                  <a:pt x="2192" y="274"/>
                </a:cubicBezTo>
                <a:close/>
              </a:path>
            </a:pathLst>
          </a:custGeom>
          <a:gradFill>
            <a:gsLst>
              <a:gs pos="0">
                <a:srgbClr val="9CE0FA"/>
              </a:gs>
              <a:gs pos="65000">
                <a:schemeClr val="bg1"/>
              </a:gs>
              <a:gs pos="100000">
                <a:schemeClr val="bg1"/>
              </a:gs>
            </a:gsLst>
            <a:lin ang="0" scaled="0"/>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1" name="Line 134">
            <a:extLst>
              <a:ext uri="{FF2B5EF4-FFF2-40B4-BE49-F238E27FC236}">
                <a16:creationId xmlns:a16="http://schemas.microsoft.com/office/drawing/2014/main" id="{23269057-3E10-0842-B50F-AD9089B2147F}"/>
              </a:ext>
            </a:extLst>
          </p:cNvPr>
          <p:cNvSpPr>
            <a:spLocks noChangeShapeType="1"/>
          </p:cNvSpPr>
          <p:nvPr/>
        </p:nvSpPr>
        <p:spPr bwMode="auto">
          <a:xfrm flipV="1">
            <a:off x="4306607" y="3692805"/>
            <a:ext cx="1174750" cy="1651000"/>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3" name="Line 136">
            <a:extLst>
              <a:ext uri="{FF2B5EF4-FFF2-40B4-BE49-F238E27FC236}">
                <a16:creationId xmlns:a16="http://schemas.microsoft.com/office/drawing/2014/main" id="{3AFEBAD8-BCD5-3045-B4AF-E50B6AEA1778}"/>
              </a:ext>
            </a:extLst>
          </p:cNvPr>
          <p:cNvSpPr>
            <a:spLocks noChangeShapeType="1"/>
          </p:cNvSpPr>
          <p:nvPr/>
        </p:nvSpPr>
        <p:spPr bwMode="auto">
          <a:xfrm flipV="1">
            <a:off x="2885795" y="5512080"/>
            <a:ext cx="942975" cy="1587"/>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04" name="Text Box 137">
            <a:extLst>
              <a:ext uri="{FF2B5EF4-FFF2-40B4-BE49-F238E27FC236}">
                <a16:creationId xmlns:a16="http://schemas.microsoft.com/office/drawing/2014/main" id="{B02E6458-4F99-D348-B986-C3DBF7171178}"/>
              </a:ext>
            </a:extLst>
          </p:cNvPr>
          <p:cNvSpPr txBox="1">
            <a:spLocks noChangeArrowheads="1"/>
          </p:cNvSpPr>
          <p:nvPr/>
        </p:nvSpPr>
        <p:spPr bwMode="auto">
          <a:xfrm>
            <a:off x="1798357" y="5904192"/>
            <a:ext cx="1595438"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64.233.169.105</a:t>
            </a:r>
          </a:p>
        </p:txBody>
      </p:sp>
      <p:sp>
        <p:nvSpPr>
          <p:cNvPr id="305" name="Text Box 138">
            <a:extLst>
              <a:ext uri="{FF2B5EF4-FFF2-40B4-BE49-F238E27FC236}">
                <a16:creationId xmlns:a16="http://schemas.microsoft.com/office/drawing/2014/main" id="{B04C2766-4464-6446-87AB-67B8CB7F660A}"/>
              </a:ext>
            </a:extLst>
          </p:cNvPr>
          <p:cNvSpPr txBox="1">
            <a:spLocks noChangeArrowheads="1"/>
          </p:cNvSpPr>
          <p:nvPr/>
        </p:nvSpPr>
        <p:spPr bwMode="auto">
          <a:xfrm>
            <a:off x="1779307" y="5648605"/>
            <a:ext cx="190629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i="1">
                <a:solidFill>
                  <a:schemeClr val="tx1"/>
                </a:solidFill>
                <a:latin typeface="Comic Sans MS" charset="0"/>
                <a:ea typeface="ＭＳ Ｐゴシック" charset="0"/>
                <a:cs typeface="ＭＳ Ｐゴシック" charset="0"/>
              </a:defRPr>
            </a:lvl1pPr>
            <a:lvl2pPr marL="742950" indent="-285750">
              <a:defRPr sz="2400" i="1">
                <a:solidFill>
                  <a:schemeClr val="tx1"/>
                </a:solidFill>
                <a:latin typeface="Comic Sans MS" charset="0"/>
                <a:ea typeface="ＭＳ Ｐゴシック" charset="0"/>
              </a:defRPr>
            </a:lvl2pPr>
            <a:lvl3pPr marL="1143000" indent="-228600">
              <a:defRPr sz="2400" i="1">
                <a:solidFill>
                  <a:schemeClr val="tx1"/>
                </a:solidFill>
                <a:latin typeface="Comic Sans MS" charset="0"/>
                <a:ea typeface="ＭＳ Ｐゴシック" charset="0"/>
              </a:defRPr>
            </a:lvl3pPr>
            <a:lvl4pPr marL="1600200" indent="-228600">
              <a:defRPr sz="2400" i="1">
                <a:solidFill>
                  <a:schemeClr val="tx1"/>
                </a:solidFill>
                <a:latin typeface="Comic Sans MS" charset="0"/>
                <a:ea typeface="ＭＳ Ｐゴシック" charset="0"/>
              </a:defRPr>
            </a:lvl4pPr>
            <a:lvl5pPr marL="2057400" indent="-228600">
              <a:defRPr sz="2400" i="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i="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i="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i="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i="1">
                <a:solidFill>
                  <a:schemeClr val="tx1"/>
                </a:solidFill>
                <a:latin typeface="Comic Sans MS" charset="0"/>
                <a:ea typeface="ＭＳ Ｐゴシック" charset="0"/>
              </a:defRPr>
            </a:lvl9pPr>
          </a:lstStyle>
          <a:p>
            <a:pPr fontAlgn="base">
              <a:spcBef>
                <a:spcPct val="0"/>
              </a:spcBef>
              <a:spcAft>
                <a:spcPct val="0"/>
              </a:spcAft>
            </a:pPr>
            <a:r>
              <a:rPr lang="en-US" sz="1600" i="0" dirty="0">
                <a:solidFill>
                  <a:srgbClr val="000000"/>
                </a:solidFill>
                <a:latin typeface="Arial" charset="0"/>
              </a:rPr>
              <a:t>Google web server</a:t>
            </a:r>
          </a:p>
        </p:txBody>
      </p:sp>
      <p:grpSp>
        <p:nvGrpSpPr>
          <p:cNvPr id="312" name="Group 194">
            <a:extLst>
              <a:ext uri="{FF2B5EF4-FFF2-40B4-BE49-F238E27FC236}">
                <a16:creationId xmlns:a16="http://schemas.microsoft.com/office/drawing/2014/main" id="{E84BEC05-5A7F-224F-95D4-9DAB0F871EA1}"/>
              </a:ext>
            </a:extLst>
          </p:cNvPr>
          <p:cNvGrpSpPr>
            <a:grpSpLocks/>
          </p:cNvGrpSpPr>
          <p:nvPr/>
        </p:nvGrpSpPr>
        <p:grpSpPr bwMode="auto">
          <a:xfrm>
            <a:off x="3765270" y="5718455"/>
            <a:ext cx="295275" cy="114300"/>
            <a:chOff x="3228" y="1776"/>
            <a:chExt cx="252" cy="96"/>
          </a:xfrm>
        </p:grpSpPr>
        <p:sp>
          <p:nvSpPr>
            <p:cNvPr id="313" name="Line 195">
              <a:extLst>
                <a:ext uri="{FF2B5EF4-FFF2-40B4-BE49-F238E27FC236}">
                  <a16:creationId xmlns:a16="http://schemas.microsoft.com/office/drawing/2014/main" id="{5A3176AD-244A-FC40-803C-74F3441D6AE8}"/>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4" name="Line 196">
              <a:extLst>
                <a:ext uri="{FF2B5EF4-FFF2-40B4-BE49-F238E27FC236}">
                  <a16:creationId xmlns:a16="http://schemas.microsoft.com/office/drawing/2014/main" id="{6B3ADCCD-5CCA-E245-804F-105E3A97EBE6}"/>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5" name="Group 197">
            <a:extLst>
              <a:ext uri="{FF2B5EF4-FFF2-40B4-BE49-F238E27FC236}">
                <a16:creationId xmlns:a16="http://schemas.microsoft.com/office/drawing/2014/main" id="{11561174-0DD6-384F-ADA8-7238039F9176}"/>
              </a:ext>
            </a:extLst>
          </p:cNvPr>
          <p:cNvGrpSpPr>
            <a:grpSpLocks/>
          </p:cNvGrpSpPr>
          <p:nvPr/>
        </p:nvGrpSpPr>
        <p:grpSpPr bwMode="auto">
          <a:xfrm flipH="1">
            <a:off x="4403445" y="5718455"/>
            <a:ext cx="295275" cy="114300"/>
            <a:chOff x="3228" y="1776"/>
            <a:chExt cx="252" cy="96"/>
          </a:xfrm>
        </p:grpSpPr>
        <p:sp>
          <p:nvSpPr>
            <p:cNvPr id="316" name="Line 198">
              <a:extLst>
                <a:ext uri="{FF2B5EF4-FFF2-40B4-BE49-F238E27FC236}">
                  <a16:creationId xmlns:a16="http://schemas.microsoft.com/office/drawing/2014/main" id="{163D3623-F55F-6248-89FA-5C316BDD26D9}"/>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17" name="Line 199">
              <a:extLst>
                <a:ext uri="{FF2B5EF4-FFF2-40B4-BE49-F238E27FC236}">
                  <a16:creationId xmlns:a16="http://schemas.microsoft.com/office/drawing/2014/main" id="{00F61339-BB36-F44F-AD77-22B4AA9128E0}"/>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18" name="Group 200">
            <a:extLst>
              <a:ext uri="{FF2B5EF4-FFF2-40B4-BE49-F238E27FC236}">
                <a16:creationId xmlns:a16="http://schemas.microsoft.com/office/drawing/2014/main" id="{99A70FAB-0459-7A43-BC2D-6A7CFE6F8620}"/>
              </a:ext>
            </a:extLst>
          </p:cNvPr>
          <p:cNvGrpSpPr>
            <a:grpSpLocks/>
          </p:cNvGrpSpPr>
          <p:nvPr/>
        </p:nvGrpSpPr>
        <p:grpSpPr bwMode="auto">
          <a:xfrm flipH="1" flipV="1">
            <a:off x="4608232" y="5423180"/>
            <a:ext cx="295275" cy="114300"/>
            <a:chOff x="3228" y="1776"/>
            <a:chExt cx="252" cy="96"/>
          </a:xfrm>
        </p:grpSpPr>
        <p:sp>
          <p:nvSpPr>
            <p:cNvPr id="319" name="Line 201">
              <a:extLst>
                <a:ext uri="{FF2B5EF4-FFF2-40B4-BE49-F238E27FC236}">
                  <a16:creationId xmlns:a16="http://schemas.microsoft.com/office/drawing/2014/main" id="{DAF385D4-A4D0-AA41-8C33-83D0C4D89A1A}"/>
                </a:ext>
              </a:extLst>
            </p:cNvPr>
            <p:cNvSpPr>
              <a:spLocks noChangeShapeType="1"/>
            </p:cNvSpPr>
            <p:nvPr/>
          </p:nvSpPr>
          <p:spPr bwMode="auto">
            <a:xfrm flipV="1">
              <a:off x="3339" y="1776"/>
              <a:ext cx="141" cy="51"/>
            </a:xfrm>
            <a:prstGeom prst="line">
              <a:avLst/>
            </a:prstGeom>
            <a:noFill/>
            <a:ln w="9525">
              <a:solidFill>
                <a:srgbClr val="000000"/>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sp>
          <p:nvSpPr>
            <p:cNvPr id="320" name="Line 202">
              <a:extLst>
                <a:ext uri="{FF2B5EF4-FFF2-40B4-BE49-F238E27FC236}">
                  <a16:creationId xmlns:a16="http://schemas.microsoft.com/office/drawing/2014/main" id="{9EF706F5-A8DC-BF46-B040-1A4D4717108E}"/>
                </a:ext>
              </a:extLst>
            </p:cNvPr>
            <p:cNvSpPr>
              <a:spLocks noChangeShapeType="1"/>
            </p:cNvSpPr>
            <p:nvPr/>
          </p:nvSpPr>
          <p:spPr bwMode="auto">
            <a:xfrm flipV="1">
              <a:off x="3228" y="1833"/>
              <a:ext cx="102" cy="39"/>
            </a:xfrm>
            <a:prstGeom prst="line">
              <a:avLst/>
            </a:prstGeom>
            <a:noFill/>
            <a:ln w="9525">
              <a:solidFill>
                <a:srgbClr val="000000"/>
              </a:solidFill>
              <a:prstDash val="dash"/>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en-US" dirty="0">
                <a:solidFill>
                  <a:srgbClr val="000000"/>
                </a:solidFill>
                <a:latin typeface="Arial" charset="0"/>
                <a:ea typeface="ＭＳ Ｐゴシック" charset="0"/>
              </a:endParaRPr>
            </a:p>
          </p:txBody>
        </p:sp>
      </p:grpSp>
      <p:grpSp>
        <p:nvGrpSpPr>
          <p:cNvPr id="321" name="Group 320">
            <a:extLst>
              <a:ext uri="{FF2B5EF4-FFF2-40B4-BE49-F238E27FC236}">
                <a16:creationId xmlns:a16="http://schemas.microsoft.com/office/drawing/2014/main" id="{734858D1-1FE7-0841-97C3-49C70001FDDA}"/>
              </a:ext>
            </a:extLst>
          </p:cNvPr>
          <p:cNvGrpSpPr/>
          <p:nvPr/>
        </p:nvGrpSpPr>
        <p:grpSpPr>
          <a:xfrm>
            <a:off x="3885507" y="5310841"/>
            <a:ext cx="809010" cy="502026"/>
            <a:chOff x="7493876" y="2774731"/>
            <a:chExt cx="1481958" cy="894622"/>
          </a:xfrm>
        </p:grpSpPr>
        <p:sp>
          <p:nvSpPr>
            <p:cNvPr id="322" name="Freeform 321">
              <a:extLst>
                <a:ext uri="{FF2B5EF4-FFF2-40B4-BE49-F238E27FC236}">
                  <a16:creationId xmlns:a16="http://schemas.microsoft.com/office/drawing/2014/main" id="{372B1AC8-74B7-C34C-8289-9B65FDFB6CC2}"/>
                </a:ext>
              </a:extLst>
            </p:cNvPr>
            <p:cNvSpPr/>
            <p:nvPr/>
          </p:nvSpPr>
          <p:spPr>
            <a:xfrm>
              <a:off x="7493876" y="3084399"/>
              <a:ext cx="1481958" cy="584954"/>
            </a:xfrm>
            <a:custGeom>
              <a:avLst/>
              <a:gdLst>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17076"/>
                <a:gd name="connsiteX1" fmla="*/ 8187558 w 8187558"/>
                <a:gd name="connsiteY1" fmla="*/ 1271752 h 2617076"/>
                <a:gd name="connsiteX2" fmla="*/ 4025462 w 8187558"/>
                <a:gd name="connsiteY2" fmla="*/ 2617076 h 2617076"/>
                <a:gd name="connsiteX3" fmla="*/ 0 w 8187558"/>
                <a:gd name="connsiteY3" fmla="*/ 1229711 h 2617076"/>
                <a:gd name="connsiteX4" fmla="*/ 31531 w 8187558"/>
                <a:gd name="connsiteY4" fmla="*/ 147145 h 2617076"/>
                <a:gd name="connsiteX5" fmla="*/ 4046482 w 8187558"/>
                <a:gd name="connsiteY5" fmla="*/ 1576552 h 2617076"/>
                <a:gd name="connsiteX6" fmla="*/ 8187558 w 8187558"/>
                <a:gd name="connsiteY6" fmla="*/ 0 h 2617076"/>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46482 w 8187558"/>
                <a:gd name="connsiteY5" fmla="*/ 157655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88524 w 8187558"/>
                <a:gd name="connsiteY5" fmla="*/ 1597573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87558 w 8187558"/>
                <a:gd name="connsiteY0" fmla="*/ 0 h 2638097"/>
                <a:gd name="connsiteX1" fmla="*/ 8187558 w 8187558"/>
                <a:gd name="connsiteY1" fmla="*/ 1271752 h 2638097"/>
                <a:gd name="connsiteX2" fmla="*/ 4099035 w 8187558"/>
                <a:gd name="connsiteY2" fmla="*/ 2638097 h 2638097"/>
                <a:gd name="connsiteX3" fmla="*/ 0 w 8187558"/>
                <a:gd name="connsiteY3" fmla="*/ 1229711 h 2638097"/>
                <a:gd name="connsiteX4" fmla="*/ 31531 w 8187558"/>
                <a:gd name="connsiteY4" fmla="*/ 147145 h 2638097"/>
                <a:gd name="connsiteX5" fmla="*/ 4099035 w 8187558"/>
                <a:gd name="connsiteY5" fmla="*/ 1566042 h 2638097"/>
                <a:gd name="connsiteX6" fmla="*/ 8187558 w 8187558"/>
                <a:gd name="connsiteY6" fmla="*/ 0 h 2638097"/>
                <a:gd name="connsiteX0" fmla="*/ 8176538 w 8176538"/>
                <a:gd name="connsiteY0" fmla="*/ 0 h 2638097"/>
                <a:gd name="connsiteX1" fmla="*/ 8176538 w 8176538"/>
                <a:gd name="connsiteY1" fmla="*/ 1271752 h 2638097"/>
                <a:gd name="connsiteX2" fmla="*/ 4088015 w 8176538"/>
                <a:gd name="connsiteY2" fmla="*/ 2638097 h 2638097"/>
                <a:gd name="connsiteX3" fmla="*/ 0 w 8176538"/>
                <a:gd name="connsiteY3" fmla="*/ 1269888 h 2638097"/>
                <a:gd name="connsiteX4" fmla="*/ 20511 w 8176538"/>
                <a:gd name="connsiteY4" fmla="*/ 147145 h 2638097"/>
                <a:gd name="connsiteX5" fmla="*/ 4088015 w 8176538"/>
                <a:gd name="connsiteY5" fmla="*/ 1566042 h 2638097"/>
                <a:gd name="connsiteX6" fmla="*/ 8176538 w 8176538"/>
                <a:gd name="connsiteY6" fmla="*/ 0 h 2638097"/>
                <a:gd name="connsiteX0" fmla="*/ 8176538 w 8176538"/>
                <a:gd name="connsiteY0" fmla="*/ 0 h 2772020"/>
                <a:gd name="connsiteX1" fmla="*/ 8176538 w 8176538"/>
                <a:gd name="connsiteY1" fmla="*/ 1271752 h 2772020"/>
                <a:gd name="connsiteX2" fmla="*/ 4099034 w 8176538"/>
                <a:gd name="connsiteY2" fmla="*/ 2772020 h 2772020"/>
                <a:gd name="connsiteX3" fmla="*/ 0 w 8176538"/>
                <a:gd name="connsiteY3" fmla="*/ 1269888 h 2772020"/>
                <a:gd name="connsiteX4" fmla="*/ 20511 w 8176538"/>
                <a:gd name="connsiteY4" fmla="*/ 147145 h 2772020"/>
                <a:gd name="connsiteX5" fmla="*/ 4088015 w 8176538"/>
                <a:gd name="connsiteY5" fmla="*/ 1566042 h 2772020"/>
                <a:gd name="connsiteX6" fmla="*/ 8176538 w 8176538"/>
                <a:gd name="connsiteY6" fmla="*/ 0 h 2772020"/>
                <a:gd name="connsiteX0" fmla="*/ 8176538 w 8176538"/>
                <a:gd name="connsiteY0" fmla="*/ 0 h 2772339"/>
                <a:gd name="connsiteX1" fmla="*/ 8176538 w 8176538"/>
                <a:gd name="connsiteY1" fmla="*/ 1378890 h 2772339"/>
                <a:gd name="connsiteX2" fmla="*/ 4099034 w 8176538"/>
                <a:gd name="connsiteY2" fmla="*/ 2772020 h 2772339"/>
                <a:gd name="connsiteX3" fmla="*/ 0 w 8176538"/>
                <a:gd name="connsiteY3" fmla="*/ 1269888 h 2772339"/>
                <a:gd name="connsiteX4" fmla="*/ 20511 w 8176538"/>
                <a:gd name="connsiteY4" fmla="*/ 147145 h 2772339"/>
                <a:gd name="connsiteX5" fmla="*/ 4088015 w 8176538"/>
                <a:gd name="connsiteY5" fmla="*/ 1566042 h 2772339"/>
                <a:gd name="connsiteX6" fmla="*/ 8176538 w 8176538"/>
                <a:gd name="connsiteY6" fmla="*/ 0 h 2772339"/>
                <a:gd name="connsiteX0" fmla="*/ 8176538 w 8176538"/>
                <a:gd name="connsiteY0" fmla="*/ 0 h 2825888"/>
                <a:gd name="connsiteX1" fmla="*/ 8176538 w 8176538"/>
                <a:gd name="connsiteY1" fmla="*/ 1378890 h 2825888"/>
                <a:gd name="connsiteX2" fmla="*/ 4099034 w 8176538"/>
                <a:gd name="connsiteY2" fmla="*/ 2825590 h 2825888"/>
                <a:gd name="connsiteX3" fmla="*/ 0 w 8176538"/>
                <a:gd name="connsiteY3" fmla="*/ 1269888 h 2825888"/>
                <a:gd name="connsiteX4" fmla="*/ 20511 w 8176538"/>
                <a:gd name="connsiteY4" fmla="*/ 147145 h 2825888"/>
                <a:gd name="connsiteX5" fmla="*/ 4088015 w 8176538"/>
                <a:gd name="connsiteY5" fmla="*/ 1566042 h 2825888"/>
                <a:gd name="connsiteX6" fmla="*/ 8176538 w 8176538"/>
                <a:gd name="connsiteY6" fmla="*/ 0 h 2825888"/>
                <a:gd name="connsiteX0" fmla="*/ 8165518 w 8165518"/>
                <a:gd name="connsiteY0" fmla="*/ 0 h 2825606"/>
                <a:gd name="connsiteX1" fmla="*/ 8165518 w 8165518"/>
                <a:gd name="connsiteY1" fmla="*/ 1378890 h 2825606"/>
                <a:gd name="connsiteX2" fmla="*/ 4088014 w 8165518"/>
                <a:gd name="connsiteY2" fmla="*/ 2825590 h 2825606"/>
                <a:gd name="connsiteX3" fmla="*/ 0 w 8165518"/>
                <a:gd name="connsiteY3" fmla="*/ 1403811 h 2825606"/>
                <a:gd name="connsiteX4" fmla="*/ 9491 w 8165518"/>
                <a:gd name="connsiteY4" fmla="*/ 147145 h 2825606"/>
                <a:gd name="connsiteX5" fmla="*/ 4076995 w 8165518"/>
                <a:gd name="connsiteY5" fmla="*/ 1566042 h 2825606"/>
                <a:gd name="connsiteX6" fmla="*/ 8165518 w 8165518"/>
                <a:gd name="connsiteY6" fmla="*/ 0 h 2825606"/>
                <a:gd name="connsiteX0" fmla="*/ 8165518 w 8165518"/>
                <a:gd name="connsiteY0" fmla="*/ 0 h 2879174"/>
                <a:gd name="connsiteX1" fmla="*/ 8165518 w 8165518"/>
                <a:gd name="connsiteY1" fmla="*/ 1378890 h 2879174"/>
                <a:gd name="connsiteX2" fmla="*/ 4132092 w 8165518"/>
                <a:gd name="connsiteY2" fmla="*/ 2879159 h 2879174"/>
                <a:gd name="connsiteX3" fmla="*/ 0 w 8165518"/>
                <a:gd name="connsiteY3" fmla="*/ 1403811 h 2879174"/>
                <a:gd name="connsiteX4" fmla="*/ 9491 w 8165518"/>
                <a:gd name="connsiteY4" fmla="*/ 147145 h 2879174"/>
                <a:gd name="connsiteX5" fmla="*/ 4076995 w 8165518"/>
                <a:gd name="connsiteY5" fmla="*/ 1566042 h 2879174"/>
                <a:gd name="connsiteX6" fmla="*/ 8165518 w 8165518"/>
                <a:gd name="connsiteY6" fmla="*/ 0 h 2879174"/>
                <a:gd name="connsiteX0" fmla="*/ 8165518 w 8176537"/>
                <a:gd name="connsiteY0" fmla="*/ 0 h 2879410"/>
                <a:gd name="connsiteX1" fmla="*/ 8176537 w 8176537"/>
                <a:gd name="connsiteY1" fmla="*/ 1499420 h 2879410"/>
                <a:gd name="connsiteX2" fmla="*/ 4132092 w 8176537"/>
                <a:gd name="connsiteY2" fmla="*/ 2879159 h 2879410"/>
                <a:gd name="connsiteX3" fmla="*/ 0 w 8176537"/>
                <a:gd name="connsiteY3" fmla="*/ 1403811 h 2879410"/>
                <a:gd name="connsiteX4" fmla="*/ 9491 w 8176537"/>
                <a:gd name="connsiteY4" fmla="*/ 147145 h 2879410"/>
                <a:gd name="connsiteX5" fmla="*/ 4076995 w 8176537"/>
                <a:gd name="connsiteY5" fmla="*/ 1566042 h 2879410"/>
                <a:gd name="connsiteX6" fmla="*/ 8165518 w 8176537"/>
                <a:gd name="connsiteY6" fmla="*/ 0 h 2879410"/>
                <a:gd name="connsiteX0" fmla="*/ 8165518 w 8176537"/>
                <a:gd name="connsiteY0" fmla="*/ 0 h 2879262"/>
                <a:gd name="connsiteX1" fmla="*/ 8176537 w 8176537"/>
                <a:gd name="connsiteY1" fmla="*/ 1499420 h 2879262"/>
                <a:gd name="connsiteX2" fmla="*/ 4132092 w 8176537"/>
                <a:gd name="connsiteY2" fmla="*/ 2879159 h 2879262"/>
                <a:gd name="connsiteX3" fmla="*/ 0 w 8176537"/>
                <a:gd name="connsiteY3" fmla="*/ 1403811 h 2879262"/>
                <a:gd name="connsiteX4" fmla="*/ 9491 w 8176537"/>
                <a:gd name="connsiteY4" fmla="*/ 147145 h 2879262"/>
                <a:gd name="connsiteX5" fmla="*/ 4076995 w 8176537"/>
                <a:gd name="connsiteY5" fmla="*/ 1566042 h 2879262"/>
                <a:gd name="connsiteX6" fmla="*/ 8165518 w 8176537"/>
                <a:gd name="connsiteY6" fmla="*/ 0 h 2879262"/>
                <a:gd name="connsiteX0" fmla="*/ 8165518 w 8176537"/>
                <a:gd name="connsiteY0" fmla="*/ 0 h 2879163"/>
                <a:gd name="connsiteX1" fmla="*/ 8176537 w 8176537"/>
                <a:gd name="connsiteY1" fmla="*/ 1499420 h 2879163"/>
                <a:gd name="connsiteX2" fmla="*/ 4132092 w 8176537"/>
                <a:gd name="connsiteY2" fmla="*/ 2879159 h 2879163"/>
                <a:gd name="connsiteX3" fmla="*/ 0 w 8176537"/>
                <a:gd name="connsiteY3" fmla="*/ 1510948 h 2879163"/>
                <a:gd name="connsiteX4" fmla="*/ 9491 w 8176537"/>
                <a:gd name="connsiteY4" fmla="*/ 147145 h 2879163"/>
                <a:gd name="connsiteX5" fmla="*/ 4076995 w 8176537"/>
                <a:gd name="connsiteY5" fmla="*/ 1566042 h 2879163"/>
                <a:gd name="connsiteX6" fmla="*/ 8165518 w 8176537"/>
                <a:gd name="connsiteY6" fmla="*/ 0 h 2879163"/>
                <a:gd name="connsiteX0" fmla="*/ 8165518 w 8198577"/>
                <a:gd name="connsiteY0" fmla="*/ 0 h 2879451"/>
                <a:gd name="connsiteX1" fmla="*/ 8198577 w 8198577"/>
                <a:gd name="connsiteY1" fmla="*/ 1606558 h 2879451"/>
                <a:gd name="connsiteX2" fmla="*/ 4132092 w 8198577"/>
                <a:gd name="connsiteY2" fmla="*/ 2879159 h 2879451"/>
                <a:gd name="connsiteX3" fmla="*/ 0 w 8198577"/>
                <a:gd name="connsiteY3" fmla="*/ 1510948 h 2879451"/>
                <a:gd name="connsiteX4" fmla="*/ 9491 w 8198577"/>
                <a:gd name="connsiteY4" fmla="*/ 147145 h 2879451"/>
                <a:gd name="connsiteX5" fmla="*/ 4076995 w 8198577"/>
                <a:gd name="connsiteY5" fmla="*/ 1566042 h 2879451"/>
                <a:gd name="connsiteX6" fmla="*/ 8165518 w 8198577"/>
                <a:gd name="connsiteY6" fmla="*/ 0 h 2879451"/>
                <a:gd name="connsiteX0" fmla="*/ 8165518 w 8165518"/>
                <a:gd name="connsiteY0" fmla="*/ 0 h 2880066"/>
                <a:gd name="connsiteX1" fmla="*/ 8165518 w 8165518"/>
                <a:gd name="connsiteY1" fmla="*/ 1673520 h 2880066"/>
                <a:gd name="connsiteX2" fmla="*/ 4132092 w 8165518"/>
                <a:gd name="connsiteY2" fmla="*/ 2879159 h 2880066"/>
                <a:gd name="connsiteX3" fmla="*/ 0 w 8165518"/>
                <a:gd name="connsiteY3" fmla="*/ 1510948 h 2880066"/>
                <a:gd name="connsiteX4" fmla="*/ 9491 w 8165518"/>
                <a:gd name="connsiteY4" fmla="*/ 147145 h 2880066"/>
                <a:gd name="connsiteX5" fmla="*/ 4076995 w 8165518"/>
                <a:gd name="connsiteY5" fmla="*/ 1566042 h 2880066"/>
                <a:gd name="connsiteX6" fmla="*/ 8165518 w 8165518"/>
                <a:gd name="connsiteY6" fmla="*/ 0 h 2880066"/>
                <a:gd name="connsiteX0" fmla="*/ 8156794 w 8156794"/>
                <a:gd name="connsiteY0" fmla="*/ 0 h 2879270"/>
                <a:gd name="connsiteX1" fmla="*/ 8156794 w 8156794"/>
                <a:gd name="connsiteY1" fmla="*/ 1673520 h 2879270"/>
                <a:gd name="connsiteX2" fmla="*/ 4123368 w 8156794"/>
                <a:gd name="connsiteY2" fmla="*/ 2879159 h 2879270"/>
                <a:gd name="connsiteX3" fmla="*/ 2295 w 8156794"/>
                <a:gd name="connsiteY3" fmla="*/ 1618086 h 2879270"/>
                <a:gd name="connsiteX4" fmla="*/ 767 w 8156794"/>
                <a:gd name="connsiteY4" fmla="*/ 147145 h 2879270"/>
                <a:gd name="connsiteX5" fmla="*/ 4068271 w 8156794"/>
                <a:gd name="connsiteY5" fmla="*/ 1566042 h 2879270"/>
                <a:gd name="connsiteX6" fmla="*/ 8156794 w 8156794"/>
                <a:gd name="connsiteY6" fmla="*/ 0 h 287927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00"/>
                <a:gd name="connsiteX1" fmla="*/ 8156794 w 8156794"/>
                <a:gd name="connsiteY1" fmla="*/ 1673520 h 2973000"/>
                <a:gd name="connsiteX2" fmla="*/ 4134388 w 8156794"/>
                <a:gd name="connsiteY2" fmla="*/ 2972904 h 2973000"/>
                <a:gd name="connsiteX3" fmla="*/ 2295 w 8156794"/>
                <a:gd name="connsiteY3" fmla="*/ 1618086 h 2973000"/>
                <a:gd name="connsiteX4" fmla="*/ 767 w 8156794"/>
                <a:gd name="connsiteY4" fmla="*/ 147145 h 2973000"/>
                <a:gd name="connsiteX5" fmla="*/ 4068271 w 8156794"/>
                <a:gd name="connsiteY5" fmla="*/ 1566042 h 2973000"/>
                <a:gd name="connsiteX6" fmla="*/ 8156794 w 8156794"/>
                <a:gd name="connsiteY6" fmla="*/ 0 h 2973000"/>
                <a:gd name="connsiteX0" fmla="*/ 8156794 w 8156794"/>
                <a:gd name="connsiteY0" fmla="*/ 0 h 2973020"/>
                <a:gd name="connsiteX1" fmla="*/ 8156794 w 8156794"/>
                <a:gd name="connsiteY1" fmla="*/ 1673520 h 2973020"/>
                <a:gd name="connsiteX2" fmla="*/ 4134388 w 8156794"/>
                <a:gd name="connsiteY2" fmla="*/ 2972904 h 2973020"/>
                <a:gd name="connsiteX3" fmla="*/ 2295 w 8156794"/>
                <a:gd name="connsiteY3" fmla="*/ 1618086 h 2973020"/>
                <a:gd name="connsiteX4" fmla="*/ 767 w 8156794"/>
                <a:gd name="connsiteY4" fmla="*/ 147145 h 2973020"/>
                <a:gd name="connsiteX5" fmla="*/ 4068271 w 8156794"/>
                <a:gd name="connsiteY5" fmla="*/ 1566042 h 2973020"/>
                <a:gd name="connsiteX6" fmla="*/ 8156794 w 8156794"/>
                <a:gd name="connsiteY6" fmla="*/ 0 h 2973020"/>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021"/>
                <a:gd name="connsiteX1" fmla="*/ 8156794 w 8156794"/>
                <a:gd name="connsiteY1" fmla="*/ 1673520 h 2973021"/>
                <a:gd name="connsiteX2" fmla="*/ 4134388 w 8156794"/>
                <a:gd name="connsiteY2" fmla="*/ 2972904 h 2973021"/>
                <a:gd name="connsiteX3" fmla="*/ 2295 w 8156794"/>
                <a:gd name="connsiteY3" fmla="*/ 1618086 h 2973021"/>
                <a:gd name="connsiteX4" fmla="*/ 767 w 8156794"/>
                <a:gd name="connsiteY4" fmla="*/ 147145 h 2973021"/>
                <a:gd name="connsiteX5" fmla="*/ 4068271 w 8156794"/>
                <a:gd name="connsiteY5" fmla="*/ 1566042 h 2973021"/>
                <a:gd name="connsiteX6" fmla="*/ 8156794 w 8156794"/>
                <a:gd name="connsiteY6" fmla="*/ 0 h 2973021"/>
                <a:gd name="connsiteX0" fmla="*/ 8156794 w 8156794"/>
                <a:gd name="connsiteY0" fmla="*/ 0 h 2973141"/>
                <a:gd name="connsiteX1" fmla="*/ 8156794 w 8156794"/>
                <a:gd name="connsiteY1" fmla="*/ 1673520 h 2973141"/>
                <a:gd name="connsiteX2" fmla="*/ 4134388 w 8156794"/>
                <a:gd name="connsiteY2" fmla="*/ 2972904 h 2973141"/>
                <a:gd name="connsiteX3" fmla="*/ 2295 w 8156794"/>
                <a:gd name="connsiteY3" fmla="*/ 1618086 h 2973141"/>
                <a:gd name="connsiteX4" fmla="*/ 767 w 8156794"/>
                <a:gd name="connsiteY4" fmla="*/ 147145 h 2973141"/>
                <a:gd name="connsiteX5" fmla="*/ 4068271 w 8156794"/>
                <a:gd name="connsiteY5" fmla="*/ 1566042 h 2973141"/>
                <a:gd name="connsiteX6" fmla="*/ 8156794 w 8156794"/>
                <a:gd name="connsiteY6" fmla="*/ 0 h 2973141"/>
                <a:gd name="connsiteX0" fmla="*/ 8156794 w 8156794"/>
                <a:gd name="connsiteY0" fmla="*/ 0 h 3066827"/>
                <a:gd name="connsiteX1" fmla="*/ 8156794 w 8156794"/>
                <a:gd name="connsiteY1" fmla="*/ 1673520 h 3066827"/>
                <a:gd name="connsiteX2" fmla="*/ 4123353 w 8156794"/>
                <a:gd name="connsiteY2" fmla="*/ 3066650 h 3066827"/>
                <a:gd name="connsiteX3" fmla="*/ 2295 w 8156794"/>
                <a:gd name="connsiteY3" fmla="*/ 1618086 h 3066827"/>
                <a:gd name="connsiteX4" fmla="*/ 767 w 8156794"/>
                <a:gd name="connsiteY4" fmla="*/ 147145 h 3066827"/>
                <a:gd name="connsiteX5" fmla="*/ 4068271 w 8156794"/>
                <a:gd name="connsiteY5" fmla="*/ 1566042 h 3066827"/>
                <a:gd name="connsiteX6" fmla="*/ 8156794 w 8156794"/>
                <a:gd name="connsiteY6" fmla="*/ 0 h 3066827"/>
                <a:gd name="connsiteX0" fmla="*/ 8123689 w 8156794"/>
                <a:gd name="connsiteY0" fmla="*/ 0 h 2999866"/>
                <a:gd name="connsiteX1" fmla="*/ 8156794 w 8156794"/>
                <a:gd name="connsiteY1" fmla="*/ 1606559 h 2999866"/>
                <a:gd name="connsiteX2" fmla="*/ 4123353 w 8156794"/>
                <a:gd name="connsiteY2" fmla="*/ 2999689 h 2999866"/>
                <a:gd name="connsiteX3" fmla="*/ 2295 w 8156794"/>
                <a:gd name="connsiteY3" fmla="*/ 1551125 h 2999866"/>
                <a:gd name="connsiteX4" fmla="*/ 767 w 8156794"/>
                <a:gd name="connsiteY4" fmla="*/ 80184 h 2999866"/>
                <a:gd name="connsiteX5" fmla="*/ 4068271 w 8156794"/>
                <a:gd name="connsiteY5" fmla="*/ 1499081 h 2999866"/>
                <a:gd name="connsiteX6" fmla="*/ 8123689 w 8156794"/>
                <a:gd name="connsiteY6" fmla="*/ 0 h 2999866"/>
                <a:gd name="connsiteX0" fmla="*/ 8167828 w 8167828"/>
                <a:gd name="connsiteY0" fmla="*/ 0 h 3026651"/>
                <a:gd name="connsiteX1" fmla="*/ 8156794 w 8167828"/>
                <a:gd name="connsiteY1" fmla="*/ 1633344 h 3026651"/>
                <a:gd name="connsiteX2" fmla="*/ 4123353 w 8167828"/>
                <a:gd name="connsiteY2" fmla="*/ 3026474 h 3026651"/>
                <a:gd name="connsiteX3" fmla="*/ 2295 w 8167828"/>
                <a:gd name="connsiteY3" fmla="*/ 1577910 h 3026651"/>
                <a:gd name="connsiteX4" fmla="*/ 767 w 8167828"/>
                <a:gd name="connsiteY4" fmla="*/ 106969 h 3026651"/>
                <a:gd name="connsiteX5" fmla="*/ 4068271 w 8167828"/>
                <a:gd name="connsiteY5" fmla="*/ 1525866 h 3026651"/>
                <a:gd name="connsiteX6" fmla="*/ 8167828 w 8167828"/>
                <a:gd name="connsiteY6" fmla="*/ 0 h 3026651"/>
                <a:gd name="connsiteX0" fmla="*/ 8167828 w 8167828"/>
                <a:gd name="connsiteY0" fmla="*/ 0 h 3027228"/>
                <a:gd name="connsiteX1" fmla="*/ 8145760 w 8167828"/>
                <a:gd name="connsiteY1" fmla="*/ 1686913 h 3027228"/>
                <a:gd name="connsiteX2" fmla="*/ 4123353 w 8167828"/>
                <a:gd name="connsiteY2" fmla="*/ 3026474 h 3027228"/>
                <a:gd name="connsiteX3" fmla="*/ 2295 w 8167828"/>
                <a:gd name="connsiteY3" fmla="*/ 1577910 h 3027228"/>
                <a:gd name="connsiteX4" fmla="*/ 767 w 8167828"/>
                <a:gd name="connsiteY4" fmla="*/ 106969 h 3027228"/>
                <a:gd name="connsiteX5" fmla="*/ 4068271 w 8167828"/>
                <a:gd name="connsiteY5" fmla="*/ 1525866 h 3027228"/>
                <a:gd name="connsiteX6" fmla="*/ 8167828 w 8167828"/>
                <a:gd name="connsiteY6" fmla="*/ 0 h 3027228"/>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56794 w 8156794"/>
                <a:gd name="connsiteY0" fmla="*/ 0 h 2933483"/>
                <a:gd name="connsiteX1" fmla="*/ 8145760 w 8156794"/>
                <a:gd name="connsiteY1" fmla="*/ 1593168 h 2933483"/>
                <a:gd name="connsiteX2" fmla="*/ 4123353 w 8156794"/>
                <a:gd name="connsiteY2" fmla="*/ 2932729 h 2933483"/>
                <a:gd name="connsiteX3" fmla="*/ 2295 w 8156794"/>
                <a:gd name="connsiteY3" fmla="*/ 1484165 h 2933483"/>
                <a:gd name="connsiteX4" fmla="*/ 767 w 8156794"/>
                <a:gd name="connsiteY4" fmla="*/ 13224 h 2933483"/>
                <a:gd name="connsiteX5" fmla="*/ 4068271 w 8156794"/>
                <a:gd name="connsiteY5" fmla="*/ 1432121 h 2933483"/>
                <a:gd name="connsiteX6" fmla="*/ 8156794 w 8156794"/>
                <a:gd name="connsiteY6" fmla="*/ 0 h 2933483"/>
                <a:gd name="connsiteX0" fmla="*/ 8123689 w 8145760"/>
                <a:gd name="connsiteY0" fmla="*/ 13560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9 w 8145760"/>
                <a:gd name="connsiteY6" fmla="*/ 13560 h 2920259"/>
                <a:gd name="connsiteX0" fmla="*/ 8178863 w 8178863"/>
                <a:gd name="connsiteY0" fmla="*/ 26952 h 2920259"/>
                <a:gd name="connsiteX1" fmla="*/ 8145760 w 8178863"/>
                <a:gd name="connsiteY1" fmla="*/ 1579944 h 2920259"/>
                <a:gd name="connsiteX2" fmla="*/ 4123353 w 8178863"/>
                <a:gd name="connsiteY2" fmla="*/ 2919505 h 2920259"/>
                <a:gd name="connsiteX3" fmla="*/ 2295 w 8178863"/>
                <a:gd name="connsiteY3" fmla="*/ 1470941 h 2920259"/>
                <a:gd name="connsiteX4" fmla="*/ 767 w 8178863"/>
                <a:gd name="connsiteY4" fmla="*/ 0 h 2920259"/>
                <a:gd name="connsiteX5" fmla="*/ 4068271 w 8178863"/>
                <a:gd name="connsiteY5" fmla="*/ 1418897 h 2920259"/>
                <a:gd name="connsiteX6" fmla="*/ 8178863 w 8178863"/>
                <a:gd name="connsiteY6" fmla="*/ 26952 h 2920259"/>
                <a:gd name="connsiteX0" fmla="*/ 8167827 w 8167827"/>
                <a:gd name="connsiteY0" fmla="*/ 40343 h 2920259"/>
                <a:gd name="connsiteX1" fmla="*/ 8145760 w 8167827"/>
                <a:gd name="connsiteY1" fmla="*/ 1579944 h 2920259"/>
                <a:gd name="connsiteX2" fmla="*/ 4123353 w 8167827"/>
                <a:gd name="connsiteY2" fmla="*/ 2919505 h 2920259"/>
                <a:gd name="connsiteX3" fmla="*/ 2295 w 8167827"/>
                <a:gd name="connsiteY3" fmla="*/ 1470941 h 2920259"/>
                <a:gd name="connsiteX4" fmla="*/ 767 w 8167827"/>
                <a:gd name="connsiteY4" fmla="*/ 0 h 2920259"/>
                <a:gd name="connsiteX5" fmla="*/ 4068271 w 8167827"/>
                <a:gd name="connsiteY5" fmla="*/ 1418897 h 2920259"/>
                <a:gd name="connsiteX6" fmla="*/ 8167827 w 8167827"/>
                <a:gd name="connsiteY6" fmla="*/ 40343 h 2920259"/>
                <a:gd name="connsiteX0" fmla="*/ 8123687 w 8145760"/>
                <a:gd name="connsiteY0" fmla="*/ 53735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23687 w 8145760"/>
                <a:gd name="connsiteY6" fmla="*/ 53735 h 2920259"/>
                <a:gd name="connsiteX0" fmla="*/ 8161918 w 8161918"/>
                <a:gd name="connsiteY0" fmla="*/ 0 h 2943855"/>
                <a:gd name="connsiteX1" fmla="*/ 8145760 w 8161918"/>
                <a:gd name="connsiteY1" fmla="*/ 1603540 h 2943855"/>
                <a:gd name="connsiteX2" fmla="*/ 4123353 w 8161918"/>
                <a:gd name="connsiteY2" fmla="*/ 2943101 h 2943855"/>
                <a:gd name="connsiteX3" fmla="*/ 2295 w 8161918"/>
                <a:gd name="connsiteY3" fmla="*/ 1494537 h 2943855"/>
                <a:gd name="connsiteX4" fmla="*/ 767 w 8161918"/>
                <a:gd name="connsiteY4" fmla="*/ 23596 h 2943855"/>
                <a:gd name="connsiteX5" fmla="*/ 4068271 w 8161918"/>
                <a:gd name="connsiteY5" fmla="*/ 1442493 h 2943855"/>
                <a:gd name="connsiteX6" fmla="*/ 8161918 w 8161918"/>
                <a:gd name="connsiteY6" fmla="*/ 0 h 2943855"/>
                <a:gd name="connsiteX0" fmla="*/ 8144926 w 8145760"/>
                <a:gd name="connsiteY0" fmla="*/ 43424 h 2920259"/>
                <a:gd name="connsiteX1" fmla="*/ 8145760 w 8145760"/>
                <a:gd name="connsiteY1" fmla="*/ 1579944 h 2920259"/>
                <a:gd name="connsiteX2" fmla="*/ 4123353 w 8145760"/>
                <a:gd name="connsiteY2" fmla="*/ 2919505 h 2920259"/>
                <a:gd name="connsiteX3" fmla="*/ 2295 w 8145760"/>
                <a:gd name="connsiteY3" fmla="*/ 1470941 h 2920259"/>
                <a:gd name="connsiteX4" fmla="*/ 767 w 8145760"/>
                <a:gd name="connsiteY4" fmla="*/ 0 h 2920259"/>
                <a:gd name="connsiteX5" fmla="*/ 4068271 w 8145760"/>
                <a:gd name="connsiteY5" fmla="*/ 1418897 h 2920259"/>
                <a:gd name="connsiteX6" fmla="*/ 8144926 w 8145760"/>
                <a:gd name="connsiteY6" fmla="*/ 43424 h 2920259"/>
                <a:gd name="connsiteX0" fmla="*/ 8161918 w 8161918"/>
                <a:gd name="connsiteY0" fmla="*/ 0 h 2959321"/>
                <a:gd name="connsiteX1" fmla="*/ 8145760 w 8161918"/>
                <a:gd name="connsiteY1" fmla="*/ 1619006 h 2959321"/>
                <a:gd name="connsiteX2" fmla="*/ 4123353 w 8161918"/>
                <a:gd name="connsiteY2" fmla="*/ 2958567 h 2959321"/>
                <a:gd name="connsiteX3" fmla="*/ 2295 w 8161918"/>
                <a:gd name="connsiteY3" fmla="*/ 1510003 h 2959321"/>
                <a:gd name="connsiteX4" fmla="*/ 767 w 8161918"/>
                <a:gd name="connsiteY4" fmla="*/ 39062 h 2959321"/>
                <a:gd name="connsiteX5" fmla="*/ 4068271 w 8161918"/>
                <a:gd name="connsiteY5" fmla="*/ 1457959 h 2959321"/>
                <a:gd name="connsiteX6" fmla="*/ 8161918 w 8161918"/>
                <a:gd name="connsiteY6" fmla="*/ 0 h 2959321"/>
                <a:gd name="connsiteX0" fmla="*/ 8161918 w 8162752"/>
                <a:gd name="connsiteY0" fmla="*/ 0 h 2959488"/>
                <a:gd name="connsiteX1" fmla="*/ 8162752 w 8162752"/>
                <a:gd name="connsiteY1" fmla="*/ 1629317 h 2959488"/>
                <a:gd name="connsiteX2" fmla="*/ 4123353 w 8162752"/>
                <a:gd name="connsiteY2" fmla="*/ 2958567 h 2959488"/>
                <a:gd name="connsiteX3" fmla="*/ 2295 w 8162752"/>
                <a:gd name="connsiteY3" fmla="*/ 1510003 h 2959488"/>
                <a:gd name="connsiteX4" fmla="*/ 767 w 8162752"/>
                <a:gd name="connsiteY4" fmla="*/ 39062 h 2959488"/>
                <a:gd name="connsiteX5" fmla="*/ 4068271 w 8162752"/>
                <a:gd name="connsiteY5" fmla="*/ 1457959 h 2959488"/>
                <a:gd name="connsiteX6" fmla="*/ 8161918 w 8162752"/>
                <a:gd name="connsiteY6" fmla="*/ 0 h 2959488"/>
                <a:gd name="connsiteX0" fmla="*/ 8165930 w 8166764"/>
                <a:gd name="connsiteY0" fmla="*/ 7337 h 2966825"/>
                <a:gd name="connsiteX1" fmla="*/ 8166764 w 8166764"/>
                <a:gd name="connsiteY1" fmla="*/ 1636654 h 2966825"/>
                <a:gd name="connsiteX2" fmla="*/ 4127365 w 8166764"/>
                <a:gd name="connsiteY2" fmla="*/ 2965904 h 2966825"/>
                <a:gd name="connsiteX3" fmla="*/ 6307 w 8166764"/>
                <a:gd name="connsiteY3" fmla="*/ 1517340 h 2966825"/>
                <a:gd name="connsiteX4" fmla="*/ 532 w 8166764"/>
                <a:gd name="connsiteY4" fmla="*/ 0 h 2966825"/>
                <a:gd name="connsiteX5" fmla="*/ 4072283 w 8166764"/>
                <a:gd name="connsiteY5" fmla="*/ 1465296 h 2966825"/>
                <a:gd name="connsiteX6" fmla="*/ 8165930 w 8166764"/>
                <a:gd name="connsiteY6" fmla="*/ 7337 h 2966825"/>
                <a:gd name="connsiteX0" fmla="*/ 8168119 w 8168953"/>
                <a:gd name="connsiteY0" fmla="*/ 7337 h 2966682"/>
                <a:gd name="connsiteX1" fmla="*/ 8168953 w 8168953"/>
                <a:gd name="connsiteY1" fmla="*/ 1636654 h 2966682"/>
                <a:gd name="connsiteX2" fmla="*/ 4129554 w 8168953"/>
                <a:gd name="connsiteY2" fmla="*/ 2965904 h 2966682"/>
                <a:gd name="connsiteX3" fmla="*/ 0 w 8168953"/>
                <a:gd name="connsiteY3" fmla="*/ 1527651 h 2966682"/>
                <a:gd name="connsiteX4" fmla="*/ 2721 w 8168953"/>
                <a:gd name="connsiteY4" fmla="*/ 0 h 2966682"/>
                <a:gd name="connsiteX5" fmla="*/ 4074472 w 8168953"/>
                <a:gd name="connsiteY5" fmla="*/ 1465296 h 2966682"/>
                <a:gd name="connsiteX6" fmla="*/ 8168119 w 8168953"/>
                <a:gd name="connsiteY6" fmla="*/ 7337 h 2966682"/>
                <a:gd name="connsiteX0" fmla="*/ 8168119 w 8168953"/>
                <a:gd name="connsiteY0" fmla="*/ 7337 h 3100377"/>
                <a:gd name="connsiteX1" fmla="*/ 8168953 w 8168953"/>
                <a:gd name="connsiteY1" fmla="*/ 1636654 h 3100377"/>
                <a:gd name="connsiteX2" fmla="*/ 4118520 w 8168953"/>
                <a:gd name="connsiteY2" fmla="*/ 3099826 h 3100377"/>
                <a:gd name="connsiteX3" fmla="*/ 0 w 8168953"/>
                <a:gd name="connsiteY3" fmla="*/ 1527651 h 3100377"/>
                <a:gd name="connsiteX4" fmla="*/ 2721 w 8168953"/>
                <a:gd name="connsiteY4" fmla="*/ 0 h 3100377"/>
                <a:gd name="connsiteX5" fmla="*/ 4074472 w 8168953"/>
                <a:gd name="connsiteY5" fmla="*/ 1465296 h 3100377"/>
                <a:gd name="connsiteX6" fmla="*/ 8168119 w 8168953"/>
                <a:gd name="connsiteY6" fmla="*/ 7337 h 3100377"/>
                <a:gd name="connsiteX0" fmla="*/ 8168119 w 8168953"/>
                <a:gd name="connsiteY0" fmla="*/ 7337 h 3100429"/>
                <a:gd name="connsiteX1" fmla="*/ 8168953 w 8168953"/>
                <a:gd name="connsiteY1" fmla="*/ 1636654 h 3100429"/>
                <a:gd name="connsiteX2" fmla="*/ 4118520 w 8168953"/>
                <a:gd name="connsiteY2" fmla="*/ 3099826 h 3100429"/>
                <a:gd name="connsiteX3" fmla="*/ 0 w 8168953"/>
                <a:gd name="connsiteY3" fmla="*/ 1527651 h 3100429"/>
                <a:gd name="connsiteX4" fmla="*/ 2721 w 8168953"/>
                <a:gd name="connsiteY4" fmla="*/ 0 h 3100429"/>
                <a:gd name="connsiteX5" fmla="*/ 4074472 w 8168953"/>
                <a:gd name="connsiteY5" fmla="*/ 1465296 h 3100429"/>
                <a:gd name="connsiteX6" fmla="*/ 8168119 w 8168953"/>
                <a:gd name="connsiteY6" fmla="*/ 7337 h 3100429"/>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72202 w 8166683"/>
                <a:gd name="connsiteY5" fmla="*/ 1465296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 name="connsiteX0" fmla="*/ 8165849 w 8166683"/>
                <a:gd name="connsiteY0" fmla="*/ 7337 h 3099826"/>
                <a:gd name="connsiteX1" fmla="*/ 8166683 w 8166683"/>
                <a:gd name="connsiteY1" fmla="*/ 1636654 h 3099826"/>
                <a:gd name="connsiteX2" fmla="*/ 4116250 w 8166683"/>
                <a:gd name="connsiteY2" fmla="*/ 3099826 h 3099826"/>
                <a:gd name="connsiteX3" fmla="*/ 8764 w 8166683"/>
                <a:gd name="connsiteY3" fmla="*/ 1634789 h 3099826"/>
                <a:gd name="connsiteX4" fmla="*/ 451 w 8166683"/>
                <a:gd name="connsiteY4" fmla="*/ 0 h 3099826"/>
                <a:gd name="connsiteX5" fmla="*/ 4061168 w 8166683"/>
                <a:gd name="connsiteY5" fmla="*/ 1438511 h 3099826"/>
                <a:gd name="connsiteX6" fmla="*/ 8165849 w 8166683"/>
                <a:gd name="connsiteY6" fmla="*/ 7337 h 3099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66683" h="3099826">
                  <a:moveTo>
                    <a:pt x="8165849" y="7337"/>
                  </a:moveTo>
                  <a:lnTo>
                    <a:pt x="8166683" y="1636654"/>
                  </a:lnTo>
                  <a:cubicBezTo>
                    <a:pt x="7917761" y="2728489"/>
                    <a:pt x="5475903" y="3100137"/>
                    <a:pt x="4116250" y="3099826"/>
                  </a:cubicBezTo>
                  <a:cubicBezTo>
                    <a:pt x="2756597" y="3099515"/>
                    <a:pt x="245424" y="2744647"/>
                    <a:pt x="8764" y="1634789"/>
                  </a:cubicBezTo>
                  <a:cubicBezTo>
                    <a:pt x="11928" y="1215900"/>
                    <a:pt x="-2713" y="418889"/>
                    <a:pt x="451" y="0"/>
                  </a:cubicBezTo>
                  <a:cubicBezTo>
                    <a:pt x="385485" y="953840"/>
                    <a:pt x="2700268" y="1437288"/>
                    <a:pt x="4061168" y="1438511"/>
                  </a:cubicBezTo>
                  <a:cubicBezTo>
                    <a:pt x="5422068" y="1439734"/>
                    <a:pt x="7793228" y="1089449"/>
                    <a:pt x="8165849" y="7337"/>
                  </a:cubicBezTo>
                  <a:close/>
                </a:path>
              </a:pathLst>
            </a:custGeom>
            <a:gradFill>
              <a:gsLst>
                <a:gs pos="0">
                  <a:srgbClr val="B8C2C9"/>
                </a:gs>
                <a:gs pos="21000">
                  <a:schemeClr val="bg1"/>
                </a:gs>
                <a:gs pos="60000">
                  <a:srgbClr val="D6DCE0"/>
                </a:gs>
                <a:gs pos="100000">
                  <a:srgbClr val="B8C2C9"/>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sp>
          <p:nvSpPr>
            <p:cNvPr id="323" name="Oval 322">
              <a:extLst>
                <a:ext uri="{FF2B5EF4-FFF2-40B4-BE49-F238E27FC236}">
                  <a16:creationId xmlns:a16="http://schemas.microsoft.com/office/drawing/2014/main" id="{2961F798-D661-3D46-B5CE-6D402C201DD6}"/>
                </a:ext>
              </a:extLst>
            </p:cNvPr>
            <p:cNvSpPr/>
            <p:nvPr/>
          </p:nvSpPr>
          <p:spPr>
            <a:xfrm>
              <a:off x="7494729" y="2774731"/>
              <a:ext cx="1480163" cy="579140"/>
            </a:xfrm>
            <a:prstGeom prst="ellipse">
              <a:avLst/>
            </a:prstGeom>
            <a:solidFill>
              <a:srgbClr val="B8C2C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grpSp>
          <p:nvGrpSpPr>
            <p:cNvPr id="324" name="Group 323">
              <a:extLst>
                <a:ext uri="{FF2B5EF4-FFF2-40B4-BE49-F238E27FC236}">
                  <a16:creationId xmlns:a16="http://schemas.microsoft.com/office/drawing/2014/main" id="{673344D6-1FC8-1A47-97EC-9418BA45005A}"/>
                </a:ext>
              </a:extLst>
            </p:cNvPr>
            <p:cNvGrpSpPr/>
            <p:nvPr/>
          </p:nvGrpSpPr>
          <p:grpSpPr>
            <a:xfrm>
              <a:off x="7713663" y="2848339"/>
              <a:ext cx="1042107" cy="425543"/>
              <a:chOff x="7786941" y="2884917"/>
              <a:chExt cx="897649" cy="353919"/>
            </a:xfrm>
          </p:grpSpPr>
          <p:sp>
            <p:nvSpPr>
              <p:cNvPr id="325" name="Freeform 324">
                <a:extLst>
                  <a:ext uri="{FF2B5EF4-FFF2-40B4-BE49-F238E27FC236}">
                    <a16:creationId xmlns:a16="http://schemas.microsoft.com/office/drawing/2014/main" id="{7C4028CC-B424-154D-BD93-E61E50C24CED}"/>
                  </a:ext>
                </a:extLst>
              </p:cNvPr>
              <p:cNvSpPr/>
              <p:nvPr/>
            </p:nvSpPr>
            <p:spPr>
              <a:xfrm>
                <a:off x="7811770" y="2884917"/>
                <a:ext cx="849158" cy="198115"/>
              </a:xfrm>
              <a:custGeom>
                <a:avLst/>
                <a:gdLst>
                  <a:gd name="connsiteX0" fmla="*/ 3725333 w 4588933"/>
                  <a:gd name="connsiteY0" fmla="*/ 0 h 1049866"/>
                  <a:gd name="connsiteX1" fmla="*/ 4588933 w 4588933"/>
                  <a:gd name="connsiteY1" fmla="*/ 270933 h 1049866"/>
                  <a:gd name="connsiteX2" fmla="*/ 3962400 w 4588933"/>
                  <a:gd name="connsiteY2" fmla="*/ 541866 h 1049866"/>
                  <a:gd name="connsiteX3" fmla="*/ 3742267 w 4588933"/>
                  <a:gd name="connsiteY3" fmla="*/ 457200 h 1049866"/>
                  <a:gd name="connsiteX4" fmla="*/ 2269067 w 4588933"/>
                  <a:gd name="connsiteY4" fmla="*/ 1049866 h 1049866"/>
                  <a:gd name="connsiteX5" fmla="*/ 880533 w 4588933"/>
                  <a:gd name="connsiteY5" fmla="*/ 457200 h 1049866"/>
                  <a:gd name="connsiteX6" fmla="*/ 592667 w 4588933"/>
                  <a:gd name="connsiteY6" fmla="*/ 541866 h 1049866"/>
                  <a:gd name="connsiteX7" fmla="*/ 0 w 4588933"/>
                  <a:gd name="connsiteY7" fmla="*/ 254000 h 1049866"/>
                  <a:gd name="connsiteX8" fmla="*/ 880533 w 4588933"/>
                  <a:gd name="connsiteY8" fmla="*/ 16933 h 1049866"/>
                  <a:gd name="connsiteX9" fmla="*/ 2302933 w 4588933"/>
                  <a:gd name="connsiteY9" fmla="*/ 626533 h 1049866"/>
                  <a:gd name="connsiteX10" fmla="*/ 3725333 w 4588933"/>
                  <a:gd name="connsiteY10" fmla="*/ 0 h 1049866"/>
                  <a:gd name="connsiteX0" fmla="*/ 3725333 w 4641485"/>
                  <a:gd name="connsiteY0" fmla="*/ 0 h 1049866"/>
                  <a:gd name="connsiteX1" fmla="*/ 4641485 w 4641485"/>
                  <a:gd name="connsiteY1" fmla="*/ 239402 h 1049866"/>
                  <a:gd name="connsiteX2" fmla="*/ 3962400 w 4641485"/>
                  <a:gd name="connsiteY2" fmla="*/ 541866 h 1049866"/>
                  <a:gd name="connsiteX3" fmla="*/ 3742267 w 4641485"/>
                  <a:gd name="connsiteY3" fmla="*/ 457200 h 1049866"/>
                  <a:gd name="connsiteX4" fmla="*/ 2269067 w 4641485"/>
                  <a:gd name="connsiteY4" fmla="*/ 1049866 h 1049866"/>
                  <a:gd name="connsiteX5" fmla="*/ 880533 w 4641485"/>
                  <a:gd name="connsiteY5" fmla="*/ 457200 h 1049866"/>
                  <a:gd name="connsiteX6" fmla="*/ 592667 w 4641485"/>
                  <a:gd name="connsiteY6" fmla="*/ 541866 h 1049866"/>
                  <a:gd name="connsiteX7" fmla="*/ 0 w 4641485"/>
                  <a:gd name="connsiteY7" fmla="*/ 254000 h 1049866"/>
                  <a:gd name="connsiteX8" fmla="*/ 880533 w 4641485"/>
                  <a:gd name="connsiteY8" fmla="*/ 16933 h 1049866"/>
                  <a:gd name="connsiteX9" fmla="*/ 2302933 w 4641485"/>
                  <a:gd name="connsiteY9" fmla="*/ 626533 h 1049866"/>
                  <a:gd name="connsiteX10" fmla="*/ 3725333 w 4641485"/>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73798 w 4673016"/>
                  <a:gd name="connsiteY3" fmla="*/ 45720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84308 w 4673016"/>
                  <a:gd name="connsiteY3" fmla="*/ 404648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34464 w 4673016"/>
                  <a:gd name="connsiteY9" fmla="*/ 62653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32979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794818 w 4673016"/>
                  <a:gd name="connsiteY3" fmla="*/ 436179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 name="connsiteX0" fmla="*/ 3756864 w 4673016"/>
                  <a:gd name="connsiteY0" fmla="*/ 0 h 1049866"/>
                  <a:gd name="connsiteX1" fmla="*/ 4673016 w 4673016"/>
                  <a:gd name="connsiteY1" fmla="*/ 239402 h 1049866"/>
                  <a:gd name="connsiteX2" fmla="*/ 3993931 w 4673016"/>
                  <a:gd name="connsiteY2" fmla="*/ 541866 h 1049866"/>
                  <a:gd name="connsiteX3" fmla="*/ 3815839 w 4673016"/>
                  <a:gd name="connsiteY3" fmla="*/ 467710 h 1049866"/>
                  <a:gd name="connsiteX4" fmla="*/ 2300598 w 4673016"/>
                  <a:gd name="connsiteY4" fmla="*/ 1049866 h 1049866"/>
                  <a:gd name="connsiteX5" fmla="*/ 912064 w 4673016"/>
                  <a:gd name="connsiteY5" fmla="*/ 457200 h 1049866"/>
                  <a:gd name="connsiteX6" fmla="*/ 624198 w 4673016"/>
                  <a:gd name="connsiteY6" fmla="*/ 541866 h 1049866"/>
                  <a:gd name="connsiteX7" fmla="*/ 0 w 4673016"/>
                  <a:gd name="connsiteY7" fmla="*/ 275021 h 1049866"/>
                  <a:gd name="connsiteX8" fmla="*/ 912064 w 4673016"/>
                  <a:gd name="connsiteY8" fmla="*/ 16933 h 1049866"/>
                  <a:gd name="connsiteX9" fmla="*/ 2323954 w 4673016"/>
                  <a:gd name="connsiteY9" fmla="*/ 616023 h 1049866"/>
                  <a:gd name="connsiteX10" fmla="*/ 3756864 w 4673016"/>
                  <a:gd name="connsiteY10" fmla="*/ 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3016" h="1049866">
                    <a:moveTo>
                      <a:pt x="3756864" y="0"/>
                    </a:moveTo>
                    <a:lnTo>
                      <a:pt x="4673016" y="239402"/>
                    </a:lnTo>
                    <a:lnTo>
                      <a:pt x="3993931" y="541866"/>
                    </a:lnTo>
                    <a:lnTo>
                      <a:pt x="3815839" y="467710"/>
                    </a:lnTo>
                    <a:lnTo>
                      <a:pt x="2300598" y="1049866"/>
                    </a:lnTo>
                    <a:lnTo>
                      <a:pt x="912064" y="457200"/>
                    </a:lnTo>
                    <a:lnTo>
                      <a:pt x="624198" y="541866"/>
                    </a:lnTo>
                    <a:lnTo>
                      <a:pt x="0" y="275021"/>
                    </a:lnTo>
                    <a:lnTo>
                      <a:pt x="912064" y="16933"/>
                    </a:lnTo>
                    <a:lnTo>
                      <a:pt x="2323954" y="616023"/>
                    </a:lnTo>
                    <a:lnTo>
                      <a:pt x="3756864"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6" name="Freeform 325">
                <a:extLst>
                  <a:ext uri="{FF2B5EF4-FFF2-40B4-BE49-F238E27FC236}">
                    <a16:creationId xmlns:a16="http://schemas.microsoft.com/office/drawing/2014/main" id="{552CB30F-0709-FE43-BD31-587F8E1B154C}"/>
                  </a:ext>
                </a:extLst>
              </p:cNvPr>
              <p:cNvSpPr/>
              <p:nvPr/>
            </p:nvSpPr>
            <p:spPr>
              <a:xfrm>
                <a:off x="8367548" y="3054383"/>
                <a:ext cx="317042" cy="170569"/>
              </a:xfrm>
              <a:custGeom>
                <a:avLst/>
                <a:gdLst>
                  <a:gd name="connsiteX0" fmla="*/ 21021 w 1744718"/>
                  <a:gd name="connsiteY0" fmla="*/ 0 h 903890"/>
                  <a:gd name="connsiteX1" fmla="*/ 1744718 w 1744718"/>
                  <a:gd name="connsiteY1" fmla="*/ 693683 h 903890"/>
                  <a:gd name="connsiteX2" fmla="*/ 1145628 w 1744718"/>
                  <a:gd name="connsiteY2" fmla="*/ 903890 h 903890"/>
                  <a:gd name="connsiteX3" fmla="*/ 0 w 1744718"/>
                  <a:gd name="connsiteY3" fmla="*/ 451945 h 903890"/>
                  <a:gd name="connsiteX4" fmla="*/ 21021 w 1744718"/>
                  <a:gd name="connsiteY4" fmla="*/ 0 h 903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718" h="903890">
                    <a:moveTo>
                      <a:pt x="21021" y="0"/>
                    </a:moveTo>
                    <a:lnTo>
                      <a:pt x="1744718" y="693683"/>
                    </a:lnTo>
                    <a:lnTo>
                      <a:pt x="1145628" y="903890"/>
                    </a:lnTo>
                    <a:lnTo>
                      <a:pt x="0" y="451945"/>
                    </a:lnTo>
                    <a:lnTo>
                      <a:pt x="21021" y="0"/>
                    </a:lnTo>
                    <a:close/>
                  </a:path>
                </a:pathLst>
              </a:custGeom>
              <a:solidFill>
                <a:srgbClr val="0000A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1" name="Freeform 330">
                <a:extLst>
                  <a:ext uri="{FF2B5EF4-FFF2-40B4-BE49-F238E27FC236}">
                    <a16:creationId xmlns:a16="http://schemas.microsoft.com/office/drawing/2014/main" id="{F3ECD5A3-700D-4346-A225-E4F327AF7D7B}"/>
                  </a:ext>
                </a:extLst>
              </p:cNvPr>
              <p:cNvSpPr/>
              <p:nvPr/>
            </p:nvSpPr>
            <p:spPr>
              <a:xfrm>
                <a:off x="7786941" y="3054383"/>
                <a:ext cx="311312" cy="168585"/>
              </a:xfrm>
              <a:custGeom>
                <a:avLst/>
                <a:gdLst>
                  <a:gd name="connsiteX0" fmla="*/ 1702676 w 1713187"/>
                  <a:gd name="connsiteY0" fmla="*/ 0 h 893380"/>
                  <a:gd name="connsiteX1" fmla="*/ 1713187 w 1713187"/>
                  <a:gd name="connsiteY1" fmla="*/ 472966 h 893380"/>
                  <a:gd name="connsiteX2" fmla="*/ 578069 w 1713187"/>
                  <a:gd name="connsiteY2" fmla="*/ 893380 h 893380"/>
                  <a:gd name="connsiteX3" fmla="*/ 0 w 1713187"/>
                  <a:gd name="connsiteY3" fmla="*/ 693683 h 893380"/>
                  <a:gd name="connsiteX4" fmla="*/ 1702676 w 1713187"/>
                  <a:gd name="connsiteY4" fmla="*/ 0 h 893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3187" h="893380">
                    <a:moveTo>
                      <a:pt x="1702676" y="0"/>
                    </a:moveTo>
                    <a:lnTo>
                      <a:pt x="1713187" y="472966"/>
                    </a:lnTo>
                    <a:lnTo>
                      <a:pt x="578069" y="893380"/>
                    </a:lnTo>
                    <a:lnTo>
                      <a:pt x="0" y="693683"/>
                    </a:lnTo>
                    <a:lnTo>
                      <a:pt x="1702676" y="0"/>
                    </a:lnTo>
                    <a:close/>
                  </a:path>
                </a:pathLst>
              </a:custGeom>
              <a:solidFill>
                <a:srgbClr val="0000A8"/>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2" name="Freeform 331">
                <a:extLst>
                  <a:ext uri="{FF2B5EF4-FFF2-40B4-BE49-F238E27FC236}">
                    <a16:creationId xmlns:a16="http://schemas.microsoft.com/office/drawing/2014/main" id="{8FD5A214-3BBB-7F48-B4FD-71505D61E3A6}"/>
                  </a:ext>
                </a:extLst>
              </p:cNvPr>
              <p:cNvSpPr/>
              <p:nvPr/>
            </p:nvSpPr>
            <p:spPr>
              <a:xfrm>
                <a:off x="7895013" y="2971083"/>
                <a:ext cx="676892" cy="267753"/>
              </a:xfrm>
              <a:custGeom>
                <a:avLst/>
                <a:gdLst>
                  <a:gd name="connsiteX0" fmla="*/ 599089 w 4162096"/>
                  <a:gd name="connsiteY0" fmla="*/ 273269 h 1618593"/>
                  <a:gd name="connsiteX1" fmla="*/ 882869 w 4162096"/>
                  <a:gd name="connsiteY1" fmla="*/ 199697 h 1618593"/>
                  <a:gd name="connsiteX2" fmla="*/ 2312276 w 4162096"/>
                  <a:gd name="connsiteY2" fmla="*/ 798786 h 1618593"/>
                  <a:gd name="connsiteX3" fmla="*/ 3794234 w 4162096"/>
                  <a:gd name="connsiteY3" fmla="*/ 199697 h 1618593"/>
                  <a:gd name="connsiteX4" fmla="*/ 4014951 w 4162096"/>
                  <a:gd name="connsiteY4" fmla="*/ 273269 h 1618593"/>
                  <a:gd name="connsiteX5" fmla="*/ 3058510 w 4162096"/>
                  <a:gd name="connsiteY5" fmla="*/ 641131 h 1618593"/>
                  <a:gd name="connsiteX6" fmla="*/ 3026979 w 4162096"/>
                  <a:gd name="connsiteY6" fmla="*/ 1114097 h 1618593"/>
                  <a:gd name="connsiteX7" fmla="*/ 4162096 w 4162096"/>
                  <a:gd name="connsiteY7" fmla="*/ 1545021 h 1618593"/>
                  <a:gd name="connsiteX8" fmla="*/ 3878317 w 4162096"/>
                  <a:gd name="connsiteY8" fmla="*/ 1608083 h 1618593"/>
                  <a:gd name="connsiteX9" fmla="*/ 2301765 w 4162096"/>
                  <a:gd name="connsiteY9" fmla="*/ 945931 h 1618593"/>
                  <a:gd name="connsiteX10" fmla="*/ 693682 w 4162096"/>
                  <a:gd name="connsiteY10" fmla="*/ 1618593 h 1618593"/>
                  <a:gd name="connsiteX11" fmla="*/ 430924 w 4162096"/>
                  <a:gd name="connsiteY11" fmla="*/ 1524000 h 1618593"/>
                  <a:gd name="connsiteX12" fmla="*/ 1576551 w 4162096"/>
                  <a:gd name="connsiteY12" fmla="*/ 1082566 h 1618593"/>
                  <a:gd name="connsiteX13" fmla="*/ 1545020 w 4162096"/>
                  <a:gd name="connsiteY13" fmla="*/ 609600 h 1618593"/>
                  <a:gd name="connsiteX14" fmla="*/ 0 w 4162096"/>
                  <a:gd name="connsiteY14" fmla="*/ 0 h 1618593"/>
                  <a:gd name="connsiteX15" fmla="*/ 872358 w 4162096"/>
                  <a:gd name="connsiteY15" fmla="*/ 210207 h 1618593"/>
                  <a:gd name="connsiteX16" fmla="*/ 872358 w 4162096"/>
                  <a:gd name="connsiteY16" fmla="*/ 210207 h 1618593"/>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15" fmla="*/ 441434 w 3731172"/>
                  <a:gd name="connsiteY15"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441434 w 3731172"/>
                  <a:gd name="connsiteY14" fmla="*/ 10510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357351 w 3731172"/>
                  <a:gd name="connsiteY14" fmla="*/ 115613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0990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47144 w 3731172"/>
                  <a:gd name="connsiteY14" fmla="*/ 6306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14096 w 3731172"/>
                  <a:gd name="connsiteY13" fmla="*/ 420413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56137 w 3731172"/>
                  <a:gd name="connsiteY13" fmla="*/ 441434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882869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68165 w 3731172"/>
                  <a:gd name="connsiteY0" fmla="*/ 73572 h 1418896"/>
                  <a:gd name="connsiteX1" fmla="*/ 451945 w 3731172"/>
                  <a:gd name="connsiteY1" fmla="*/ 0 h 1418896"/>
                  <a:gd name="connsiteX2" fmla="*/ 1881352 w 3731172"/>
                  <a:gd name="connsiteY2" fmla="*/ 599089 h 1418896"/>
                  <a:gd name="connsiteX3" fmla="*/ 3363310 w 3731172"/>
                  <a:gd name="connsiteY3" fmla="*/ 0 h 1418896"/>
                  <a:gd name="connsiteX4" fmla="*/ 3584027 w 3731172"/>
                  <a:gd name="connsiteY4" fmla="*/ 73572 h 1418896"/>
                  <a:gd name="connsiteX5" fmla="*/ 2627586 w 3731172"/>
                  <a:gd name="connsiteY5" fmla="*/ 441434 h 1418896"/>
                  <a:gd name="connsiteX6" fmla="*/ 2596055 w 3731172"/>
                  <a:gd name="connsiteY6" fmla="*/ 914400 h 1418896"/>
                  <a:gd name="connsiteX7" fmla="*/ 3731172 w 3731172"/>
                  <a:gd name="connsiteY7" fmla="*/ 1345324 h 1418896"/>
                  <a:gd name="connsiteX8" fmla="*/ 3447393 w 3731172"/>
                  <a:gd name="connsiteY8" fmla="*/ 1408386 h 1418896"/>
                  <a:gd name="connsiteX9" fmla="*/ 1870841 w 3731172"/>
                  <a:gd name="connsiteY9" fmla="*/ 746234 h 1418896"/>
                  <a:gd name="connsiteX10" fmla="*/ 262758 w 3731172"/>
                  <a:gd name="connsiteY10" fmla="*/ 1418896 h 1418896"/>
                  <a:gd name="connsiteX11" fmla="*/ 0 w 3731172"/>
                  <a:gd name="connsiteY11" fmla="*/ 1324303 h 1418896"/>
                  <a:gd name="connsiteX12" fmla="*/ 1145627 w 3731172"/>
                  <a:gd name="connsiteY12" fmla="*/ 903890 h 1418896"/>
                  <a:gd name="connsiteX13" fmla="*/ 1145626 w 3731172"/>
                  <a:gd name="connsiteY13" fmla="*/ 451945 h 1418896"/>
                  <a:gd name="connsiteX14" fmla="*/ 189185 w 3731172"/>
                  <a:gd name="connsiteY14" fmla="*/ 84081 h 1418896"/>
                  <a:gd name="connsiteX15" fmla="*/ 168165 w 3731172"/>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575034 w 3710151"/>
                  <a:gd name="connsiteY6" fmla="*/ 91440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06565 w 3710151"/>
                  <a:gd name="connsiteY6" fmla="*/ 924910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06565 w 3710151"/>
                  <a:gd name="connsiteY5" fmla="*/ 441434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5151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60331 w 3710151"/>
                  <a:gd name="connsiteY2" fmla="*/ 599089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124605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12460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47144 w 3710151"/>
                  <a:gd name="connsiteY0" fmla="*/ 73572 h 1418896"/>
                  <a:gd name="connsiteX1" fmla="*/ 430924 w 3710151"/>
                  <a:gd name="connsiteY1" fmla="*/ 0 h 1418896"/>
                  <a:gd name="connsiteX2" fmla="*/ 1838028 w 3710151"/>
                  <a:gd name="connsiteY2" fmla="*/ 591655 h 1418896"/>
                  <a:gd name="connsiteX3" fmla="*/ 3342289 w 3710151"/>
                  <a:gd name="connsiteY3" fmla="*/ 0 h 1418896"/>
                  <a:gd name="connsiteX4" fmla="*/ 3563006 w 3710151"/>
                  <a:gd name="connsiteY4" fmla="*/ 73572 h 1418896"/>
                  <a:gd name="connsiteX5" fmla="*/ 2617717 w 3710151"/>
                  <a:gd name="connsiteY5" fmla="*/ 448868 h 1418896"/>
                  <a:gd name="connsiteX6" fmla="*/ 2610282 w 3710151"/>
                  <a:gd name="connsiteY6" fmla="*/ 902607 h 1418896"/>
                  <a:gd name="connsiteX7" fmla="*/ 3710151 w 3710151"/>
                  <a:gd name="connsiteY7" fmla="*/ 1345324 h 1418896"/>
                  <a:gd name="connsiteX8" fmla="*/ 3426372 w 3710151"/>
                  <a:gd name="connsiteY8" fmla="*/ 1408386 h 1418896"/>
                  <a:gd name="connsiteX9" fmla="*/ 1849820 w 3710151"/>
                  <a:gd name="connsiteY9" fmla="*/ 746234 h 1418896"/>
                  <a:gd name="connsiteX10" fmla="*/ 241737 w 3710151"/>
                  <a:gd name="connsiteY10" fmla="*/ 1418896 h 1418896"/>
                  <a:gd name="connsiteX11" fmla="*/ 0 w 3710151"/>
                  <a:gd name="connsiteY11" fmla="*/ 1334814 h 1418896"/>
                  <a:gd name="connsiteX12" fmla="*/ 1098586 w 3710151"/>
                  <a:gd name="connsiteY12" fmla="*/ 903890 h 1418896"/>
                  <a:gd name="connsiteX13" fmla="*/ 1087434 w 3710151"/>
                  <a:gd name="connsiteY13" fmla="*/ 451945 h 1418896"/>
                  <a:gd name="connsiteX14" fmla="*/ 168164 w 3710151"/>
                  <a:gd name="connsiteY14" fmla="*/ 84081 h 1418896"/>
                  <a:gd name="connsiteX15" fmla="*/ 147144 w 3710151"/>
                  <a:gd name="connsiteY15" fmla="*/ 73572 h 1418896"/>
                  <a:gd name="connsiteX0" fmla="*/ 162012 w 3725019"/>
                  <a:gd name="connsiteY0" fmla="*/ 73572 h 1418896"/>
                  <a:gd name="connsiteX1" fmla="*/ 445792 w 3725019"/>
                  <a:gd name="connsiteY1" fmla="*/ 0 h 1418896"/>
                  <a:gd name="connsiteX2" fmla="*/ 1852896 w 3725019"/>
                  <a:gd name="connsiteY2" fmla="*/ 591655 h 1418896"/>
                  <a:gd name="connsiteX3" fmla="*/ 3357157 w 3725019"/>
                  <a:gd name="connsiteY3" fmla="*/ 0 h 1418896"/>
                  <a:gd name="connsiteX4" fmla="*/ 3577874 w 3725019"/>
                  <a:gd name="connsiteY4" fmla="*/ 73572 h 1418896"/>
                  <a:gd name="connsiteX5" fmla="*/ 2632585 w 3725019"/>
                  <a:gd name="connsiteY5" fmla="*/ 448868 h 1418896"/>
                  <a:gd name="connsiteX6" fmla="*/ 2625150 w 3725019"/>
                  <a:gd name="connsiteY6" fmla="*/ 902607 h 1418896"/>
                  <a:gd name="connsiteX7" fmla="*/ 3725019 w 3725019"/>
                  <a:gd name="connsiteY7" fmla="*/ 1345324 h 1418896"/>
                  <a:gd name="connsiteX8" fmla="*/ 3441240 w 3725019"/>
                  <a:gd name="connsiteY8" fmla="*/ 1408386 h 1418896"/>
                  <a:gd name="connsiteX9" fmla="*/ 1864688 w 3725019"/>
                  <a:gd name="connsiteY9" fmla="*/ 746234 h 1418896"/>
                  <a:gd name="connsiteX10" fmla="*/ 256605 w 3725019"/>
                  <a:gd name="connsiteY10" fmla="*/ 1418896 h 1418896"/>
                  <a:gd name="connsiteX11" fmla="*/ 0 w 3725019"/>
                  <a:gd name="connsiteY11" fmla="*/ 1331097 h 1418896"/>
                  <a:gd name="connsiteX12" fmla="*/ 1113454 w 3725019"/>
                  <a:gd name="connsiteY12" fmla="*/ 903890 h 1418896"/>
                  <a:gd name="connsiteX13" fmla="*/ 1102302 w 3725019"/>
                  <a:gd name="connsiteY13" fmla="*/ 451945 h 1418896"/>
                  <a:gd name="connsiteX14" fmla="*/ 183032 w 3725019"/>
                  <a:gd name="connsiteY14" fmla="*/ 84081 h 1418896"/>
                  <a:gd name="connsiteX15" fmla="*/ 162012 w 3725019"/>
                  <a:gd name="connsiteY15" fmla="*/ 73572 h 141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019" h="1418896">
                    <a:moveTo>
                      <a:pt x="162012" y="73572"/>
                    </a:moveTo>
                    <a:lnTo>
                      <a:pt x="445792" y="0"/>
                    </a:lnTo>
                    <a:lnTo>
                      <a:pt x="1852896" y="591655"/>
                    </a:lnTo>
                    <a:lnTo>
                      <a:pt x="3357157" y="0"/>
                    </a:lnTo>
                    <a:lnTo>
                      <a:pt x="3577874" y="73572"/>
                    </a:lnTo>
                    <a:lnTo>
                      <a:pt x="2632585" y="448868"/>
                    </a:lnTo>
                    <a:lnTo>
                      <a:pt x="2625150" y="902607"/>
                    </a:lnTo>
                    <a:lnTo>
                      <a:pt x="3725019" y="1345324"/>
                    </a:lnTo>
                    <a:lnTo>
                      <a:pt x="3441240" y="1408386"/>
                    </a:lnTo>
                    <a:lnTo>
                      <a:pt x="1864688" y="746234"/>
                    </a:lnTo>
                    <a:lnTo>
                      <a:pt x="256605" y="1418896"/>
                    </a:lnTo>
                    <a:lnTo>
                      <a:pt x="0" y="1331097"/>
                    </a:lnTo>
                    <a:lnTo>
                      <a:pt x="1113454" y="903890"/>
                    </a:lnTo>
                    <a:cubicBezTo>
                      <a:pt x="1113454" y="760249"/>
                      <a:pt x="1102302" y="595586"/>
                      <a:pt x="1102302" y="451945"/>
                    </a:cubicBezTo>
                    <a:lnTo>
                      <a:pt x="183032" y="84081"/>
                    </a:lnTo>
                    <a:cubicBezTo>
                      <a:pt x="26317" y="21019"/>
                      <a:pt x="169019" y="77075"/>
                      <a:pt x="162012" y="73572"/>
                    </a:cubicBezTo>
                    <a:close/>
                  </a:path>
                </a:pathLst>
              </a:custGeom>
              <a:solidFill>
                <a:schemeClr val="accent1">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grpSp>
        <p:nvGrpSpPr>
          <p:cNvPr id="345" name="Group 248">
            <a:extLst>
              <a:ext uri="{FF2B5EF4-FFF2-40B4-BE49-F238E27FC236}">
                <a16:creationId xmlns:a16="http://schemas.microsoft.com/office/drawing/2014/main" id="{78FE3AED-24A8-6C4B-823D-34D843152649}"/>
              </a:ext>
            </a:extLst>
          </p:cNvPr>
          <p:cNvGrpSpPr>
            <a:grpSpLocks/>
          </p:cNvGrpSpPr>
          <p:nvPr/>
        </p:nvGrpSpPr>
        <p:grpSpPr bwMode="auto">
          <a:xfrm>
            <a:off x="2703232" y="5072342"/>
            <a:ext cx="358775" cy="623888"/>
            <a:chOff x="4140" y="429"/>
            <a:chExt cx="1425" cy="2396"/>
          </a:xfrm>
        </p:grpSpPr>
        <p:sp>
          <p:nvSpPr>
            <p:cNvPr id="346" name="Freeform 148">
              <a:extLst>
                <a:ext uri="{FF2B5EF4-FFF2-40B4-BE49-F238E27FC236}">
                  <a16:creationId xmlns:a16="http://schemas.microsoft.com/office/drawing/2014/main" id="{85451C8D-4747-E845-BDD8-6D77469706B6}"/>
                </a:ext>
              </a:extLst>
            </p:cNvPr>
            <p:cNvSpPr>
              <a:spLocks/>
            </p:cNvSpPr>
            <p:nvPr/>
          </p:nvSpPr>
          <p:spPr bwMode="auto">
            <a:xfrm>
              <a:off x="5268" y="433"/>
              <a:ext cx="283" cy="2286"/>
            </a:xfrm>
            <a:custGeom>
              <a:avLst/>
              <a:gdLst>
                <a:gd name="T0" fmla="*/ 21 w 354"/>
                <a:gd name="T1" fmla="*/ 0 h 2742"/>
                <a:gd name="T2" fmla="*/ 116 w 354"/>
                <a:gd name="T3" fmla="*/ 137 h 2742"/>
                <a:gd name="T4" fmla="*/ 114 w 354"/>
                <a:gd name="T5" fmla="*/ 1057 h 2742"/>
                <a:gd name="T6" fmla="*/ 0 w 354"/>
                <a:gd name="T7" fmla="*/ 1105 h 2742"/>
                <a:gd name="T8" fmla="*/ 21 w 354"/>
                <a:gd name="T9" fmla="*/ 0 h 27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54" h="2742">
                  <a:moveTo>
                    <a:pt x="63" y="0"/>
                  </a:moveTo>
                  <a:lnTo>
                    <a:pt x="354" y="339"/>
                  </a:lnTo>
                  <a:lnTo>
                    <a:pt x="346" y="2624"/>
                  </a:lnTo>
                  <a:lnTo>
                    <a:pt x="0" y="2742"/>
                  </a:lnTo>
                  <a:lnTo>
                    <a:pt x="63" y="0"/>
                  </a:lnTo>
                  <a:close/>
                </a:path>
              </a:pathLst>
            </a:custGeom>
            <a:gradFill rotWithShape="1">
              <a:gsLst>
                <a:gs pos="0">
                  <a:srgbClr val="DDDDDD"/>
                </a:gs>
                <a:gs pos="100000">
                  <a:srgbClr val="333333"/>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7" name="Rectangle 149">
              <a:extLst>
                <a:ext uri="{FF2B5EF4-FFF2-40B4-BE49-F238E27FC236}">
                  <a16:creationId xmlns:a16="http://schemas.microsoft.com/office/drawing/2014/main" id="{720F8F77-9254-F144-9D40-FF595E87F92D}"/>
                </a:ext>
              </a:extLst>
            </p:cNvPr>
            <p:cNvSpPr>
              <a:spLocks noChangeArrowheads="1"/>
            </p:cNvSpPr>
            <p:nvPr/>
          </p:nvSpPr>
          <p:spPr bwMode="auto">
            <a:xfrm>
              <a:off x="4203" y="429"/>
              <a:ext cx="1053" cy="2286"/>
            </a:xfrm>
            <a:prstGeom prst="rect">
              <a:avLst/>
            </a:pr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8" name="Freeform 150">
              <a:extLst>
                <a:ext uri="{FF2B5EF4-FFF2-40B4-BE49-F238E27FC236}">
                  <a16:creationId xmlns:a16="http://schemas.microsoft.com/office/drawing/2014/main" id="{6A486C96-F765-2943-90E4-63862879C5B9}"/>
                </a:ext>
              </a:extLst>
            </p:cNvPr>
            <p:cNvSpPr>
              <a:spLocks/>
            </p:cNvSpPr>
            <p:nvPr/>
          </p:nvSpPr>
          <p:spPr bwMode="auto">
            <a:xfrm>
              <a:off x="5321" y="570"/>
              <a:ext cx="169" cy="2115"/>
            </a:xfrm>
            <a:custGeom>
              <a:avLst/>
              <a:gdLst>
                <a:gd name="T0" fmla="*/ 2 w 211"/>
                <a:gd name="T1" fmla="*/ 0 h 2537"/>
                <a:gd name="T2" fmla="*/ 70 w 211"/>
                <a:gd name="T3" fmla="*/ 88 h 2537"/>
                <a:gd name="T4" fmla="*/ 2 w 211"/>
                <a:gd name="T5" fmla="*/ 1007 h 2537"/>
                <a:gd name="T6" fmla="*/ 2 w 211"/>
                <a:gd name="T7" fmla="*/ 0 h 253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1" h="2537">
                  <a:moveTo>
                    <a:pt x="7" y="0"/>
                  </a:moveTo>
                  <a:cubicBezTo>
                    <a:pt x="7" y="0"/>
                    <a:pt x="57" y="28"/>
                    <a:pt x="211" y="218"/>
                  </a:cubicBezTo>
                  <a:cubicBezTo>
                    <a:pt x="0" y="1229"/>
                    <a:pt x="41" y="2537"/>
                    <a:pt x="7" y="2501"/>
                  </a:cubicBezTo>
                  <a:lnTo>
                    <a:pt x="7" y="0"/>
                  </a:lnTo>
                  <a:close/>
                </a:path>
              </a:pathLst>
            </a:custGeom>
            <a:gradFill rotWithShape="1">
              <a:gsLst>
                <a:gs pos="0">
                  <a:srgbClr val="808080"/>
                </a:gs>
                <a:gs pos="100000">
                  <a:srgbClr val="F8F8F8"/>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49" name="Freeform 151">
              <a:extLst>
                <a:ext uri="{FF2B5EF4-FFF2-40B4-BE49-F238E27FC236}">
                  <a16:creationId xmlns:a16="http://schemas.microsoft.com/office/drawing/2014/main" id="{A86769A5-BBB3-024C-B65A-503F62823AB5}"/>
                </a:ext>
              </a:extLst>
            </p:cNvPr>
            <p:cNvSpPr>
              <a:spLocks/>
            </p:cNvSpPr>
            <p:nvPr/>
          </p:nvSpPr>
          <p:spPr bwMode="auto">
            <a:xfrm>
              <a:off x="5284" y="1640"/>
              <a:ext cx="263" cy="189"/>
            </a:xfrm>
            <a:custGeom>
              <a:avLst/>
              <a:gdLst>
                <a:gd name="T0" fmla="*/ 2 w 328"/>
                <a:gd name="T1" fmla="*/ 0 h 226"/>
                <a:gd name="T2" fmla="*/ 109 w 328"/>
                <a:gd name="T3" fmla="*/ 52 h 226"/>
                <a:gd name="T4" fmla="*/ 108 w 328"/>
                <a:gd name="T5" fmla="*/ 92 h 226"/>
                <a:gd name="T6" fmla="*/ 0 w 328"/>
                <a:gd name="T7" fmla="*/ 41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0" name="Rectangle 152">
              <a:extLst>
                <a:ext uri="{FF2B5EF4-FFF2-40B4-BE49-F238E27FC236}">
                  <a16:creationId xmlns:a16="http://schemas.microsoft.com/office/drawing/2014/main" id="{EDEA3D72-19C4-0445-996E-0463B4F73485}"/>
                </a:ext>
              </a:extLst>
            </p:cNvPr>
            <p:cNvSpPr>
              <a:spLocks noChangeArrowheads="1"/>
            </p:cNvSpPr>
            <p:nvPr/>
          </p:nvSpPr>
          <p:spPr bwMode="auto">
            <a:xfrm>
              <a:off x="4209" y="691"/>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1" name="Group 153">
              <a:extLst>
                <a:ext uri="{FF2B5EF4-FFF2-40B4-BE49-F238E27FC236}">
                  <a16:creationId xmlns:a16="http://schemas.microsoft.com/office/drawing/2014/main" id="{1F11C69D-094E-F747-B5C0-2DA1FE0201C2}"/>
                </a:ext>
              </a:extLst>
            </p:cNvPr>
            <p:cNvGrpSpPr>
              <a:grpSpLocks/>
            </p:cNvGrpSpPr>
            <p:nvPr/>
          </p:nvGrpSpPr>
          <p:grpSpPr bwMode="auto">
            <a:xfrm>
              <a:off x="4749" y="668"/>
              <a:ext cx="581" cy="145"/>
              <a:chOff x="614" y="2568"/>
              <a:chExt cx="725" cy="139"/>
            </a:xfrm>
          </p:grpSpPr>
          <p:sp>
            <p:nvSpPr>
              <p:cNvPr id="376" name="AutoShape 154">
                <a:extLst>
                  <a:ext uri="{FF2B5EF4-FFF2-40B4-BE49-F238E27FC236}">
                    <a16:creationId xmlns:a16="http://schemas.microsoft.com/office/drawing/2014/main" id="{C55CA8C4-32A7-154A-B758-95A762915348}"/>
                  </a:ext>
                </a:extLst>
              </p:cNvPr>
              <p:cNvSpPr>
                <a:spLocks noChangeArrowheads="1"/>
              </p:cNvSpPr>
              <p:nvPr/>
            </p:nvSpPr>
            <p:spPr bwMode="auto">
              <a:xfrm>
                <a:off x="617" y="2567"/>
                <a:ext cx="724"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7" name="AutoShape 155">
                <a:extLst>
                  <a:ext uri="{FF2B5EF4-FFF2-40B4-BE49-F238E27FC236}">
                    <a16:creationId xmlns:a16="http://schemas.microsoft.com/office/drawing/2014/main" id="{7184AF16-B87E-9F43-917C-2C88AAEF086C}"/>
                  </a:ext>
                </a:extLst>
              </p:cNvPr>
              <p:cNvSpPr>
                <a:spLocks noChangeArrowheads="1"/>
              </p:cNvSpPr>
              <p:nvPr/>
            </p:nvSpPr>
            <p:spPr bwMode="auto">
              <a:xfrm>
                <a:off x="633" y="2584"/>
                <a:ext cx="692" cy="105"/>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2" name="Rectangle 156">
              <a:extLst>
                <a:ext uri="{FF2B5EF4-FFF2-40B4-BE49-F238E27FC236}">
                  <a16:creationId xmlns:a16="http://schemas.microsoft.com/office/drawing/2014/main" id="{48FF4647-B309-D64A-B015-19391B161765}"/>
                </a:ext>
              </a:extLst>
            </p:cNvPr>
            <p:cNvSpPr>
              <a:spLocks noChangeArrowheads="1"/>
            </p:cNvSpPr>
            <p:nvPr/>
          </p:nvSpPr>
          <p:spPr bwMode="auto">
            <a:xfrm>
              <a:off x="4222" y="1020"/>
              <a:ext cx="599" cy="43"/>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3" name="Group 157">
              <a:extLst>
                <a:ext uri="{FF2B5EF4-FFF2-40B4-BE49-F238E27FC236}">
                  <a16:creationId xmlns:a16="http://schemas.microsoft.com/office/drawing/2014/main" id="{BABA5FE5-37CC-EC4C-BDFC-7DCFD023A3E7}"/>
                </a:ext>
              </a:extLst>
            </p:cNvPr>
            <p:cNvGrpSpPr>
              <a:grpSpLocks/>
            </p:cNvGrpSpPr>
            <p:nvPr/>
          </p:nvGrpSpPr>
          <p:grpSpPr bwMode="auto">
            <a:xfrm>
              <a:off x="4747" y="994"/>
              <a:ext cx="581" cy="134"/>
              <a:chOff x="614" y="2568"/>
              <a:chExt cx="725" cy="139"/>
            </a:xfrm>
          </p:grpSpPr>
          <p:sp>
            <p:nvSpPr>
              <p:cNvPr id="374" name="AutoShape 158">
                <a:extLst>
                  <a:ext uri="{FF2B5EF4-FFF2-40B4-BE49-F238E27FC236}">
                    <a16:creationId xmlns:a16="http://schemas.microsoft.com/office/drawing/2014/main" id="{5C52FD21-5CA0-3043-8E83-A75B2F33FB73}"/>
                  </a:ext>
                </a:extLst>
              </p:cNvPr>
              <p:cNvSpPr>
                <a:spLocks noChangeArrowheads="1"/>
              </p:cNvSpPr>
              <p:nvPr/>
            </p:nvSpPr>
            <p:spPr bwMode="auto">
              <a:xfrm>
                <a:off x="612" y="2570"/>
                <a:ext cx="724" cy="13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5" name="AutoShape 159">
                <a:extLst>
                  <a:ext uri="{FF2B5EF4-FFF2-40B4-BE49-F238E27FC236}">
                    <a16:creationId xmlns:a16="http://schemas.microsoft.com/office/drawing/2014/main" id="{9026DFAE-BC0A-DB40-AA40-5414F6E19E77}"/>
                  </a:ext>
                </a:extLst>
              </p:cNvPr>
              <p:cNvSpPr>
                <a:spLocks noChangeArrowheads="1"/>
              </p:cNvSpPr>
              <p:nvPr/>
            </p:nvSpPr>
            <p:spPr bwMode="auto">
              <a:xfrm>
                <a:off x="628" y="2589"/>
                <a:ext cx="692"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4" name="Rectangle 160">
              <a:extLst>
                <a:ext uri="{FF2B5EF4-FFF2-40B4-BE49-F238E27FC236}">
                  <a16:creationId xmlns:a16="http://schemas.microsoft.com/office/drawing/2014/main" id="{B0BD4174-1E2C-CC47-8B22-39E3AD432769}"/>
                </a:ext>
              </a:extLst>
            </p:cNvPr>
            <p:cNvSpPr>
              <a:spLocks noChangeArrowheads="1"/>
            </p:cNvSpPr>
            <p:nvPr/>
          </p:nvSpPr>
          <p:spPr bwMode="auto">
            <a:xfrm>
              <a:off x="4216" y="1356"/>
              <a:ext cx="599"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55" name="Rectangle 161">
              <a:extLst>
                <a:ext uri="{FF2B5EF4-FFF2-40B4-BE49-F238E27FC236}">
                  <a16:creationId xmlns:a16="http://schemas.microsoft.com/office/drawing/2014/main" id="{5D1D6DF0-40D7-0D45-A917-4840AE931C3D}"/>
                </a:ext>
              </a:extLst>
            </p:cNvPr>
            <p:cNvSpPr>
              <a:spLocks noChangeArrowheads="1"/>
            </p:cNvSpPr>
            <p:nvPr/>
          </p:nvSpPr>
          <p:spPr bwMode="auto">
            <a:xfrm>
              <a:off x="4228" y="1654"/>
              <a:ext cx="593" cy="49"/>
            </a:xfrm>
            <a:prstGeom prst="rect">
              <a:avLst/>
            </a:prstGeom>
            <a:solidFill>
              <a:srgbClr val="000000"/>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6" name="Group 162">
              <a:extLst>
                <a:ext uri="{FF2B5EF4-FFF2-40B4-BE49-F238E27FC236}">
                  <a16:creationId xmlns:a16="http://schemas.microsoft.com/office/drawing/2014/main" id="{7594B754-6C4A-7748-BFD2-4996DB6EF7D4}"/>
                </a:ext>
              </a:extLst>
            </p:cNvPr>
            <p:cNvGrpSpPr>
              <a:grpSpLocks/>
            </p:cNvGrpSpPr>
            <p:nvPr/>
          </p:nvGrpSpPr>
          <p:grpSpPr bwMode="auto">
            <a:xfrm>
              <a:off x="4735" y="1627"/>
              <a:ext cx="582" cy="151"/>
              <a:chOff x="614" y="2568"/>
              <a:chExt cx="725" cy="139"/>
            </a:xfrm>
          </p:grpSpPr>
          <p:sp>
            <p:nvSpPr>
              <p:cNvPr id="372" name="AutoShape 163">
                <a:extLst>
                  <a:ext uri="{FF2B5EF4-FFF2-40B4-BE49-F238E27FC236}">
                    <a16:creationId xmlns:a16="http://schemas.microsoft.com/office/drawing/2014/main" id="{5F147DEA-3B24-5D47-B987-8996EBD1EDC6}"/>
                  </a:ext>
                </a:extLst>
              </p:cNvPr>
              <p:cNvSpPr>
                <a:spLocks noChangeArrowheads="1"/>
              </p:cNvSpPr>
              <p:nvPr/>
            </p:nvSpPr>
            <p:spPr bwMode="auto">
              <a:xfrm>
                <a:off x="611" y="2576"/>
                <a:ext cx="730" cy="129"/>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3" name="AutoShape 164">
                <a:extLst>
                  <a:ext uri="{FF2B5EF4-FFF2-40B4-BE49-F238E27FC236}">
                    <a16:creationId xmlns:a16="http://schemas.microsoft.com/office/drawing/2014/main" id="{ED721BA0-A51B-AB48-8703-6EE160A82149}"/>
                  </a:ext>
                </a:extLst>
              </p:cNvPr>
              <p:cNvSpPr>
                <a:spLocks noChangeArrowheads="1"/>
              </p:cNvSpPr>
              <p:nvPr/>
            </p:nvSpPr>
            <p:spPr bwMode="auto">
              <a:xfrm>
                <a:off x="627" y="2588"/>
                <a:ext cx="699" cy="101"/>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7" name="Freeform 165">
              <a:extLst>
                <a:ext uri="{FF2B5EF4-FFF2-40B4-BE49-F238E27FC236}">
                  <a16:creationId xmlns:a16="http://schemas.microsoft.com/office/drawing/2014/main" id="{780D91FC-F251-D942-B17A-68640A718688}"/>
                </a:ext>
              </a:extLst>
            </p:cNvPr>
            <p:cNvSpPr>
              <a:spLocks/>
            </p:cNvSpPr>
            <p:nvPr/>
          </p:nvSpPr>
          <p:spPr bwMode="auto">
            <a:xfrm>
              <a:off x="5288" y="1354"/>
              <a:ext cx="263" cy="188"/>
            </a:xfrm>
            <a:custGeom>
              <a:avLst/>
              <a:gdLst>
                <a:gd name="T0" fmla="*/ 2 w 328"/>
                <a:gd name="T1" fmla="*/ 0 h 226"/>
                <a:gd name="T2" fmla="*/ 109 w 328"/>
                <a:gd name="T3" fmla="*/ 51 h 226"/>
                <a:gd name="T4" fmla="*/ 108 w 328"/>
                <a:gd name="T5" fmla="*/ 90 h 226"/>
                <a:gd name="T6" fmla="*/ 0 w 328"/>
                <a:gd name="T7" fmla="*/ 39 h 226"/>
                <a:gd name="T8" fmla="*/ 2 w 328"/>
                <a:gd name="T9" fmla="*/ 0 h 22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28" h="226">
                  <a:moveTo>
                    <a:pt x="4" y="0"/>
                  </a:moveTo>
                  <a:cubicBezTo>
                    <a:pt x="60" y="10"/>
                    <a:pt x="182" y="74"/>
                    <a:pt x="328" y="128"/>
                  </a:cubicBezTo>
                  <a:cubicBezTo>
                    <a:pt x="326" y="162"/>
                    <a:pt x="326" y="158"/>
                    <a:pt x="326" y="226"/>
                  </a:cubicBezTo>
                  <a:cubicBezTo>
                    <a:pt x="326" y="226"/>
                    <a:pt x="169" y="155"/>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358" name="Group 166">
              <a:extLst>
                <a:ext uri="{FF2B5EF4-FFF2-40B4-BE49-F238E27FC236}">
                  <a16:creationId xmlns:a16="http://schemas.microsoft.com/office/drawing/2014/main" id="{C9B91C48-BF55-C149-9929-BFB6413B7922}"/>
                </a:ext>
              </a:extLst>
            </p:cNvPr>
            <p:cNvGrpSpPr>
              <a:grpSpLocks/>
            </p:cNvGrpSpPr>
            <p:nvPr/>
          </p:nvGrpSpPr>
          <p:grpSpPr bwMode="auto">
            <a:xfrm>
              <a:off x="4739" y="1327"/>
              <a:ext cx="582" cy="139"/>
              <a:chOff x="614" y="2568"/>
              <a:chExt cx="725" cy="139"/>
            </a:xfrm>
          </p:grpSpPr>
          <p:sp>
            <p:nvSpPr>
              <p:cNvPr id="370" name="AutoShape 167">
                <a:extLst>
                  <a:ext uri="{FF2B5EF4-FFF2-40B4-BE49-F238E27FC236}">
                    <a16:creationId xmlns:a16="http://schemas.microsoft.com/office/drawing/2014/main" id="{CA38CE73-BBD3-F144-8AD8-FFFF8346D93C}"/>
                  </a:ext>
                </a:extLst>
              </p:cNvPr>
              <p:cNvSpPr>
                <a:spLocks noChangeArrowheads="1"/>
              </p:cNvSpPr>
              <p:nvPr/>
            </p:nvSpPr>
            <p:spPr bwMode="auto">
              <a:xfrm>
                <a:off x="614" y="2566"/>
                <a:ext cx="723" cy="140"/>
              </a:xfrm>
              <a:prstGeom prst="roundRect">
                <a:avLst>
                  <a:gd name="adj" fmla="val 50000"/>
                </a:avLst>
              </a:prstGeom>
              <a:solidFill>
                <a:srgbClr val="00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71" name="AutoShape 168">
                <a:extLst>
                  <a:ext uri="{FF2B5EF4-FFF2-40B4-BE49-F238E27FC236}">
                    <a16:creationId xmlns:a16="http://schemas.microsoft.com/office/drawing/2014/main" id="{FCAA7936-D811-CE4C-92B6-2D0E1B549EF2}"/>
                  </a:ext>
                </a:extLst>
              </p:cNvPr>
              <p:cNvSpPr>
                <a:spLocks noChangeArrowheads="1"/>
              </p:cNvSpPr>
              <p:nvPr/>
            </p:nvSpPr>
            <p:spPr bwMode="auto">
              <a:xfrm>
                <a:off x="630" y="2585"/>
                <a:ext cx="691" cy="104"/>
              </a:xfrm>
              <a:prstGeom prst="roundRect">
                <a:avLst>
                  <a:gd name="adj" fmla="val 50000"/>
                </a:avLst>
              </a:prstGeom>
              <a:gradFill rotWithShape="1">
                <a:gsLst>
                  <a:gs pos="0">
                    <a:srgbClr val="0000FF"/>
                  </a:gs>
                  <a:gs pos="50000">
                    <a:srgbClr val="99CCFF"/>
                  </a:gs>
                  <a:gs pos="100000">
                    <a:srgbClr val="0000FF"/>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359" name="Rectangle 169">
              <a:extLst>
                <a:ext uri="{FF2B5EF4-FFF2-40B4-BE49-F238E27FC236}">
                  <a16:creationId xmlns:a16="http://schemas.microsoft.com/office/drawing/2014/main" id="{86075665-1B3C-684E-8884-99FC7886C5FD}"/>
                </a:ext>
              </a:extLst>
            </p:cNvPr>
            <p:cNvSpPr>
              <a:spLocks noChangeArrowheads="1"/>
            </p:cNvSpPr>
            <p:nvPr/>
          </p:nvSpPr>
          <p:spPr bwMode="auto">
            <a:xfrm>
              <a:off x="5250" y="429"/>
              <a:ext cx="69" cy="2286"/>
            </a:xfrm>
            <a:prstGeom prst="rect">
              <a:avLst/>
            </a:prstGeom>
            <a:gradFill rotWithShape="1">
              <a:gsLst>
                <a:gs pos="0">
                  <a:srgbClr val="333333"/>
                </a:gs>
                <a:gs pos="50000">
                  <a:srgbClr val="DDDDDD"/>
                </a:gs>
                <a:gs pos="100000">
                  <a:srgbClr val="333333"/>
                </a:gs>
              </a:gsLst>
              <a:lin ang="0" scaled="1"/>
            </a:gra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0" name="Freeform 170">
              <a:extLst>
                <a:ext uri="{FF2B5EF4-FFF2-40B4-BE49-F238E27FC236}">
                  <a16:creationId xmlns:a16="http://schemas.microsoft.com/office/drawing/2014/main" id="{3F8E3655-B42F-284B-8ADF-B4BA131ABE7D}"/>
                </a:ext>
              </a:extLst>
            </p:cNvPr>
            <p:cNvSpPr>
              <a:spLocks/>
            </p:cNvSpPr>
            <p:nvPr/>
          </p:nvSpPr>
          <p:spPr bwMode="auto">
            <a:xfrm>
              <a:off x="5312" y="1007"/>
              <a:ext cx="237" cy="213"/>
            </a:xfrm>
            <a:custGeom>
              <a:avLst/>
              <a:gdLst>
                <a:gd name="T0" fmla="*/ 2 w 296"/>
                <a:gd name="T1" fmla="*/ 0 h 256"/>
                <a:gd name="T2" fmla="*/ 96 w 296"/>
                <a:gd name="T3" fmla="*/ 57 h 256"/>
                <a:gd name="T4" fmla="*/ 98 w 296"/>
                <a:gd name="T5" fmla="*/ 102 h 256"/>
                <a:gd name="T6" fmla="*/ 0 w 296"/>
                <a:gd name="T7" fmla="*/ 39 h 256"/>
                <a:gd name="T8" fmla="*/ 2 w 296"/>
                <a:gd name="T9" fmla="*/ 0 h 2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6" h="256">
                  <a:moveTo>
                    <a:pt x="4" y="0"/>
                  </a:moveTo>
                  <a:cubicBezTo>
                    <a:pt x="55" y="10"/>
                    <a:pt x="144" y="68"/>
                    <a:pt x="292" y="144"/>
                  </a:cubicBezTo>
                  <a:cubicBezTo>
                    <a:pt x="290" y="178"/>
                    <a:pt x="296" y="188"/>
                    <a:pt x="296" y="256"/>
                  </a:cubicBezTo>
                  <a:cubicBezTo>
                    <a:pt x="296" y="256"/>
                    <a:pt x="160" y="176"/>
                    <a:pt x="0" y="100"/>
                  </a:cubicBezTo>
                  <a:cubicBezTo>
                    <a:pt x="0" y="48"/>
                    <a:pt x="4" y="17"/>
                    <a:pt x="4"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1" name="Freeform 171">
              <a:extLst>
                <a:ext uri="{FF2B5EF4-FFF2-40B4-BE49-F238E27FC236}">
                  <a16:creationId xmlns:a16="http://schemas.microsoft.com/office/drawing/2014/main" id="{3E7B122E-A4D1-0149-86F1-E7947F9C7446}"/>
                </a:ext>
              </a:extLst>
            </p:cNvPr>
            <p:cNvSpPr>
              <a:spLocks/>
            </p:cNvSpPr>
            <p:nvPr/>
          </p:nvSpPr>
          <p:spPr bwMode="auto">
            <a:xfrm>
              <a:off x="5315" y="680"/>
              <a:ext cx="244" cy="240"/>
            </a:xfrm>
            <a:custGeom>
              <a:avLst/>
              <a:gdLst>
                <a:gd name="T0" fmla="*/ 0 w 304"/>
                <a:gd name="T1" fmla="*/ 0 h 288"/>
                <a:gd name="T2" fmla="*/ 101 w 304"/>
                <a:gd name="T3" fmla="*/ 66 h 288"/>
                <a:gd name="T4" fmla="*/ 95 w 304"/>
                <a:gd name="T5" fmla="*/ 116 h 288"/>
                <a:gd name="T6" fmla="*/ 2 w 304"/>
                <a:gd name="T7" fmla="*/ 50 h 288"/>
                <a:gd name="T8" fmla="*/ 0 w 304"/>
                <a:gd name="T9" fmla="*/ 0 h 2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4" h="288">
                  <a:moveTo>
                    <a:pt x="0" y="0"/>
                  </a:moveTo>
                  <a:cubicBezTo>
                    <a:pt x="51" y="10"/>
                    <a:pt x="148" y="76"/>
                    <a:pt x="304" y="164"/>
                  </a:cubicBezTo>
                  <a:cubicBezTo>
                    <a:pt x="302" y="198"/>
                    <a:pt x="284" y="220"/>
                    <a:pt x="284" y="288"/>
                  </a:cubicBezTo>
                  <a:cubicBezTo>
                    <a:pt x="284" y="288"/>
                    <a:pt x="163" y="179"/>
                    <a:pt x="8" y="124"/>
                  </a:cubicBezTo>
                  <a:cubicBezTo>
                    <a:pt x="8" y="72"/>
                    <a:pt x="0" y="17"/>
                    <a:pt x="0" y="0"/>
                  </a:cubicBezTo>
                  <a:close/>
                </a:path>
              </a:pathLst>
            </a:custGeom>
            <a:gradFill rotWithShape="1">
              <a:gsLst>
                <a:gs pos="0">
                  <a:srgbClr val="292929"/>
                </a:gs>
                <a:gs pos="100000">
                  <a:srgbClr val="808080"/>
                </a:gs>
              </a:gsLst>
              <a:lin ang="0" scaled="1"/>
            </a:gra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2" name="Oval 172">
              <a:extLst>
                <a:ext uri="{FF2B5EF4-FFF2-40B4-BE49-F238E27FC236}">
                  <a16:creationId xmlns:a16="http://schemas.microsoft.com/office/drawing/2014/main" id="{3A381F49-16C5-C44C-8033-6EB7B98D6B31}"/>
                </a:ext>
              </a:extLst>
            </p:cNvPr>
            <p:cNvSpPr>
              <a:spLocks noChangeArrowheads="1"/>
            </p:cNvSpPr>
            <p:nvPr/>
          </p:nvSpPr>
          <p:spPr bwMode="auto">
            <a:xfrm>
              <a:off x="5515" y="2612"/>
              <a:ext cx="50" cy="98"/>
            </a:xfrm>
            <a:prstGeom prst="ellipse">
              <a:avLst/>
            </a:pr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3" name="Freeform 173">
              <a:extLst>
                <a:ext uri="{FF2B5EF4-FFF2-40B4-BE49-F238E27FC236}">
                  <a16:creationId xmlns:a16="http://schemas.microsoft.com/office/drawing/2014/main" id="{53DD2DD1-F942-774A-9AD8-909D94CF0288}"/>
                </a:ext>
              </a:extLst>
            </p:cNvPr>
            <p:cNvSpPr>
              <a:spLocks/>
            </p:cNvSpPr>
            <p:nvPr/>
          </p:nvSpPr>
          <p:spPr bwMode="auto">
            <a:xfrm>
              <a:off x="5302" y="2614"/>
              <a:ext cx="245" cy="200"/>
            </a:xfrm>
            <a:custGeom>
              <a:avLst/>
              <a:gdLst>
                <a:gd name="T0" fmla="*/ 0 w 306"/>
                <a:gd name="T1" fmla="*/ 43 h 240"/>
                <a:gd name="T2" fmla="*/ 2 w 306"/>
                <a:gd name="T3" fmla="*/ 97 h 240"/>
                <a:gd name="T4" fmla="*/ 101 w 306"/>
                <a:gd name="T5" fmla="*/ 44 h 240"/>
                <a:gd name="T6" fmla="*/ 98 w 306"/>
                <a:gd name="T7" fmla="*/ 0 h 240"/>
                <a:gd name="T8" fmla="*/ 0 w 306"/>
                <a:gd name="T9" fmla="*/ 43 h 24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6" h="240">
                  <a:moveTo>
                    <a:pt x="0" y="106"/>
                  </a:moveTo>
                  <a:lnTo>
                    <a:pt x="2" y="240"/>
                  </a:lnTo>
                  <a:lnTo>
                    <a:pt x="306" y="110"/>
                  </a:lnTo>
                  <a:lnTo>
                    <a:pt x="300" y="0"/>
                  </a:lnTo>
                  <a:lnTo>
                    <a:pt x="0" y="106"/>
                  </a:lnTo>
                  <a:close/>
                </a:path>
              </a:pathLst>
            </a:custGeom>
            <a:solidFill>
              <a:srgbClr val="3333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4" name="AutoShape 174">
              <a:extLst>
                <a:ext uri="{FF2B5EF4-FFF2-40B4-BE49-F238E27FC236}">
                  <a16:creationId xmlns:a16="http://schemas.microsoft.com/office/drawing/2014/main" id="{51AB5E8C-DA29-F543-AA82-E3C0444BBAFF}"/>
                </a:ext>
              </a:extLst>
            </p:cNvPr>
            <p:cNvSpPr>
              <a:spLocks noChangeArrowheads="1"/>
            </p:cNvSpPr>
            <p:nvPr/>
          </p:nvSpPr>
          <p:spPr bwMode="auto">
            <a:xfrm>
              <a:off x="4140" y="2679"/>
              <a:ext cx="1198" cy="146"/>
            </a:xfrm>
            <a:prstGeom prst="roundRect">
              <a:avLst>
                <a:gd name="adj" fmla="val 50000"/>
              </a:avLst>
            </a:prstGeom>
            <a:solidFill>
              <a:srgbClr val="DDDDDD"/>
            </a:soli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5" name="AutoShape 175">
              <a:extLst>
                <a:ext uri="{FF2B5EF4-FFF2-40B4-BE49-F238E27FC236}">
                  <a16:creationId xmlns:a16="http://schemas.microsoft.com/office/drawing/2014/main" id="{ECC97CA2-9BF9-AC42-93A7-08F531929FEF}"/>
                </a:ext>
              </a:extLst>
            </p:cNvPr>
            <p:cNvSpPr>
              <a:spLocks noChangeArrowheads="1"/>
            </p:cNvSpPr>
            <p:nvPr/>
          </p:nvSpPr>
          <p:spPr bwMode="auto">
            <a:xfrm>
              <a:off x="4203" y="2709"/>
              <a:ext cx="1072" cy="85"/>
            </a:xfrm>
            <a:prstGeom prst="roundRect">
              <a:avLst>
                <a:gd name="adj" fmla="val 50000"/>
              </a:avLst>
            </a:prstGeom>
            <a:gradFill rotWithShape="1">
              <a:gsLst>
                <a:gs pos="0">
                  <a:srgbClr val="000000"/>
                </a:gs>
                <a:gs pos="100000">
                  <a:srgbClr val="808080"/>
                </a:gs>
              </a:gsLst>
              <a:lin ang="0" scaled="1"/>
            </a:gradFill>
            <a:ln w="9525">
              <a:solidFill>
                <a:srgbClr val="000000"/>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6" name="Oval 176">
              <a:extLst>
                <a:ext uri="{FF2B5EF4-FFF2-40B4-BE49-F238E27FC236}">
                  <a16:creationId xmlns:a16="http://schemas.microsoft.com/office/drawing/2014/main" id="{7DFF487A-620D-B94B-8455-1E84061B6ACA}"/>
                </a:ext>
              </a:extLst>
            </p:cNvPr>
            <p:cNvSpPr>
              <a:spLocks noChangeArrowheads="1"/>
            </p:cNvSpPr>
            <p:nvPr/>
          </p:nvSpPr>
          <p:spPr bwMode="auto">
            <a:xfrm>
              <a:off x="4310" y="2386"/>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7" name="Oval 177">
              <a:extLst>
                <a:ext uri="{FF2B5EF4-FFF2-40B4-BE49-F238E27FC236}">
                  <a16:creationId xmlns:a16="http://schemas.microsoft.com/office/drawing/2014/main" id="{A16BD41A-B6A4-D04A-8EB2-0316CCD30D35}"/>
                </a:ext>
              </a:extLst>
            </p:cNvPr>
            <p:cNvSpPr>
              <a:spLocks noChangeArrowheads="1"/>
            </p:cNvSpPr>
            <p:nvPr/>
          </p:nvSpPr>
          <p:spPr bwMode="auto">
            <a:xfrm>
              <a:off x="4487" y="2386"/>
              <a:ext cx="158" cy="140"/>
            </a:xfrm>
            <a:prstGeom prst="ellipse">
              <a:avLst/>
            </a:prstGeom>
            <a:solidFill>
              <a:srgbClr val="FF0000"/>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Arial" charset="0"/>
                <a:ea typeface="ＭＳ Ｐゴシック" charset="0"/>
              </a:endParaRPr>
            </a:p>
          </p:txBody>
        </p:sp>
        <p:sp>
          <p:nvSpPr>
            <p:cNvPr id="368" name="Oval 178">
              <a:extLst>
                <a:ext uri="{FF2B5EF4-FFF2-40B4-BE49-F238E27FC236}">
                  <a16:creationId xmlns:a16="http://schemas.microsoft.com/office/drawing/2014/main" id="{FC2BA1AF-4A9A-4243-B0EC-76AAE9F13BC7}"/>
                </a:ext>
              </a:extLst>
            </p:cNvPr>
            <p:cNvSpPr>
              <a:spLocks noChangeArrowheads="1"/>
            </p:cNvSpPr>
            <p:nvPr/>
          </p:nvSpPr>
          <p:spPr bwMode="auto">
            <a:xfrm>
              <a:off x="4663" y="2380"/>
              <a:ext cx="158" cy="140"/>
            </a:xfrm>
            <a:prstGeom prst="ellipse">
              <a:avLst/>
            </a:prstGeom>
            <a:solidFill>
              <a:srgbClr val="33CC33"/>
            </a:solidFill>
            <a:ln>
              <a:noFill/>
            </a:ln>
            <a:effectLst/>
            <a:extLst>
              <a:ext uri="{91240B29-F687-4f45-9708-019B960494DF}">
                <a14:hiddenLine xmlns:a14="http://schemas.microsoft.com/office/drawing/2010/main" xmlns="" w="9525">
                  <a:solidFill>
                    <a:schemeClr val="tx1"/>
                  </a:solidFill>
                  <a:round/>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369" name="Rectangle 179">
              <a:extLst>
                <a:ext uri="{FF2B5EF4-FFF2-40B4-BE49-F238E27FC236}">
                  <a16:creationId xmlns:a16="http://schemas.microsoft.com/office/drawing/2014/main" id="{8BFA87B3-0B70-5640-BD33-A553E40D4036}"/>
                </a:ext>
              </a:extLst>
            </p:cNvPr>
            <p:cNvSpPr>
              <a:spLocks noChangeArrowheads="1"/>
            </p:cNvSpPr>
            <p:nvPr/>
          </p:nvSpPr>
          <p:spPr bwMode="auto">
            <a:xfrm>
              <a:off x="5061" y="1837"/>
              <a:ext cx="88" cy="756"/>
            </a:xfrm>
            <a:prstGeom prst="rect">
              <a:avLst/>
            </a:prstGeom>
            <a:solidFill>
              <a:srgbClr val="292929"/>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533" name="Group 43">
            <a:extLst>
              <a:ext uri="{FF2B5EF4-FFF2-40B4-BE49-F238E27FC236}">
                <a16:creationId xmlns:a16="http://schemas.microsoft.com/office/drawing/2014/main" id="{C4F663FE-5F45-CE47-85DD-15B11F49D43C}"/>
              </a:ext>
            </a:extLst>
          </p:cNvPr>
          <p:cNvGrpSpPr>
            <a:grpSpLocks/>
          </p:cNvGrpSpPr>
          <p:nvPr/>
        </p:nvGrpSpPr>
        <p:grpSpPr bwMode="auto">
          <a:xfrm>
            <a:off x="1323975" y="1595438"/>
            <a:ext cx="976312" cy="1460500"/>
            <a:chOff x="651" y="681"/>
            <a:chExt cx="615" cy="920"/>
          </a:xfrm>
        </p:grpSpPr>
        <p:sp>
          <p:nvSpPr>
            <p:cNvPr id="534" name="Freeform 44">
              <a:extLst>
                <a:ext uri="{FF2B5EF4-FFF2-40B4-BE49-F238E27FC236}">
                  <a16:creationId xmlns:a16="http://schemas.microsoft.com/office/drawing/2014/main" id="{891F45F2-C6F3-C642-99A3-916BE7A36415}"/>
                </a:ext>
              </a:extLst>
            </p:cNvPr>
            <p:cNvSpPr>
              <a:spLocks/>
            </p:cNvSpPr>
            <p:nvPr/>
          </p:nvSpPr>
          <p:spPr bwMode="auto">
            <a:xfrm>
              <a:off x="662" y="698"/>
              <a:ext cx="604" cy="903"/>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10000 w 10000"/>
                <a:gd name="connsiteY1" fmla="*/ 10000 h 10000"/>
                <a:gd name="connsiteX2" fmla="*/ 0 w 10000"/>
                <a:gd name="connsiteY2" fmla="*/ 8726 h 10000"/>
                <a:gd name="connsiteX3" fmla="*/ 7951 w 10000"/>
                <a:gd name="connsiteY3" fmla="*/ 8723 h 10000"/>
                <a:gd name="connsiteX4" fmla="*/ 8212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8212" y="0"/>
                  </a:moveTo>
                  <a:lnTo>
                    <a:pt x="10000" y="10000"/>
                  </a:lnTo>
                  <a:lnTo>
                    <a:pt x="0" y="8726"/>
                  </a:lnTo>
                  <a:lnTo>
                    <a:pt x="7951" y="8723"/>
                  </a:lnTo>
                  <a:lnTo>
                    <a:pt x="8212" y="0"/>
                  </a:lnTo>
                  <a:close/>
                </a:path>
              </a:pathLst>
            </a:custGeom>
            <a:gradFill rotWithShape="1">
              <a:gsLst>
                <a:gs pos="0">
                  <a:schemeClr val="bg1">
                    <a:lumMod val="50000"/>
                  </a:schemeClr>
                </a:gs>
                <a:gs pos="100000">
                  <a:schemeClr val="bg1">
                    <a:alpha val="78000"/>
                  </a:schemeClr>
                </a:gs>
              </a:gsLst>
              <a:lin ang="2700000" scaled="1"/>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535" name="Group 45">
              <a:extLst>
                <a:ext uri="{FF2B5EF4-FFF2-40B4-BE49-F238E27FC236}">
                  <a16:creationId xmlns:a16="http://schemas.microsoft.com/office/drawing/2014/main" id="{03424AF6-F140-5044-B424-F839DC56C685}"/>
                </a:ext>
              </a:extLst>
            </p:cNvPr>
            <p:cNvGrpSpPr>
              <a:grpSpLocks/>
            </p:cNvGrpSpPr>
            <p:nvPr/>
          </p:nvGrpSpPr>
          <p:grpSpPr bwMode="auto">
            <a:xfrm>
              <a:off x="651" y="681"/>
              <a:ext cx="500" cy="834"/>
              <a:chOff x="569" y="2954"/>
              <a:chExt cx="500" cy="834"/>
            </a:xfrm>
          </p:grpSpPr>
          <p:sp>
            <p:nvSpPr>
              <p:cNvPr id="536" name="Rectangle 46">
                <a:extLst>
                  <a:ext uri="{FF2B5EF4-FFF2-40B4-BE49-F238E27FC236}">
                    <a16:creationId xmlns:a16="http://schemas.microsoft.com/office/drawing/2014/main" id="{2A83F15E-AC56-9047-933E-C7FC4B751BBD}"/>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7" name="Text Box 47">
                <a:extLst>
                  <a:ext uri="{FF2B5EF4-FFF2-40B4-BE49-F238E27FC236}">
                    <a16:creationId xmlns:a16="http://schemas.microsoft.com/office/drawing/2014/main" id="{40B4C487-0D29-384E-9FBF-2933FC189FE0}"/>
                  </a:ext>
                </a:extLst>
              </p:cNvPr>
              <p:cNvSpPr txBox="1">
                <a:spLocks noChangeArrowheads="1"/>
              </p:cNvSpPr>
              <p:nvPr/>
            </p:nvSpPr>
            <p:spPr bwMode="auto">
              <a:xfrm>
                <a:off x="606" y="2954"/>
                <a:ext cx="453" cy="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HTTP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538" name="Line 48">
                <a:extLst>
                  <a:ext uri="{FF2B5EF4-FFF2-40B4-BE49-F238E27FC236}">
                    <a16:creationId xmlns:a16="http://schemas.microsoft.com/office/drawing/2014/main" id="{E5855A0A-4145-524E-AF03-40B19030BBAA}"/>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39" name="Line 49">
                <a:extLst>
                  <a:ext uri="{FF2B5EF4-FFF2-40B4-BE49-F238E27FC236}">
                    <a16:creationId xmlns:a16="http://schemas.microsoft.com/office/drawing/2014/main" id="{5337342B-4FDA-0646-A04C-3117B3209F27}"/>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0" name="Line 50">
                <a:extLst>
                  <a:ext uri="{FF2B5EF4-FFF2-40B4-BE49-F238E27FC236}">
                    <a16:creationId xmlns:a16="http://schemas.microsoft.com/office/drawing/2014/main" id="{B1569789-ADB1-1343-8746-60FF932C5162}"/>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541" name="Line 51">
                <a:extLst>
                  <a:ext uri="{FF2B5EF4-FFF2-40B4-BE49-F238E27FC236}">
                    <a16:creationId xmlns:a16="http://schemas.microsoft.com/office/drawing/2014/main" id="{3227A074-26EB-4F40-9804-D2ECB13D8CEC}"/>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725" name="Group 336">
            <a:extLst>
              <a:ext uri="{FF2B5EF4-FFF2-40B4-BE49-F238E27FC236}">
                <a16:creationId xmlns:a16="http://schemas.microsoft.com/office/drawing/2014/main" id="{107D05EF-6115-084F-86DB-BA3615F99A17}"/>
              </a:ext>
            </a:extLst>
          </p:cNvPr>
          <p:cNvGrpSpPr>
            <a:grpSpLocks/>
          </p:cNvGrpSpPr>
          <p:nvPr/>
        </p:nvGrpSpPr>
        <p:grpSpPr bwMode="auto">
          <a:xfrm>
            <a:off x="1751013" y="4270375"/>
            <a:ext cx="973137" cy="1416050"/>
            <a:chOff x="4000" y="1895"/>
            <a:chExt cx="613" cy="892"/>
          </a:xfrm>
        </p:grpSpPr>
        <p:sp>
          <p:nvSpPr>
            <p:cNvPr id="726" name="Freeform 328">
              <a:extLst>
                <a:ext uri="{FF2B5EF4-FFF2-40B4-BE49-F238E27FC236}">
                  <a16:creationId xmlns:a16="http://schemas.microsoft.com/office/drawing/2014/main" id="{C808993F-94F8-8A45-897A-1CEA5B97AA23}"/>
                </a:ext>
              </a:extLst>
            </p:cNvPr>
            <p:cNvSpPr>
              <a:spLocks/>
            </p:cNvSpPr>
            <p:nvPr/>
          </p:nvSpPr>
          <p:spPr bwMode="auto">
            <a:xfrm>
              <a:off x="4011" y="1912"/>
              <a:ext cx="602" cy="875"/>
            </a:xfrm>
            <a:custGeom>
              <a:avLst/>
              <a:gdLst>
                <a:gd name="T0" fmla="*/ 496 w 604"/>
                <a:gd name="T1" fmla="*/ 0 h 903"/>
                <a:gd name="T2" fmla="*/ 604 w 604"/>
                <a:gd name="T3" fmla="*/ 903 h 903"/>
                <a:gd name="T4" fmla="*/ 0 w 604"/>
                <a:gd name="T5" fmla="*/ 788 h 903"/>
                <a:gd name="T6" fmla="*/ 456 w 604"/>
                <a:gd name="T7" fmla="*/ 750 h 903"/>
                <a:gd name="T8" fmla="*/ 496 w 604"/>
                <a:gd name="T9" fmla="*/ 0 h 903"/>
                <a:gd name="T10" fmla="*/ 0 60000 65536"/>
                <a:gd name="T11" fmla="*/ 0 60000 65536"/>
                <a:gd name="T12" fmla="*/ 0 60000 65536"/>
                <a:gd name="T13" fmla="*/ 0 60000 65536"/>
                <a:gd name="T14" fmla="*/ 0 60000 65536"/>
                <a:gd name="connsiteX0" fmla="*/ 8212 w 10000"/>
                <a:gd name="connsiteY0" fmla="*/ 0 h 10000"/>
                <a:gd name="connsiteX1" fmla="*/ 9536 w 10000"/>
                <a:gd name="connsiteY1" fmla="*/ 7497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10000"/>
                <a:gd name="connsiteY0" fmla="*/ 0 h 10000"/>
                <a:gd name="connsiteX1" fmla="*/ 9867 w 10000"/>
                <a:gd name="connsiteY1" fmla="*/ 6212 h 10000"/>
                <a:gd name="connsiteX2" fmla="*/ 10000 w 10000"/>
                <a:gd name="connsiteY2" fmla="*/ 10000 h 10000"/>
                <a:gd name="connsiteX3" fmla="*/ 0 w 10000"/>
                <a:gd name="connsiteY3" fmla="*/ 8726 h 10000"/>
                <a:gd name="connsiteX4" fmla="*/ 7550 w 10000"/>
                <a:gd name="connsiteY4" fmla="*/ 8306 h 10000"/>
                <a:gd name="connsiteX5" fmla="*/ 8212 w 10000"/>
                <a:gd name="connsiteY5" fmla="*/ 0 h 10000"/>
                <a:gd name="connsiteX0" fmla="*/ 8212 w 9967"/>
                <a:gd name="connsiteY0" fmla="*/ 0 h 9690"/>
                <a:gd name="connsiteX1" fmla="*/ 9867 w 9967"/>
                <a:gd name="connsiteY1" fmla="*/ 6212 h 9690"/>
                <a:gd name="connsiteX2" fmla="*/ 9967 w 9967"/>
                <a:gd name="connsiteY2" fmla="*/ 9690 h 9690"/>
                <a:gd name="connsiteX3" fmla="*/ 0 w 9967"/>
                <a:gd name="connsiteY3" fmla="*/ 8726 h 9690"/>
                <a:gd name="connsiteX4" fmla="*/ 7550 w 9967"/>
                <a:gd name="connsiteY4" fmla="*/ 8306 h 9690"/>
                <a:gd name="connsiteX5" fmla="*/ 8212 w 9967"/>
                <a:gd name="connsiteY5" fmla="*/ 0 h 9690"/>
                <a:gd name="connsiteX0" fmla="*/ 8239 w 10000"/>
                <a:gd name="connsiteY0" fmla="*/ 0 h 10000"/>
                <a:gd name="connsiteX1" fmla="*/ 9900 w 10000"/>
                <a:gd name="connsiteY1" fmla="*/ 6411 h 10000"/>
                <a:gd name="connsiteX2" fmla="*/ 10000 w 10000"/>
                <a:gd name="connsiteY2" fmla="*/ 10000 h 10000"/>
                <a:gd name="connsiteX3" fmla="*/ 0 w 10000"/>
                <a:gd name="connsiteY3" fmla="*/ 9005 h 10000"/>
                <a:gd name="connsiteX4" fmla="*/ 7575 w 10000"/>
                <a:gd name="connsiteY4" fmla="*/ 8572 h 10000"/>
                <a:gd name="connsiteX5" fmla="*/ 8239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8239" y="0"/>
                  </a:moveTo>
                  <a:cubicBezTo>
                    <a:pt x="8793" y="2137"/>
                    <a:pt x="8981" y="4731"/>
                    <a:pt x="9900" y="6411"/>
                  </a:cubicBezTo>
                  <a:cubicBezTo>
                    <a:pt x="10055" y="7271"/>
                    <a:pt x="9844" y="9139"/>
                    <a:pt x="10000" y="10000"/>
                  </a:cubicBezTo>
                  <a:cubicBezTo>
                    <a:pt x="6733" y="9577"/>
                    <a:pt x="3333" y="9337"/>
                    <a:pt x="0" y="9005"/>
                  </a:cubicBezTo>
                  <a:lnTo>
                    <a:pt x="7575" y="8572"/>
                  </a:lnTo>
                  <a:cubicBezTo>
                    <a:pt x="7797" y="5714"/>
                    <a:pt x="8017" y="2858"/>
                    <a:pt x="8239" y="0"/>
                  </a:cubicBezTo>
                  <a:close/>
                </a:path>
              </a:pathLst>
            </a:custGeom>
            <a:gradFill rotWithShape="1">
              <a:gsLst>
                <a:gs pos="0">
                  <a:schemeClr val="bg1">
                    <a:lumMod val="50000"/>
                  </a:schemeClr>
                </a:gs>
                <a:gs pos="99000">
                  <a:schemeClr val="bg1">
                    <a:alpha val="82000"/>
                  </a:schemeClr>
                </a:gs>
              </a:gsLst>
              <a:lin ang="0" scaled="0"/>
            </a:gradFill>
            <a:ln>
              <a:noFill/>
            </a:ln>
            <a:effectLst/>
            <a:extLst>
              <a:ext uri="{91240B29-F687-4f45-9708-019B960494DF}">
                <a14:hiddenLine xmlns:a14="http://schemas.microsoft.com/office/drawing/2010/main" xmlns="" w="9525" cap="flat" cmpd="sng">
                  <a:solidFill>
                    <a:schemeClr val="tx1"/>
                  </a:solidFill>
                  <a:prstDash val="solid"/>
                  <a:round/>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727" name="Group 329">
              <a:extLst>
                <a:ext uri="{FF2B5EF4-FFF2-40B4-BE49-F238E27FC236}">
                  <a16:creationId xmlns:a16="http://schemas.microsoft.com/office/drawing/2014/main" id="{B5BE8796-97B9-3644-B950-2C1616F274EA}"/>
                </a:ext>
              </a:extLst>
            </p:cNvPr>
            <p:cNvGrpSpPr>
              <a:grpSpLocks/>
            </p:cNvGrpSpPr>
            <p:nvPr/>
          </p:nvGrpSpPr>
          <p:grpSpPr bwMode="auto">
            <a:xfrm>
              <a:off x="4000" y="1895"/>
              <a:ext cx="500" cy="834"/>
              <a:chOff x="569" y="2954"/>
              <a:chExt cx="500" cy="834"/>
            </a:xfrm>
          </p:grpSpPr>
          <p:sp>
            <p:nvSpPr>
              <p:cNvPr id="728" name="Rectangle 330">
                <a:extLst>
                  <a:ext uri="{FF2B5EF4-FFF2-40B4-BE49-F238E27FC236}">
                    <a16:creationId xmlns:a16="http://schemas.microsoft.com/office/drawing/2014/main" id="{91474FC9-D174-724F-8612-26D3BA8DB5D2}"/>
                  </a:ext>
                </a:extLst>
              </p:cNvPr>
              <p:cNvSpPr>
                <a:spLocks noChangeArrowheads="1"/>
              </p:cNvSpPr>
              <p:nvPr/>
            </p:nvSpPr>
            <p:spPr bwMode="auto">
              <a:xfrm>
                <a:off x="576" y="2973"/>
                <a:ext cx="493" cy="790"/>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29" name="Text Box 331">
                <a:extLst>
                  <a:ext uri="{FF2B5EF4-FFF2-40B4-BE49-F238E27FC236}">
                    <a16:creationId xmlns:a16="http://schemas.microsoft.com/office/drawing/2014/main" id="{A5CD626E-60BB-A74C-964A-D17E6993C7DA}"/>
                  </a:ext>
                </a:extLst>
              </p:cNvPr>
              <p:cNvSpPr txBox="1">
                <a:spLocks noChangeArrowheads="1"/>
              </p:cNvSpPr>
              <p:nvPr/>
            </p:nvSpPr>
            <p:spPr bwMode="auto">
              <a:xfrm>
                <a:off x="606" y="2954"/>
                <a:ext cx="453" cy="83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HTTP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TCP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IP</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Eth</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Arial" charset="0"/>
                    <a:ea typeface="ＭＳ Ｐゴシック" charset="0"/>
                  </a:rPr>
                  <a:t>Phy</a:t>
                </a:r>
              </a:p>
            </p:txBody>
          </p:sp>
          <p:sp>
            <p:nvSpPr>
              <p:cNvPr id="730" name="Line 332">
                <a:extLst>
                  <a:ext uri="{FF2B5EF4-FFF2-40B4-BE49-F238E27FC236}">
                    <a16:creationId xmlns:a16="http://schemas.microsoft.com/office/drawing/2014/main" id="{92735F6A-D69A-0741-B5A9-AD43554A9C78}"/>
                  </a:ext>
                </a:extLst>
              </p:cNvPr>
              <p:cNvSpPr>
                <a:spLocks noChangeShapeType="1"/>
              </p:cNvSpPr>
              <p:nvPr/>
            </p:nvSpPr>
            <p:spPr bwMode="auto">
              <a:xfrm>
                <a:off x="578" y="3130"/>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1" name="Line 333">
                <a:extLst>
                  <a:ext uri="{FF2B5EF4-FFF2-40B4-BE49-F238E27FC236}">
                    <a16:creationId xmlns:a16="http://schemas.microsoft.com/office/drawing/2014/main" id="{8EFB313E-BEDF-E246-B22C-448C44512854}"/>
                  </a:ext>
                </a:extLst>
              </p:cNvPr>
              <p:cNvSpPr>
                <a:spLocks noChangeShapeType="1"/>
              </p:cNvSpPr>
              <p:nvPr/>
            </p:nvSpPr>
            <p:spPr bwMode="auto">
              <a:xfrm>
                <a:off x="575" y="3289"/>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2" name="Line 334">
                <a:extLst>
                  <a:ext uri="{FF2B5EF4-FFF2-40B4-BE49-F238E27FC236}">
                    <a16:creationId xmlns:a16="http://schemas.microsoft.com/office/drawing/2014/main" id="{826CB045-CB87-5742-B58C-FEAC79CB0197}"/>
                  </a:ext>
                </a:extLst>
              </p:cNvPr>
              <p:cNvSpPr>
                <a:spLocks noChangeShapeType="1"/>
              </p:cNvSpPr>
              <p:nvPr/>
            </p:nvSpPr>
            <p:spPr bwMode="auto">
              <a:xfrm>
                <a:off x="572" y="3448"/>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733" name="Line 335">
                <a:extLst>
                  <a:ext uri="{FF2B5EF4-FFF2-40B4-BE49-F238E27FC236}">
                    <a16:creationId xmlns:a16="http://schemas.microsoft.com/office/drawing/2014/main" id="{8B5391D7-FC0B-6B43-8C19-675DAEA82C04}"/>
                  </a:ext>
                </a:extLst>
              </p:cNvPr>
              <p:cNvSpPr>
                <a:spLocks noChangeShapeType="1"/>
              </p:cNvSpPr>
              <p:nvPr/>
            </p:nvSpPr>
            <p:spPr bwMode="auto">
              <a:xfrm>
                <a:off x="569" y="3607"/>
                <a:ext cx="489" cy="0"/>
              </a:xfrm>
              <a:prstGeom prst="line">
                <a:avLst/>
              </a:prstGeom>
              <a:noFill/>
              <a:ln w="9525">
                <a:solidFill>
                  <a:srgbClr val="0000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648" name="Group 647">
            <a:extLst>
              <a:ext uri="{FF2B5EF4-FFF2-40B4-BE49-F238E27FC236}">
                <a16:creationId xmlns:a16="http://schemas.microsoft.com/office/drawing/2014/main" id="{371E96AA-2C01-0648-99EC-0745CB0A4923}"/>
              </a:ext>
            </a:extLst>
          </p:cNvPr>
          <p:cNvGrpSpPr/>
          <p:nvPr/>
        </p:nvGrpSpPr>
        <p:grpSpPr>
          <a:xfrm>
            <a:off x="1950870" y="2678242"/>
            <a:ext cx="908821" cy="651136"/>
            <a:chOff x="7458407" y="2414528"/>
            <a:chExt cx="509280" cy="320753"/>
          </a:xfrm>
        </p:grpSpPr>
        <p:pic>
          <p:nvPicPr>
            <p:cNvPr id="650" name="Picture 1018" descr="laptop_keyboard">
              <a:extLst>
                <a:ext uri="{FF2B5EF4-FFF2-40B4-BE49-F238E27FC236}">
                  <a16:creationId xmlns:a16="http://schemas.microsoft.com/office/drawing/2014/main" id="{135B603F-8336-2440-90DD-B68520A9F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9064" flipH="1">
              <a:off x="7458407" y="2575770"/>
              <a:ext cx="437221" cy="159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1" name="Freeform 1019">
              <a:extLst>
                <a:ext uri="{FF2B5EF4-FFF2-40B4-BE49-F238E27FC236}">
                  <a16:creationId xmlns:a16="http://schemas.microsoft.com/office/drawing/2014/main" id="{A555F850-562D-AD4F-B452-96C73D01DD3B}"/>
                </a:ext>
              </a:extLst>
            </p:cNvPr>
            <p:cNvSpPr>
              <a:spLocks/>
            </p:cNvSpPr>
            <p:nvPr/>
          </p:nvSpPr>
          <p:spPr bwMode="auto">
            <a:xfrm>
              <a:off x="7603304" y="2420984"/>
              <a:ext cx="351919" cy="208167"/>
            </a:xfrm>
            <a:custGeom>
              <a:avLst/>
              <a:gdLst>
                <a:gd name="T0" fmla="*/ 775798119 w 2982"/>
                <a:gd name="T1" fmla="*/ 0 h 2442"/>
                <a:gd name="T2" fmla="*/ 0 w 2982"/>
                <a:gd name="T3" fmla="*/ 211226083 h 2442"/>
                <a:gd name="T4" fmla="*/ 2147483646 w 2982"/>
                <a:gd name="T5" fmla="*/ 263880059 h 2442"/>
                <a:gd name="T6" fmla="*/ 2147483646 w 2982"/>
                <a:gd name="T7" fmla="*/ 52653891 h 2442"/>
                <a:gd name="T8" fmla="*/ 775798119 w 2982"/>
                <a:gd name="T9" fmla="*/ 0 h 2442"/>
                <a:gd name="T10" fmla="*/ 0 60000 65536"/>
                <a:gd name="T11" fmla="*/ 0 60000 65536"/>
                <a:gd name="T12" fmla="*/ 0 60000 65536"/>
                <a:gd name="T13" fmla="*/ 0 60000 65536"/>
                <a:gd name="T14" fmla="*/ 0 60000 65536"/>
                <a:gd name="T15" fmla="*/ 0 w 2982"/>
                <a:gd name="T16" fmla="*/ 0 h 2442"/>
                <a:gd name="T17" fmla="*/ 2982 w 2982"/>
                <a:gd name="T18" fmla="*/ 2442 h 2442"/>
              </a:gdLst>
              <a:ahLst/>
              <a:cxnLst>
                <a:cxn ang="T10">
                  <a:pos x="T0" y="T1"/>
                </a:cxn>
                <a:cxn ang="T11">
                  <a:pos x="T2" y="T3"/>
                </a:cxn>
                <a:cxn ang="T12">
                  <a:pos x="T4" y="T5"/>
                </a:cxn>
                <a:cxn ang="T13">
                  <a:pos x="T6" y="T7"/>
                </a:cxn>
                <a:cxn ang="T14">
                  <a:pos x="T8" y="T9"/>
                </a:cxn>
              </a:cxnLst>
              <a:rect l="T15" t="T16" r="T17" b="T18"/>
              <a:pathLst>
                <a:path w="2982" h="2442">
                  <a:moveTo>
                    <a:pt x="540" y="0"/>
                  </a:moveTo>
                  <a:lnTo>
                    <a:pt x="0" y="1734"/>
                  </a:lnTo>
                  <a:lnTo>
                    <a:pt x="2394" y="2442"/>
                  </a:lnTo>
                  <a:lnTo>
                    <a:pt x="2982" y="318"/>
                  </a:lnTo>
                  <a:lnTo>
                    <a:pt x="540" y="0"/>
                  </a:lnTo>
                  <a:close/>
                </a:path>
              </a:pathLst>
            </a:custGeom>
            <a:solidFill>
              <a:schemeClr val="tx1"/>
            </a:solidFill>
            <a:ln w="9525">
              <a:solidFill>
                <a:schemeClr val="tx1"/>
              </a:solidFill>
              <a:round/>
              <a:headEn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652" name="Picture 1020" descr="screen">
              <a:extLst>
                <a:ext uri="{FF2B5EF4-FFF2-40B4-BE49-F238E27FC236}">
                  <a16:creationId xmlns:a16="http://schemas.microsoft.com/office/drawing/2014/main" id="{180E4E9B-5575-C04C-B7DB-B5BA7C4AA48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637" y="2426338"/>
              <a:ext cx="319785" cy="189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 name="Freeform 1021">
              <a:extLst>
                <a:ext uri="{FF2B5EF4-FFF2-40B4-BE49-F238E27FC236}">
                  <a16:creationId xmlns:a16="http://schemas.microsoft.com/office/drawing/2014/main" id="{7DBE96E5-E342-0640-A4FB-8433BEA2C3EA}"/>
                </a:ext>
              </a:extLst>
            </p:cNvPr>
            <p:cNvSpPr>
              <a:spLocks/>
            </p:cNvSpPr>
            <p:nvPr/>
          </p:nvSpPr>
          <p:spPr bwMode="auto">
            <a:xfrm>
              <a:off x="7667378" y="2414843"/>
              <a:ext cx="298167" cy="38736"/>
            </a:xfrm>
            <a:custGeom>
              <a:avLst/>
              <a:gdLst>
                <a:gd name="T0" fmla="*/ 193616298 w 2528"/>
                <a:gd name="T1" fmla="*/ 0 h 455"/>
                <a:gd name="T2" fmla="*/ 2147483646 w 2528"/>
                <a:gd name="T3" fmla="*/ 52445139 h 455"/>
                <a:gd name="T4" fmla="*/ 2147483646 w 2528"/>
                <a:gd name="T5" fmla="*/ 52445139 h 455"/>
                <a:gd name="T6" fmla="*/ 0 w 2528"/>
                <a:gd name="T7" fmla="*/ 52445139 h 455"/>
                <a:gd name="T8" fmla="*/ 193616298 w 2528"/>
                <a:gd name="T9" fmla="*/ 0 h 455"/>
                <a:gd name="T10" fmla="*/ 0 60000 65536"/>
                <a:gd name="T11" fmla="*/ 0 60000 65536"/>
                <a:gd name="T12" fmla="*/ 0 60000 65536"/>
                <a:gd name="T13" fmla="*/ 0 60000 65536"/>
                <a:gd name="T14" fmla="*/ 0 60000 65536"/>
                <a:gd name="T15" fmla="*/ 0 w 2528"/>
                <a:gd name="T16" fmla="*/ 0 h 455"/>
                <a:gd name="T17" fmla="*/ 2528 w 2528"/>
                <a:gd name="T18" fmla="*/ 455 h 455"/>
              </a:gdLst>
              <a:ahLst/>
              <a:cxnLst>
                <a:cxn ang="T10">
                  <a:pos x="T0" y="T1"/>
                </a:cxn>
                <a:cxn ang="T11">
                  <a:pos x="T2" y="T3"/>
                </a:cxn>
                <a:cxn ang="T12">
                  <a:pos x="T4" y="T5"/>
                </a:cxn>
                <a:cxn ang="T13">
                  <a:pos x="T6" y="T7"/>
                </a:cxn>
                <a:cxn ang="T14">
                  <a:pos x="T8" y="T9"/>
                </a:cxn>
              </a:cxnLst>
              <a:rect l="T15" t="T16" r="T17" b="T18"/>
              <a:pathLst>
                <a:path w="2528" h="455">
                  <a:moveTo>
                    <a:pt x="14" y="0"/>
                  </a:moveTo>
                  <a:lnTo>
                    <a:pt x="2528" y="341"/>
                  </a:lnTo>
                  <a:lnTo>
                    <a:pt x="2480" y="455"/>
                  </a:lnTo>
                  <a:lnTo>
                    <a:pt x="0" y="86"/>
                  </a:lnTo>
                  <a:lnTo>
                    <a:pt x="14" y="0"/>
                  </a:lnTo>
                  <a:close/>
                </a:path>
              </a:pathLst>
            </a:custGeom>
            <a:gradFill rotWithShape="1">
              <a:gsLst>
                <a:gs pos="0">
                  <a:srgbClr val="000099"/>
                </a:gs>
                <a:gs pos="100000">
                  <a:srgbClr val="EAEAEA"/>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4" name="Freeform 1022">
              <a:extLst>
                <a:ext uri="{FF2B5EF4-FFF2-40B4-BE49-F238E27FC236}">
                  <a16:creationId xmlns:a16="http://schemas.microsoft.com/office/drawing/2014/main" id="{C685E858-73F6-304D-A9B2-FB408EAEAE89}"/>
                </a:ext>
              </a:extLst>
            </p:cNvPr>
            <p:cNvSpPr>
              <a:spLocks/>
            </p:cNvSpPr>
            <p:nvPr/>
          </p:nvSpPr>
          <p:spPr bwMode="auto">
            <a:xfrm>
              <a:off x="7600188" y="2414528"/>
              <a:ext cx="82770" cy="161243"/>
            </a:xfrm>
            <a:custGeom>
              <a:avLst/>
              <a:gdLst>
                <a:gd name="T0" fmla="*/ 773664160 w 702"/>
                <a:gd name="T1" fmla="*/ 0 h 1893"/>
                <a:gd name="T2" fmla="*/ 0 w 702"/>
                <a:gd name="T3" fmla="*/ 210739916 h 1893"/>
                <a:gd name="T4" fmla="*/ 193416040 w 702"/>
                <a:gd name="T5" fmla="*/ 210739916 h 1893"/>
                <a:gd name="T6" fmla="*/ 967080200 w 702"/>
                <a:gd name="T7" fmla="*/ 52529017 h 1893"/>
                <a:gd name="T8" fmla="*/ 773664160 w 702"/>
                <a:gd name="T9" fmla="*/ 0 h 1893"/>
                <a:gd name="T10" fmla="*/ 0 60000 65536"/>
                <a:gd name="T11" fmla="*/ 0 60000 65536"/>
                <a:gd name="T12" fmla="*/ 0 60000 65536"/>
                <a:gd name="T13" fmla="*/ 0 60000 65536"/>
                <a:gd name="T14" fmla="*/ 0 60000 65536"/>
                <a:gd name="T15" fmla="*/ 0 w 702"/>
                <a:gd name="T16" fmla="*/ 0 h 1893"/>
                <a:gd name="T17" fmla="*/ 702 w 702"/>
                <a:gd name="T18" fmla="*/ 1893 h 1893"/>
              </a:gdLst>
              <a:ahLst/>
              <a:cxnLst>
                <a:cxn ang="T10">
                  <a:pos x="T0" y="T1"/>
                </a:cxn>
                <a:cxn ang="T11">
                  <a:pos x="T2" y="T3"/>
                </a:cxn>
                <a:cxn ang="T12">
                  <a:pos x="T4" y="T5"/>
                </a:cxn>
                <a:cxn ang="T13">
                  <a:pos x="T6" y="T7"/>
                </a:cxn>
                <a:cxn ang="T14">
                  <a:pos x="T8" y="T9"/>
                </a:cxn>
              </a:cxnLst>
              <a:rect l="T15" t="T16" r="T17" b="T18"/>
              <a:pathLst>
                <a:path w="702" h="1893">
                  <a:moveTo>
                    <a:pt x="579" y="0"/>
                  </a:moveTo>
                  <a:lnTo>
                    <a:pt x="0" y="1869"/>
                  </a:lnTo>
                  <a:lnTo>
                    <a:pt x="114" y="1893"/>
                  </a:lnTo>
                  <a:lnTo>
                    <a:pt x="702" y="51"/>
                  </a:lnTo>
                  <a:lnTo>
                    <a:pt x="579"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5" name="Freeform 1023">
              <a:extLst>
                <a:ext uri="{FF2B5EF4-FFF2-40B4-BE49-F238E27FC236}">
                  <a16:creationId xmlns:a16="http://schemas.microsoft.com/office/drawing/2014/main" id="{AF64C085-2E7B-BA45-A92C-0400AAF3A656}"/>
                </a:ext>
              </a:extLst>
            </p:cNvPr>
            <p:cNvSpPr>
              <a:spLocks/>
            </p:cNvSpPr>
            <p:nvPr/>
          </p:nvSpPr>
          <p:spPr bwMode="auto">
            <a:xfrm>
              <a:off x="7874205" y="2443344"/>
              <a:ext cx="89197" cy="186122"/>
            </a:xfrm>
            <a:custGeom>
              <a:avLst/>
              <a:gdLst>
                <a:gd name="T0" fmla="*/ 969024527 w 756"/>
                <a:gd name="T1" fmla="*/ 0 h 2184"/>
                <a:gd name="T2" fmla="*/ 193802074 w 756"/>
                <a:gd name="T3" fmla="*/ 263660221 h 2184"/>
                <a:gd name="T4" fmla="*/ 0 w 756"/>
                <a:gd name="T5" fmla="*/ 263660221 h 2184"/>
                <a:gd name="T6" fmla="*/ 775222454 w 756"/>
                <a:gd name="T7" fmla="*/ 52610059 h 2184"/>
                <a:gd name="T8" fmla="*/ 969024527 w 756"/>
                <a:gd name="T9" fmla="*/ 0 h 2184"/>
                <a:gd name="T10" fmla="*/ 0 60000 65536"/>
                <a:gd name="T11" fmla="*/ 0 60000 65536"/>
                <a:gd name="T12" fmla="*/ 0 60000 65536"/>
                <a:gd name="T13" fmla="*/ 0 60000 65536"/>
                <a:gd name="T14" fmla="*/ 0 60000 65536"/>
                <a:gd name="T15" fmla="*/ 0 w 756"/>
                <a:gd name="T16" fmla="*/ 0 h 2184"/>
                <a:gd name="T17" fmla="*/ 756 w 756"/>
                <a:gd name="T18" fmla="*/ 2184 h 2184"/>
              </a:gdLst>
              <a:ahLst/>
              <a:cxnLst>
                <a:cxn ang="T10">
                  <a:pos x="T0" y="T1"/>
                </a:cxn>
                <a:cxn ang="T11">
                  <a:pos x="T2" y="T3"/>
                </a:cxn>
                <a:cxn ang="T12">
                  <a:pos x="T4" y="T5"/>
                </a:cxn>
                <a:cxn ang="T13">
                  <a:pos x="T6" y="T7"/>
                </a:cxn>
                <a:cxn ang="T14">
                  <a:pos x="T8" y="T9"/>
                </a:cxn>
              </a:cxnLst>
              <a:rect l="T15" t="T16" r="T17" b="T18"/>
              <a:pathLst>
                <a:path w="756" h="2184">
                  <a:moveTo>
                    <a:pt x="756" y="0"/>
                  </a:moveTo>
                  <a:lnTo>
                    <a:pt x="138" y="2184"/>
                  </a:lnTo>
                  <a:lnTo>
                    <a:pt x="0" y="2148"/>
                  </a:lnTo>
                  <a:lnTo>
                    <a:pt x="606" y="78"/>
                  </a:lnTo>
                  <a:lnTo>
                    <a:pt x="756" y="0"/>
                  </a:lnTo>
                  <a:close/>
                </a:path>
              </a:pathLst>
            </a:custGeom>
            <a:gradFill rotWithShape="1">
              <a:gsLst>
                <a:gs pos="0">
                  <a:srgbClr val="DDDDDD"/>
                </a:gs>
                <a:gs pos="100000">
                  <a:schemeClr val="bg1"/>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6" name="Freeform 1024">
              <a:extLst>
                <a:ext uri="{FF2B5EF4-FFF2-40B4-BE49-F238E27FC236}">
                  <a16:creationId xmlns:a16="http://schemas.microsoft.com/office/drawing/2014/main" id="{CBE1239C-4F2E-ED4C-BD21-40993AE6C889}"/>
                </a:ext>
              </a:extLst>
            </p:cNvPr>
            <p:cNvSpPr>
              <a:spLocks/>
            </p:cNvSpPr>
            <p:nvPr/>
          </p:nvSpPr>
          <p:spPr bwMode="auto">
            <a:xfrm>
              <a:off x="7599214" y="2567582"/>
              <a:ext cx="327185" cy="62828"/>
            </a:xfrm>
            <a:custGeom>
              <a:avLst/>
              <a:gdLst>
                <a:gd name="T0" fmla="*/ 193829444 w 2773"/>
                <a:gd name="T1" fmla="*/ 0 h 738"/>
                <a:gd name="T2" fmla="*/ 0 w 2773"/>
                <a:gd name="T3" fmla="*/ 52443587 h 738"/>
                <a:gd name="T4" fmla="*/ 2147483646 w 2773"/>
                <a:gd name="T5" fmla="*/ 104894411 h 738"/>
                <a:gd name="T6" fmla="*/ 2147483646 w 2773"/>
                <a:gd name="T7" fmla="*/ 52443587 h 738"/>
                <a:gd name="T8" fmla="*/ 193829444 w 2773"/>
                <a:gd name="T9" fmla="*/ 0 h 738"/>
                <a:gd name="T10" fmla="*/ 0 60000 65536"/>
                <a:gd name="T11" fmla="*/ 0 60000 65536"/>
                <a:gd name="T12" fmla="*/ 0 60000 65536"/>
                <a:gd name="T13" fmla="*/ 0 60000 65536"/>
                <a:gd name="T14" fmla="*/ 0 60000 65536"/>
                <a:gd name="T15" fmla="*/ 0 w 2773"/>
                <a:gd name="T16" fmla="*/ 0 h 738"/>
                <a:gd name="T17" fmla="*/ 2773 w 2773"/>
                <a:gd name="T18" fmla="*/ 738 h 738"/>
              </a:gdLst>
              <a:ahLst/>
              <a:cxnLst>
                <a:cxn ang="T10">
                  <a:pos x="T0" y="T1"/>
                </a:cxn>
                <a:cxn ang="T11">
                  <a:pos x="T2" y="T3"/>
                </a:cxn>
                <a:cxn ang="T12">
                  <a:pos x="T4" y="T5"/>
                </a:cxn>
                <a:cxn ang="T13">
                  <a:pos x="T6" y="T7"/>
                </a:cxn>
                <a:cxn ang="T14">
                  <a:pos x="T8" y="T9"/>
                </a:cxn>
              </a:cxnLst>
              <a:rect l="T15" t="T16" r="T17" b="T18"/>
              <a:pathLst>
                <a:path w="2773" h="738">
                  <a:moveTo>
                    <a:pt x="33" y="0"/>
                  </a:moveTo>
                  <a:lnTo>
                    <a:pt x="0" y="99"/>
                  </a:lnTo>
                  <a:lnTo>
                    <a:pt x="2436" y="738"/>
                  </a:lnTo>
                  <a:cubicBezTo>
                    <a:pt x="2499" y="501"/>
                    <a:pt x="2773" y="727"/>
                    <a:pt x="2373" y="603"/>
                  </a:cubicBezTo>
                  <a:lnTo>
                    <a:pt x="33" y="0"/>
                  </a:lnTo>
                  <a:close/>
                </a:path>
              </a:pathLst>
            </a:custGeom>
            <a:gradFill rotWithShape="1">
              <a:gsLst>
                <a:gs pos="0">
                  <a:srgbClr val="0000CC"/>
                </a:gs>
                <a:gs pos="100000">
                  <a:schemeClr val="bg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7" name="Freeform 1025">
              <a:extLst>
                <a:ext uri="{FF2B5EF4-FFF2-40B4-BE49-F238E27FC236}">
                  <a16:creationId xmlns:a16="http://schemas.microsoft.com/office/drawing/2014/main" id="{32E401E2-9C9D-1C41-A94E-50F270EF177D}"/>
                </a:ext>
              </a:extLst>
            </p:cNvPr>
            <p:cNvSpPr>
              <a:spLocks/>
            </p:cNvSpPr>
            <p:nvPr/>
          </p:nvSpPr>
          <p:spPr bwMode="auto">
            <a:xfrm>
              <a:off x="7884138" y="2444918"/>
              <a:ext cx="83549" cy="186909"/>
            </a:xfrm>
            <a:custGeom>
              <a:avLst/>
              <a:gdLst>
                <a:gd name="T0" fmla="*/ 2147483646 w 637"/>
                <a:gd name="T1" fmla="*/ 0 h 1659"/>
                <a:gd name="T2" fmla="*/ 2147483646 w 637"/>
                <a:gd name="T3" fmla="*/ 0 h 1659"/>
                <a:gd name="T4" fmla="*/ 295581541 w 637"/>
                <a:gd name="T5" fmla="*/ 2147483646 h 1659"/>
                <a:gd name="T6" fmla="*/ 0 w 637"/>
                <a:gd name="T7" fmla="*/ 2147483646 h 1659"/>
                <a:gd name="T8" fmla="*/ 2147483646 w 637"/>
                <a:gd name="T9" fmla="*/ 0 h 1659"/>
                <a:gd name="T10" fmla="*/ 0 60000 65536"/>
                <a:gd name="T11" fmla="*/ 0 60000 65536"/>
                <a:gd name="T12" fmla="*/ 0 60000 65536"/>
                <a:gd name="T13" fmla="*/ 0 60000 65536"/>
                <a:gd name="T14" fmla="*/ 0 60000 65536"/>
                <a:gd name="T15" fmla="*/ 0 w 637"/>
                <a:gd name="T16" fmla="*/ 0 h 1659"/>
                <a:gd name="T17" fmla="*/ 637 w 637"/>
                <a:gd name="T18" fmla="*/ 1659 h 1659"/>
              </a:gdLst>
              <a:ahLst/>
              <a:cxnLst>
                <a:cxn ang="T10">
                  <a:pos x="T0" y="T1"/>
                </a:cxn>
                <a:cxn ang="T11">
                  <a:pos x="T2" y="T3"/>
                </a:cxn>
                <a:cxn ang="T12">
                  <a:pos x="T4" y="T5"/>
                </a:cxn>
                <a:cxn ang="T13">
                  <a:pos x="T6" y="T7"/>
                </a:cxn>
                <a:cxn ang="T14">
                  <a:pos x="T8" y="T9"/>
                </a:cxn>
              </a:cxnLst>
              <a:rect l="T15" t="T16" r="T17" b="T18"/>
              <a:pathLst>
                <a:path w="637" h="1659">
                  <a:moveTo>
                    <a:pt x="615" y="0"/>
                  </a:moveTo>
                  <a:lnTo>
                    <a:pt x="637" y="0"/>
                  </a:lnTo>
                  <a:lnTo>
                    <a:pt x="68" y="1659"/>
                  </a:lnTo>
                  <a:lnTo>
                    <a:pt x="0" y="1647"/>
                  </a:lnTo>
                  <a:lnTo>
                    <a:pt x="615" y="0"/>
                  </a:lnTo>
                  <a:close/>
                </a:path>
              </a:pathLst>
            </a:custGeom>
            <a:solidFill>
              <a:srgbClr val="4D4D4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58" name="Freeform 1026">
              <a:extLst>
                <a:ext uri="{FF2B5EF4-FFF2-40B4-BE49-F238E27FC236}">
                  <a16:creationId xmlns:a16="http://schemas.microsoft.com/office/drawing/2014/main" id="{FA157A51-7F18-4F4D-8C83-BFAD67826499}"/>
                </a:ext>
              </a:extLst>
            </p:cNvPr>
            <p:cNvSpPr>
              <a:spLocks/>
            </p:cNvSpPr>
            <p:nvPr/>
          </p:nvSpPr>
          <p:spPr bwMode="auto">
            <a:xfrm>
              <a:off x="7599603" y="2575928"/>
              <a:ext cx="290961" cy="62041"/>
            </a:xfrm>
            <a:custGeom>
              <a:avLst/>
              <a:gdLst>
                <a:gd name="T0" fmla="*/ 0 w 2216"/>
                <a:gd name="T1" fmla="*/ 0 h 550"/>
                <a:gd name="T2" fmla="*/ 296523134 w 2216"/>
                <a:gd name="T3" fmla="*/ 324379338 h 550"/>
                <a:gd name="T4" fmla="*/ 2147483646 w 2216"/>
                <a:gd name="T5" fmla="*/ 2147483646 h 550"/>
                <a:gd name="T6" fmla="*/ 2147483646 w 2216"/>
                <a:gd name="T7" fmla="*/ 2147483646 h 550"/>
                <a:gd name="T8" fmla="*/ 0 w 2216"/>
                <a:gd name="T9" fmla="*/ 0 h 550"/>
                <a:gd name="T10" fmla="*/ 0 60000 65536"/>
                <a:gd name="T11" fmla="*/ 0 60000 65536"/>
                <a:gd name="T12" fmla="*/ 0 60000 65536"/>
                <a:gd name="T13" fmla="*/ 0 60000 65536"/>
                <a:gd name="T14" fmla="*/ 0 60000 65536"/>
                <a:gd name="T15" fmla="*/ 0 w 2216"/>
                <a:gd name="T16" fmla="*/ 0 h 550"/>
                <a:gd name="T17" fmla="*/ 2216 w 2216"/>
                <a:gd name="T18" fmla="*/ 550 h 550"/>
              </a:gdLst>
              <a:ahLst/>
              <a:cxnLst>
                <a:cxn ang="T10">
                  <a:pos x="T0" y="T1"/>
                </a:cxn>
                <a:cxn ang="T11">
                  <a:pos x="T2" y="T3"/>
                </a:cxn>
                <a:cxn ang="T12">
                  <a:pos x="T4" y="T5"/>
                </a:cxn>
                <a:cxn ang="T13">
                  <a:pos x="T6" y="T7"/>
                </a:cxn>
                <a:cxn ang="T14">
                  <a:pos x="T8" y="T9"/>
                </a:cxn>
              </a:cxnLst>
              <a:rect l="T15" t="T16" r="T17" b="T18"/>
              <a:pathLst>
                <a:path w="2216" h="550">
                  <a:moveTo>
                    <a:pt x="0" y="0"/>
                  </a:moveTo>
                  <a:lnTo>
                    <a:pt x="9" y="57"/>
                  </a:lnTo>
                  <a:lnTo>
                    <a:pt x="2164" y="550"/>
                  </a:lnTo>
                  <a:lnTo>
                    <a:pt x="2216" y="496"/>
                  </a:lnTo>
                  <a:lnTo>
                    <a:pt x="0" y="0"/>
                  </a:lnTo>
                  <a:close/>
                </a:path>
              </a:pathLst>
            </a:custGeom>
            <a:gradFill rotWithShape="1">
              <a:gsLst>
                <a:gs pos="0">
                  <a:srgbClr val="000099"/>
                </a:gs>
                <a:gs pos="100000">
                  <a:srgbClr val="80808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659" name="Group 1027">
              <a:extLst>
                <a:ext uri="{FF2B5EF4-FFF2-40B4-BE49-F238E27FC236}">
                  <a16:creationId xmlns:a16="http://schemas.microsoft.com/office/drawing/2014/main" id="{696F2347-1565-6441-8C1A-437A9DAAD472}"/>
                </a:ext>
              </a:extLst>
            </p:cNvPr>
            <p:cNvGrpSpPr>
              <a:grpSpLocks/>
            </p:cNvGrpSpPr>
            <p:nvPr/>
          </p:nvGrpSpPr>
          <p:grpSpPr bwMode="auto">
            <a:xfrm>
              <a:off x="7594735" y="2642220"/>
              <a:ext cx="98740" cy="36846"/>
              <a:chOff x="1740" y="2642"/>
              <a:chExt cx="752" cy="327"/>
            </a:xfrm>
          </p:grpSpPr>
          <p:sp>
            <p:nvSpPr>
              <p:cNvPr id="666" name="Freeform 1028">
                <a:extLst>
                  <a:ext uri="{FF2B5EF4-FFF2-40B4-BE49-F238E27FC236}">
                    <a16:creationId xmlns:a16="http://schemas.microsoft.com/office/drawing/2014/main" id="{D047B827-4325-2047-B189-266567FECB32}"/>
                  </a:ext>
                </a:extLst>
              </p:cNvPr>
              <p:cNvSpPr>
                <a:spLocks/>
              </p:cNvSpPr>
              <p:nvPr/>
            </p:nvSpPr>
            <p:spPr bwMode="auto">
              <a:xfrm>
                <a:off x="1740" y="2642"/>
                <a:ext cx="752" cy="327"/>
              </a:xfrm>
              <a:custGeom>
                <a:avLst/>
                <a:gdLst>
                  <a:gd name="T0" fmla="*/ 293 w 752"/>
                  <a:gd name="T1" fmla="*/ 0 h 327"/>
                  <a:gd name="T2" fmla="*/ 752 w 752"/>
                  <a:gd name="T3" fmla="*/ 124 h 327"/>
                  <a:gd name="T4" fmla="*/ 470 w 752"/>
                  <a:gd name="T5" fmla="*/ 327 h 327"/>
                  <a:gd name="T6" fmla="*/ 0 w 752"/>
                  <a:gd name="T7" fmla="*/ 183 h 327"/>
                  <a:gd name="T8" fmla="*/ 293 w 752"/>
                  <a:gd name="T9" fmla="*/ 0 h 327"/>
                  <a:gd name="T10" fmla="*/ 0 60000 65536"/>
                  <a:gd name="T11" fmla="*/ 0 60000 65536"/>
                  <a:gd name="T12" fmla="*/ 0 60000 65536"/>
                  <a:gd name="T13" fmla="*/ 0 60000 65536"/>
                  <a:gd name="T14" fmla="*/ 0 60000 65536"/>
                  <a:gd name="T15" fmla="*/ 0 w 752"/>
                  <a:gd name="T16" fmla="*/ 0 h 327"/>
                  <a:gd name="T17" fmla="*/ 752 w 752"/>
                  <a:gd name="T18" fmla="*/ 327 h 327"/>
                </a:gdLst>
                <a:ahLst/>
                <a:cxnLst>
                  <a:cxn ang="T10">
                    <a:pos x="T0" y="T1"/>
                  </a:cxn>
                  <a:cxn ang="T11">
                    <a:pos x="T2" y="T3"/>
                  </a:cxn>
                  <a:cxn ang="T12">
                    <a:pos x="T4" y="T5"/>
                  </a:cxn>
                  <a:cxn ang="T13">
                    <a:pos x="T6" y="T7"/>
                  </a:cxn>
                  <a:cxn ang="T14">
                    <a:pos x="T8" y="T9"/>
                  </a:cxn>
                </a:cxnLst>
                <a:rect l="T15" t="T16" r="T17" b="T18"/>
                <a:pathLst>
                  <a:path w="752" h="327">
                    <a:moveTo>
                      <a:pt x="293" y="0"/>
                    </a:moveTo>
                    <a:lnTo>
                      <a:pt x="752" y="124"/>
                    </a:lnTo>
                    <a:lnTo>
                      <a:pt x="470" y="327"/>
                    </a:lnTo>
                    <a:lnTo>
                      <a:pt x="0" y="183"/>
                    </a:lnTo>
                    <a:lnTo>
                      <a:pt x="293"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7" name="Freeform 1029">
                <a:extLst>
                  <a:ext uri="{FF2B5EF4-FFF2-40B4-BE49-F238E27FC236}">
                    <a16:creationId xmlns:a16="http://schemas.microsoft.com/office/drawing/2014/main" id="{C962B1E0-9734-1845-B0BC-530A5D7EA2B3}"/>
                  </a:ext>
                </a:extLst>
              </p:cNvPr>
              <p:cNvSpPr>
                <a:spLocks/>
              </p:cNvSpPr>
              <p:nvPr/>
            </p:nvSpPr>
            <p:spPr bwMode="auto">
              <a:xfrm>
                <a:off x="1754" y="2649"/>
                <a:ext cx="726" cy="311"/>
              </a:xfrm>
              <a:custGeom>
                <a:avLst/>
                <a:gdLst>
                  <a:gd name="T0" fmla="*/ 282 w 726"/>
                  <a:gd name="T1" fmla="*/ 0 h 311"/>
                  <a:gd name="T2" fmla="*/ 726 w 726"/>
                  <a:gd name="T3" fmla="*/ 119 h 311"/>
                  <a:gd name="T4" fmla="*/ 457 w 726"/>
                  <a:gd name="T5" fmla="*/ 311 h 311"/>
                  <a:gd name="T6" fmla="*/ 0 w 726"/>
                  <a:gd name="T7" fmla="*/ 173 h 311"/>
                  <a:gd name="T8" fmla="*/ 282 w 726"/>
                  <a:gd name="T9" fmla="*/ 0 h 311"/>
                  <a:gd name="T10" fmla="*/ 0 60000 65536"/>
                  <a:gd name="T11" fmla="*/ 0 60000 65536"/>
                  <a:gd name="T12" fmla="*/ 0 60000 65536"/>
                  <a:gd name="T13" fmla="*/ 0 60000 65536"/>
                  <a:gd name="T14" fmla="*/ 0 60000 65536"/>
                  <a:gd name="T15" fmla="*/ 0 w 726"/>
                  <a:gd name="T16" fmla="*/ 0 h 311"/>
                  <a:gd name="T17" fmla="*/ 726 w 726"/>
                  <a:gd name="T18" fmla="*/ 311 h 311"/>
                </a:gdLst>
                <a:ahLst/>
                <a:cxnLst>
                  <a:cxn ang="T10">
                    <a:pos x="T0" y="T1"/>
                  </a:cxn>
                  <a:cxn ang="T11">
                    <a:pos x="T2" y="T3"/>
                  </a:cxn>
                  <a:cxn ang="T12">
                    <a:pos x="T4" y="T5"/>
                  </a:cxn>
                  <a:cxn ang="T13">
                    <a:pos x="T6" y="T7"/>
                  </a:cxn>
                  <a:cxn ang="T14">
                    <a:pos x="T8" y="T9"/>
                  </a:cxn>
                </a:cxnLst>
                <a:rect l="T15" t="T16" r="T17" b="T18"/>
                <a:pathLst>
                  <a:path w="726" h="311">
                    <a:moveTo>
                      <a:pt x="282" y="0"/>
                    </a:moveTo>
                    <a:lnTo>
                      <a:pt x="726" y="119"/>
                    </a:lnTo>
                    <a:lnTo>
                      <a:pt x="457" y="311"/>
                    </a:lnTo>
                    <a:lnTo>
                      <a:pt x="0" y="173"/>
                    </a:lnTo>
                    <a:lnTo>
                      <a:pt x="282" y="0"/>
                    </a:lnTo>
                    <a:close/>
                  </a:path>
                </a:pathLst>
              </a:custGeom>
              <a:gradFill rotWithShape="1">
                <a:gsLst>
                  <a:gs pos="0">
                    <a:srgbClr val="4D4D4D"/>
                  </a:gs>
                  <a:gs pos="100000">
                    <a:srgbClr val="DDDDDD"/>
                  </a:gs>
                </a:gsLst>
                <a:lin ang="189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8" name="Freeform 1030">
                <a:extLst>
                  <a:ext uri="{FF2B5EF4-FFF2-40B4-BE49-F238E27FC236}">
                    <a16:creationId xmlns:a16="http://schemas.microsoft.com/office/drawing/2014/main" id="{66CDACE3-49D2-1547-B61E-6E0D19A09310}"/>
                  </a:ext>
                </a:extLst>
              </p:cNvPr>
              <p:cNvSpPr>
                <a:spLocks/>
              </p:cNvSpPr>
              <p:nvPr/>
            </p:nvSpPr>
            <p:spPr bwMode="auto">
              <a:xfrm>
                <a:off x="1808" y="2770"/>
                <a:ext cx="258" cy="100"/>
              </a:xfrm>
              <a:custGeom>
                <a:avLst/>
                <a:gdLst>
                  <a:gd name="T0" fmla="*/ 0 w 258"/>
                  <a:gd name="T1" fmla="*/ 44 h 100"/>
                  <a:gd name="T2" fmla="*/ 75 w 258"/>
                  <a:gd name="T3" fmla="*/ 0 h 100"/>
                  <a:gd name="T4" fmla="*/ 258 w 258"/>
                  <a:gd name="T5" fmla="*/ 50 h 100"/>
                  <a:gd name="T6" fmla="*/ 183 w 258"/>
                  <a:gd name="T7" fmla="*/ 100 h 100"/>
                  <a:gd name="T8" fmla="*/ 0 w 258"/>
                  <a:gd name="T9" fmla="*/ 44 h 100"/>
                  <a:gd name="T10" fmla="*/ 0 60000 65536"/>
                  <a:gd name="T11" fmla="*/ 0 60000 65536"/>
                  <a:gd name="T12" fmla="*/ 0 60000 65536"/>
                  <a:gd name="T13" fmla="*/ 0 60000 65536"/>
                  <a:gd name="T14" fmla="*/ 0 60000 65536"/>
                  <a:gd name="T15" fmla="*/ 0 w 258"/>
                  <a:gd name="T16" fmla="*/ 0 h 100"/>
                  <a:gd name="T17" fmla="*/ 258 w 258"/>
                  <a:gd name="T18" fmla="*/ 100 h 100"/>
                </a:gdLst>
                <a:ahLst/>
                <a:cxnLst>
                  <a:cxn ang="T10">
                    <a:pos x="T0" y="T1"/>
                  </a:cxn>
                  <a:cxn ang="T11">
                    <a:pos x="T2" y="T3"/>
                  </a:cxn>
                  <a:cxn ang="T12">
                    <a:pos x="T4" y="T5"/>
                  </a:cxn>
                  <a:cxn ang="T13">
                    <a:pos x="T6" y="T7"/>
                  </a:cxn>
                  <a:cxn ang="T14">
                    <a:pos x="T8" y="T9"/>
                  </a:cxn>
                </a:cxnLst>
                <a:rect l="T15" t="T16" r="T17" b="T18"/>
                <a:pathLst>
                  <a:path w="258" h="100">
                    <a:moveTo>
                      <a:pt x="0" y="44"/>
                    </a:moveTo>
                    <a:lnTo>
                      <a:pt x="75" y="0"/>
                    </a:lnTo>
                    <a:lnTo>
                      <a:pt x="258" y="50"/>
                    </a:lnTo>
                    <a:lnTo>
                      <a:pt x="183" y="100"/>
                    </a:lnTo>
                    <a:lnTo>
                      <a:pt x="0" y="44"/>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9" name="Freeform 1031">
                <a:extLst>
                  <a:ext uri="{FF2B5EF4-FFF2-40B4-BE49-F238E27FC236}">
                    <a16:creationId xmlns:a16="http://schemas.microsoft.com/office/drawing/2014/main" id="{9744E38D-B189-994A-AC39-2221D16C2E34}"/>
                  </a:ext>
                </a:extLst>
              </p:cNvPr>
              <p:cNvSpPr>
                <a:spLocks/>
              </p:cNvSpPr>
              <p:nvPr/>
            </p:nvSpPr>
            <p:spPr bwMode="auto">
              <a:xfrm>
                <a:off x="1799" y="2816"/>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0" name="Freeform 1032">
                <a:extLst>
                  <a:ext uri="{FF2B5EF4-FFF2-40B4-BE49-F238E27FC236}">
                    <a16:creationId xmlns:a16="http://schemas.microsoft.com/office/drawing/2014/main" id="{536855A1-ABB1-9446-A60A-574798C2200C}"/>
                  </a:ext>
                </a:extLst>
              </p:cNvPr>
              <p:cNvSpPr>
                <a:spLocks/>
              </p:cNvSpPr>
              <p:nvPr/>
            </p:nvSpPr>
            <p:spPr bwMode="auto">
              <a:xfrm>
                <a:off x="2020" y="2834"/>
                <a:ext cx="258" cy="102"/>
              </a:xfrm>
              <a:custGeom>
                <a:avLst/>
                <a:gdLst>
                  <a:gd name="T0" fmla="*/ 0 w 258"/>
                  <a:gd name="T1" fmla="*/ 46 h 102"/>
                  <a:gd name="T2" fmla="*/ 71 w 258"/>
                  <a:gd name="T3" fmla="*/ 0 h 102"/>
                  <a:gd name="T4" fmla="*/ 258 w 258"/>
                  <a:gd name="T5" fmla="*/ 52 h 102"/>
                  <a:gd name="T6" fmla="*/ 183 w 258"/>
                  <a:gd name="T7" fmla="*/ 102 h 102"/>
                  <a:gd name="T8" fmla="*/ 0 w 258"/>
                  <a:gd name="T9" fmla="*/ 46 h 102"/>
                  <a:gd name="T10" fmla="*/ 0 60000 65536"/>
                  <a:gd name="T11" fmla="*/ 0 60000 65536"/>
                  <a:gd name="T12" fmla="*/ 0 60000 65536"/>
                  <a:gd name="T13" fmla="*/ 0 60000 65536"/>
                  <a:gd name="T14" fmla="*/ 0 60000 65536"/>
                  <a:gd name="T15" fmla="*/ 0 w 258"/>
                  <a:gd name="T16" fmla="*/ 0 h 102"/>
                  <a:gd name="T17" fmla="*/ 258 w 258"/>
                  <a:gd name="T18" fmla="*/ 102 h 102"/>
                </a:gdLst>
                <a:ahLst/>
                <a:cxnLst>
                  <a:cxn ang="T10">
                    <a:pos x="T0" y="T1"/>
                  </a:cxn>
                  <a:cxn ang="T11">
                    <a:pos x="T2" y="T3"/>
                  </a:cxn>
                  <a:cxn ang="T12">
                    <a:pos x="T4" y="T5"/>
                  </a:cxn>
                  <a:cxn ang="T13">
                    <a:pos x="T6" y="T7"/>
                  </a:cxn>
                  <a:cxn ang="T14">
                    <a:pos x="T8" y="T9"/>
                  </a:cxn>
                </a:cxnLst>
                <a:rect l="T15" t="T16" r="T17" b="T18"/>
                <a:pathLst>
                  <a:path w="258" h="102">
                    <a:moveTo>
                      <a:pt x="0" y="46"/>
                    </a:moveTo>
                    <a:lnTo>
                      <a:pt x="71" y="0"/>
                    </a:lnTo>
                    <a:lnTo>
                      <a:pt x="258" y="52"/>
                    </a:lnTo>
                    <a:lnTo>
                      <a:pt x="183" y="102"/>
                    </a:lnTo>
                    <a:lnTo>
                      <a:pt x="0" y="4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71" name="Freeform 1033">
                <a:extLst>
                  <a:ext uri="{FF2B5EF4-FFF2-40B4-BE49-F238E27FC236}">
                    <a16:creationId xmlns:a16="http://schemas.microsoft.com/office/drawing/2014/main" id="{793FB7DB-D4F3-C047-AB19-9686506659B1}"/>
                  </a:ext>
                </a:extLst>
              </p:cNvPr>
              <p:cNvSpPr>
                <a:spLocks/>
              </p:cNvSpPr>
              <p:nvPr/>
            </p:nvSpPr>
            <p:spPr bwMode="auto">
              <a:xfrm>
                <a:off x="2011" y="2882"/>
                <a:ext cx="194" cy="63"/>
              </a:xfrm>
              <a:custGeom>
                <a:avLst/>
                <a:gdLst>
                  <a:gd name="T0" fmla="*/ 12 w 194"/>
                  <a:gd name="T1" fmla="*/ 0 h 63"/>
                  <a:gd name="T2" fmla="*/ 194 w 194"/>
                  <a:gd name="T3" fmla="*/ 53 h 63"/>
                  <a:gd name="T4" fmla="*/ 180 w 194"/>
                  <a:gd name="T5" fmla="*/ 63 h 63"/>
                  <a:gd name="T6" fmla="*/ 0 w 194"/>
                  <a:gd name="T7" fmla="*/ 9 h 63"/>
                  <a:gd name="T8" fmla="*/ 12 w 194"/>
                  <a:gd name="T9" fmla="*/ 0 h 63"/>
                  <a:gd name="T10" fmla="*/ 0 60000 65536"/>
                  <a:gd name="T11" fmla="*/ 0 60000 65536"/>
                  <a:gd name="T12" fmla="*/ 0 60000 65536"/>
                  <a:gd name="T13" fmla="*/ 0 60000 65536"/>
                  <a:gd name="T14" fmla="*/ 0 60000 65536"/>
                  <a:gd name="T15" fmla="*/ 0 w 194"/>
                  <a:gd name="T16" fmla="*/ 0 h 63"/>
                  <a:gd name="T17" fmla="*/ 194 w 194"/>
                  <a:gd name="T18" fmla="*/ 63 h 63"/>
                </a:gdLst>
                <a:ahLst/>
                <a:cxnLst>
                  <a:cxn ang="T10">
                    <a:pos x="T0" y="T1"/>
                  </a:cxn>
                  <a:cxn ang="T11">
                    <a:pos x="T2" y="T3"/>
                  </a:cxn>
                  <a:cxn ang="T12">
                    <a:pos x="T4" y="T5"/>
                  </a:cxn>
                  <a:cxn ang="T13">
                    <a:pos x="T6" y="T7"/>
                  </a:cxn>
                  <a:cxn ang="T14">
                    <a:pos x="T8" y="T9"/>
                  </a:cxn>
                </a:cxnLst>
                <a:rect l="T15" t="T16" r="T17" b="T18"/>
                <a:pathLst>
                  <a:path w="194" h="63">
                    <a:moveTo>
                      <a:pt x="12" y="0"/>
                    </a:moveTo>
                    <a:lnTo>
                      <a:pt x="194" y="53"/>
                    </a:lnTo>
                    <a:lnTo>
                      <a:pt x="180" y="63"/>
                    </a:lnTo>
                    <a:lnTo>
                      <a:pt x="0" y="9"/>
                    </a:lnTo>
                    <a:lnTo>
                      <a:pt x="12"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
          <p:nvSpPr>
            <p:cNvPr id="660" name="Freeform 1034">
              <a:extLst>
                <a:ext uri="{FF2B5EF4-FFF2-40B4-BE49-F238E27FC236}">
                  <a16:creationId xmlns:a16="http://schemas.microsoft.com/office/drawing/2014/main" id="{74F1A127-BD96-664E-BA7B-8AB571743829}"/>
                </a:ext>
              </a:extLst>
            </p:cNvPr>
            <p:cNvSpPr>
              <a:spLocks/>
            </p:cNvSpPr>
            <p:nvPr/>
          </p:nvSpPr>
          <p:spPr bwMode="auto">
            <a:xfrm>
              <a:off x="7763780" y="2647731"/>
              <a:ext cx="119578" cy="80936"/>
            </a:xfrm>
            <a:custGeom>
              <a:avLst/>
              <a:gdLst>
                <a:gd name="T0" fmla="*/ 213221464 w 990"/>
                <a:gd name="T1" fmla="*/ 1090686587 h 792"/>
                <a:gd name="T2" fmla="*/ 1915477586 w 990"/>
                <a:gd name="T3" fmla="*/ 0 h 792"/>
                <a:gd name="T4" fmla="*/ 1915477586 w 990"/>
                <a:gd name="T5" fmla="*/ 108859840 h 792"/>
                <a:gd name="T6" fmla="*/ 0 w 990"/>
                <a:gd name="T7" fmla="*/ 1090686587 h 792"/>
                <a:gd name="T8" fmla="*/ 213221464 w 990"/>
                <a:gd name="T9" fmla="*/ 1090686587 h 792"/>
                <a:gd name="T10" fmla="*/ 0 60000 65536"/>
                <a:gd name="T11" fmla="*/ 0 60000 65536"/>
                <a:gd name="T12" fmla="*/ 0 60000 65536"/>
                <a:gd name="T13" fmla="*/ 0 60000 65536"/>
                <a:gd name="T14" fmla="*/ 0 60000 65536"/>
                <a:gd name="T15" fmla="*/ 0 w 990"/>
                <a:gd name="T16" fmla="*/ 0 h 792"/>
                <a:gd name="T17" fmla="*/ 990 w 990"/>
                <a:gd name="T18" fmla="*/ 792 h 792"/>
              </a:gdLst>
              <a:ahLst/>
              <a:cxnLst>
                <a:cxn ang="T10">
                  <a:pos x="T0" y="T1"/>
                </a:cxn>
                <a:cxn ang="T11">
                  <a:pos x="T2" y="T3"/>
                </a:cxn>
                <a:cxn ang="T12">
                  <a:pos x="T4" y="T5"/>
                </a:cxn>
                <a:cxn ang="T13">
                  <a:pos x="T6" y="T7"/>
                </a:cxn>
                <a:cxn ang="T14">
                  <a:pos x="T8" y="T9"/>
                </a:cxn>
              </a:cxnLst>
              <a:rect l="T15" t="T16" r="T17" b="T18"/>
              <a:pathLst>
                <a:path w="990" h="792">
                  <a:moveTo>
                    <a:pt x="3" y="738"/>
                  </a:moveTo>
                  <a:lnTo>
                    <a:pt x="990" y="0"/>
                  </a:lnTo>
                  <a:lnTo>
                    <a:pt x="987" y="60"/>
                  </a:lnTo>
                  <a:lnTo>
                    <a:pt x="0" y="792"/>
                  </a:lnTo>
                  <a:lnTo>
                    <a:pt x="3" y="738"/>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1" name="Freeform 1035">
              <a:extLst>
                <a:ext uri="{FF2B5EF4-FFF2-40B4-BE49-F238E27FC236}">
                  <a16:creationId xmlns:a16="http://schemas.microsoft.com/office/drawing/2014/main" id="{B1230F45-F5FF-0841-8D9E-3024466B4D3E}"/>
                </a:ext>
              </a:extLst>
            </p:cNvPr>
            <p:cNvSpPr>
              <a:spLocks/>
            </p:cNvSpPr>
            <p:nvPr/>
          </p:nvSpPr>
          <p:spPr bwMode="auto">
            <a:xfrm>
              <a:off x="7458602" y="2654187"/>
              <a:ext cx="305957" cy="73850"/>
            </a:xfrm>
            <a:custGeom>
              <a:avLst/>
              <a:gdLst>
                <a:gd name="T0" fmla="*/ 213486572 w 2532"/>
                <a:gd name="T1" fmla="*/ 0 h 723"/>
                <a:gd name="T2" fmla="*/ 213486572 w 2532"/>
                <a:gd name="T3" fmla="*/ 0 h 723"/>
                <a:gd name="T4" fmla="*/ 2147483646 w 2532"/>
                <a:gd name="T5" fmla="*/ 979380008 h 723"/>
                <a:gd name="T6" fmla="*/ 2147483646 w 2532"/>
                <a:gd name="T7" fmla="*/ 1088085165 h 723"/>
                <a:gd name="T8" fmla="*/ 0 w 2532"/>
                <a:gd name="T9" fmla="*/ 108705259 h 723"/>
                <a:gd name="T10" fmla="*/ 21348657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2" name="Freeform 1036">
              <a:extLst>
                <a:ext uri="{FF2B5EF4-FFF2-40B4-BE49-F238E27FC236}">
                  <a16:creationId xmlns:a16="http://schemas.microsoft.com/office/drawing/2014/main" id="{BC7097AC-B904-3748-8E04-91D93864FFF0}"/>
                </a:ext>
              </a:extLst>
            </p:cNvPr>
            <p:cNvSpPr>
              <a:spLocks/>
            </p:cNvSpPr>
            <p:nvPr/>
          </p:nvSpPr>
          <p:spPr bwMode="auto">
            <a:xfrm>
              <a:off x="7458797" y="2640645"/>
              <a:ext cx="3311" cy="14959"/>
            </a:xfrm>
            <a:custGeom>
              <a:avLst/>
              <a:gdLst>
                <a:gd name="T0" fmla="*/ 262278191 w 26"/>
                <a:gd name="T1" fmla="*/ 107489981 h 147"/>
                <a:gd name="T2" fmla="*/ 262278191 w 26"/>
                <a:gd name="T3" fmla="*/ 214969480 h 147"/>
                <a:gd name="T4" fmla="*/ 0 w 26"/>
                <a:gd name="T5" fmla="*/ 214969480 h 147"/>
                <a:gd name="T6" fmla="*/ 262278191 w 26"/>
                <a:gd name="T7" fmla="*/ 0 h 147"/>
                <a:gd name="T8" fmla="*/ 262278191 w 26"/>
                <a:gd name="T9" fmla="*/ 107489981 h 147"/>
                <a:gd name="T10" fmla="*/ 0 60000 65536"/>
                <a:gd name="T11" fmla="*/ 0 60000 65536"/>
                <a:gd name="T12" fmla="*/ 0 60000 65536"/>
                <a:gd name="T13" fmla="*/ 0 60000 65536"/>
                <a:gd name="T14" fmla="*/ 0 60000 65536"/>
                <a:gd name="T15" fmla="*/ 0 w 26"/>
                <a:gd name="T16" fmla="*/ 0 h 147"/>
                <a:gd name="T17" fmla="*/ 26 w 26"/>
                <a:gd name="T18" fmla="*/ 147 h 147"/>
              </a:gdLst>
              <a:ahLst/>
              <a:cxnLst>
                <a:cxn ang="T10">
                  <a:pos x="T0" y="T1"/>
                </a:cxn>
                <a:cxn ang="T11">
                  <a:pos x="T2" y="T3"/>
                </a:cxn>
                <a:cxn ang="T12">
                  <a:pos x="T4" y="T5"/>
                </a:cxn>
                <a:cxn ang="T13">
                  <a:pos x="T6" y="T7"/>
                </a:cxn>
                <a:cxn ang="T14">
                  <a:pos x="T8" y="T9"/>
                </a:cxn>
              </a:cxnLst>
              <a:rect l="T15" t="T16" r="T17" b="T18"/>
              <a:pathLst>
                <a:path w="26" h="147">
                  <a:moveTo>
                    <a:pt x="26" y="10"/>
                  </a:moveTo>
                  <a:lnTo>
                    <a:pt x="23" y="147"/>
                  </a:lnTo>
                  <a:lnTo>
                    <a:pt x="0" y="144"/>
                  </a:lnTo>
                  <a:lnTo>
                    <a:pt x="3" y="0"/>
                  </a:lnTo>
                  <a:lnTo>
                    <a:pt x="26" y="1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3" name="Freeform 1037">
              <a:extLst>
                <a:ext uri="{FF2B5EF4-FFF2-40B4-BE49-F238E27FC236}">
                  <a16:creationId xmlns:a16="http://schemas.microsoft.com/office/drawing/2014/main" id="{742F7A0F-19C5-814E-8FBF-4B77A3DF6EBF}"/>
                </a:ext>
              </a:extLst>
            </p:cNvPr>
            <p:cNvSpPr>
              <a:spLocks/>
            </p:cNvSpPr>
            <p:nvPr/>
          </p:nvSpPr>
          <p:spPr bwMode="auto">
            <a:xfrm>
              <a:off x="7458992" y="2579707"/>
              <a:ext cx="142170" cy="61883"/>
            </a:xfrm>
            <a:custGeom>
              <a:avLst/>
              <a:gdLst>
                <a:gd name="T0" fmla="*/ 2136125890 w 1176"/>
                <a:gd name="T1" fmla="*/ 0 h 606"/>
                <a:gd name="T2" fmla="*/ 0 w 1176"/>
                <a:gd name="T3" fmla="*/ 870000945 h 606"/>
                <a:gd name="T4" fmla="*/ 213789467 w 1176"/>
                <a:gd name="T5" fmla="*/ 870000945 h 606"/>
                <a:gd name="T6" fmla="*/ 2136125890 w 1176"/>
                <a:gd name="T7" fmla="*/ 108617123 h 606"/>
                <a:gd name="T8" fmla="*/ 2136125890 w 1176"/>
                <a:gd name="T9" fmla="*/ 0 h 606"/>
                <a:gd name="T10" fmla="*/ 0 60000 65536"/>
                <a:gd name="T11" fmla="*/ 0 60000 65536"/>
                <a:gd name="T12" fmla="*/ 0 60000 65536"/>
                <a:gd name="T13" fmla="*/ 0 60000 65536"/>
                <a:gd name="T14" fmla="*/ 0 60000 65536"/>
                <a:gd name="T15" fmla="*/ 0 w 1176"/>
                <a:gd name="T16" fmla="*/ 0 h 606"/>
                <a:gd name="T17" fmla="*/ 1176 w 1176"/>
                <a:gd name="T18" fmla="*/ 606 h 606"/>
              </a:gdLst>
              <a:ahLst/>
              <a:cxnLst>
                <a:cxn ang="T10">
                  <a:pos x="T0" y="T1"/>
                </a:cxn>
                <a:cxn ang="T11">
                  <a:pos x="T2" y="T3"/>
                </a:cxn>
                <a:cxn ang="T12">
                  <a:pos x="T4" y="T5"/>
                </a:cxn>
                <a:cxn ang="T13">
                  <a:pos x="T6" y="T7"/>
                </a:cxn>
                <a:cxn ang="T14">
                  <a:pos x="T8" y="T9"/>
                </a:cxn>
              </a:cxnLst>
              <a:rect l="T15" t="T16" r="T17" b="T18"/>
              <a:pathLst>
                <a:path w="1176" h="606">
                  <a:moveTo>
                    <a:pt x="1170" y="0"/>
                  </a:moveTo>
                  <a:lnTo>
                    <a:pt x="0" y="597"/>
                  </a:lnTo>
                  <a:lnTo>
                    <a:pt x="30" y="606"/>
                  </a:lnTo>
                  <a:lnTo>
                    <a:pt x="1176" y="18"/>
                  </a:lnTo>
                  <a:lnTo>
                    <a:pt x="1170"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4" name="Freeform 1038">
              <a:extLst>
                <a:ext uri="{FF2B5EF4-FFF2-40B4-BE49-F238E27FC236}">
                  <a16:creationId xmlns:a16="http://schemas.microsoft.com/office/drawing/2014/main" id="{F08DCC14-2A10-224A-9BDF-59347D32E314}"/>
                </a:ext>
              </a:extLst>
            </p:cNvPr>
            <p:cNvSpPr>
              <a:spLocks/>
            </p:cNvSpPr>
            <p:nvPr/>
          </p:nvSpPr>
          <p:spPr bwMode="auto">
            <a:xfrm>
              <a:off x="7468535" y="2643795"/>
              <a:ext cx="290182" cy="71016"/>
            </a:xfrm>
            <a:custGeom>
              <a:avLst/>
              <a:gdLst>
                <a:gd name="T0" fmla="*/ 173112702 w 2532"/>
                <a:gd name="T1" fmla="*/ 0 h 723"/>
                <a:gd name="T2" fmla="*/ 173112702 w 2532"/>
                <a:gd name="T3" fmla="*/ 0 h 723"/>
                <a:gd name="T4" fmla="*/ 2069773885 w 2532"/>
                <a:gd name="T5" fmla="*/ 558173482 h 723"/>
                <a:gd name="T6" fmla="*/ 2069773885 w 2532"/>
                <a:gd name="T7" fmla="*/ 558173482 h 723"/>
                <a:gd name="T8" fmla="*/ 0 w 2532"/>
                <a:gd name="T9" fmla="*/ 92871346 h 723"/>
                <a:gd name="T10" fmla="*/ 173112702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65" name="Freeform 1039">
              <a:extLst>
                <a:ext uri="{FF2B5EF4-FFF2-40B4-BE49-F238E27FC236}">
                  <a16:creationId xmlns:a16="http://schemas.microsoft.com/office/drawing/2014/main" id="{A6403359-33F6-1F41-9B14-D46854C777D7}"/>
                </a:ext>
              </a:extLst>
            </p:cNvPr>
            <p:cNvSpPr>
              <a:spLocks/>
            </p:cNvSpPr>
            <p:nvPr/>
          </p:nvSpPr>
          <p:spPr bwMode="auto">
            <a:xfrm flipV="1">
              <a:off x="7758327" y="2638756"/>
              <a:ext cx="118410" cy="73535"/>
            </a:xfrm>
            <a:custGeom>
              <a:avLst/>
              <a:gdLst>
                <a:gd name="T0" fmla="*/ 0 w 2532"/>
                <a:gd name="T1" fmla="*/ 0 h 723"/>
                <a:gd name="T2" fmla="*/ 0 w 2532"/>
                <a:gd name="T3" fmla="*/ 0 h 723"/>
                <a:gd name="T4" fmla="*/ 0 w 2532"/>
                <a:gd name="T5" fmla="*/ 962694895 h 723"/>
                <a:gd name="T6" fmla="*/ 0 w 2532"/>
                <a:gd name="T7" fmla="*/ 962694895 h 723"/>
                <a:gd name="T8" fmla="*/ 0 w 2532"/>
                <a:gd name="T9" fmla="*/ 107314314 h 723"/>
                <a:gd name="T10" fmla="*/ 0 w 2532"/>
                <a:gd name="T11" fmla="*/ 0 h 723"/>
                <a:gd name="T12" fmla="*/ 0 60000 65536"/>
                <a:gd name="T13" fmla="*/ 0 60000 65536"/>
                <a:gd name="T14" fmla="*/ 0 60000 65536"/>
                <a:gd name="T15" fmla="*/ 0 60000 65536"/>
                <a:gd name="T16" fmla="*/ 0 60000 65536"/>
                <a:gd name="T17" fmla="*/ 0 60000 65536"/>
                <a:gd name="T18" fmla="*/ 0 w 2532"/>
                <a:gd name="T19" fmla="*/ 0 h 723"/>
                <a:gd name="T20" fmla="*/ 2532 w 2532"/>
                <a:gd name="T21" fmla="*/ 723 h 723"/>
              </a:gdLst>
              <a:ahLst/>
              <a:cxnLst>
                <a:cxn ang="T12">
                  <a:pos x="T0" y="T1"/>
                </a:cxn>
                <a:cxn ang="T13">
                  <a:pos x="T2" y="T3"/>
                </a:cxn>
                <a:cxn ang="T14">
                  <a:pos x="T4" y="T5"/>
                </a:cxn>
                <a:cxn ang="T15">
                  <a:pos x="T6" y="T7"/>
                </a:cxn>
                <a:cxn ang="T16">
                  <a:pos x="T8" y="T9"/>
                </a:cxn>
                <a:cxn ang="T17">
                  <a:pos x="T10" y="T11"/>
                </a:cxn>
              </a:cxnLst>
              <a:rect l="T18" t="T19" r="T20" b="T21"/>
              <a:pathLst>
                <a:path w="2532" h="723">
                  <a:moveTo>
                    <a:pt x="6" y="0"/>
                  </a:moveTo>
                  <a:cubicBezTo>
                    <a:pt x="16" y="0"/>
                    <a:pt x="26" y="0"/>
                    <a:pt x="36" y="0"/>
                  </a:cubicBezTo>
                  <a:lnTo>
                    <a:pt x="2532" y="678"/>
                  </a:lnTo>
                  <a:lnTo>
                    <a:pt x="2529" y="723"/>
                  </a:lnTo>
                  <a:lnTo>
                    <a:pt x="0" y="24"/>
                  </a:lnTo>
                  <a:lnTo>
                    <a:pt x="6" y="0"/>
                  </a:lnTo>
                  <a:close/>
                </a:path>
              </a:pathLst>
            </a:custGeom>
            <a:solidFill>
              <a:srgbClr val="000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grpSp>
        <p:nvGrpSpPr>
          <p:cNvPr id="1325" name="Group 44">
            <a:extLst>
              <a:ext uri="{FF2B5EF4-FFF2-40B4-BE49-F238E27FC236}">
                <a16:creationId xmlns:a16="http://schemas.microsoft.com/office/drawing/2014/main" id="{7D080CBD-9770-0F45-BF83-E0C84073A156}"/>
              </a:ext>
            </a:extLst>
          </p:cNvPr>
          <p:cNvGrpSpPr>
            <a:grpSpLocks/>
          </p:cNvGrpSpPr>
          <p:nvPr/>
        </p:nvGrpSpPr>
        <p:grpSpPr bwMode="auto">
          <a:xfrm>
            <a:off x="544513" y="1574800"/>
            <a:ext cx="515937" cy="333375"/>
            <a:chOff x="328" y="678"/>
            <a:chExt cx="325" cy="210"/>
          </a:xfrm>
        </p:grpSpPr>
        <p:grpSp>
          <p:nvGrpSpPr>
            <p:cNvPr id="1326" name="Group 45">
              <a:extLst>
                <a:ext uri="{FF2B5EF4-FFF2-40B4-BE49-F238E27FC236}">
                  <a16:creationId xmlns:a16="http://schemas.microsoft.com/office/drawing/2014/main" id="{7590256B-9C4F-0C4E-9BC9-B6D369E67B78}"/>
                </a:ext>
              </a:extLst>
            </p:cNvPr>
            <p:cNvGrpSpPr>
              <a:grpSpLocks/>
            </p:cNvGrpSpPr>
            <p:nvPr/>
          </p:nvGrpSpPr>
          <p:grpSpPr bwMode="auto">
            <a:xfrm>
              <a:off x="328" y="693"/>
              <a:ext cx="325" cy="154"/>
              <a:chOff x="844" y="3337"/>
              <a:chExt cx="325" cy="154"/>
            </a:xfrm>
          </p:grpSpPr>
          <p:sp>
            <p:nvSpPr>
              <p:cNvPr id="1328" name="Rectangle 46">
                <a:extLst>
                  <a:ext uri="{FF2B5EF4-FFF2-40B4-BE49-F238E27FC236}">
                    <a16:creationId xmlns:a16="http://schemas.microsoft.com/office/drawing/2014/main" id="{0A2ACA70-A173-A945-A6CE-F1BA1D5520FC}"/>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29" name="Text Box 47">
                <a:extLst>
                  <a:ext uri="{FF2B5EF4-FFF2-40B4-BE49-F238E27FC236}">
                    <a16:creationId xmlns:a16="http://schemas.microsoft.com/office/drawing/2014/main" id="{C6594267-3465-984D-9173-026428035599}"/>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327" name="AutoShape 48">
              <a:extLst>
                <a:ext uri="{FF2B5EF4-FFF2-40B4-BE49-F238E27FC236}">
                  <a16:creationId xmlns:a16="http://schemas.microsoft.com/office/drawing/2014/main" id="{318DC197-ADA3-8D40-B2D1-6A3B69CE6F1B}"/>
                </a:ext>
              </a:extLst>
            </p:cNvPr>
            <p:cNvSpPr>
              <a:spLocks noChangeArrowheads="1"/>
            </p:cNvSpPr>
            <p:nvPr/>
          </p:nvSpPr>
          <p:spPr bwMode="auto">
            <a:xfrm>
              <a:off x="396" y="678"/>
              <a:ext cx="240" cy="210"/>
            </a:xfrm>
            <a:prstGeom prst="downArrow">
              <a:avLst>
                <a:gd name="adj1" fmla="val 49167"/>
                <a:gd name="adj2" fmla="val 24292"/>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30" name="Rectangle 49">
            <a:extLst>
              <a:ext uri="{FF2B5EF4-FFF2-40B4-BE49-F238E27FC236}">
                <a16:creationId xmlns:a16="http://schemas.microsoft.com/office/drawing/2014/main" id="{99FA9281-64A1-3C45-962E-4C46EDCFA254}"/>
              </a:ext>
            </a:extLst>
          </p:cNvPr>
          <p:cNvSpPr>
            <a:spLocks noChangeArrowheads="1"/>
          </p:cNvSpPr>
          <p:nvPr/>
        </p:nvSpPr>
        <p:spPr bwMode="auto">
          <a:xfrm>
            <a:off x="7289800" y="1581150"/>
            <a:ext cx="4383088" cy="950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C00000"/>
                </a:solidFill>
                <a:ea typeface="ＭＳ Ｐゴシック" charset="0"/>
              </a:rPr>
              <a:t>HTTP request </a:t>
            </a:r>
            <a:r>
              <a:rPr lang="en-US" sz="2800" dirty="0">
                <a:solidFill>
                  <a:srgbClr val="000000"/>
                </a:solidFill>
                <a:ea typeface="ＭＳ Ｐゴシック" charset="0"/>
              </a:rPr>
              <a:t>sent into TCP socket</a:t>
            </a:r>
          </a:p>
        </p:txBody>
      </p:sp>
      <p:sp>
        <p:nvSpPr>
          <p:cNvPr id="1331" name="Rectangle 50">
            <a:extLst>
              <a:ext uri="{FF2B5EF4-FFF2-40B4-BE49-F238E27FC236}">
                <a16:creationId xmlns:a16="http://schemas.microsoft.com/office/drawing/2014/main" id="{AA08BDAE-F57E-5E40-9927-D2F1F7617B95}"/>
              </a:ext>
            </a:extLst>
          </p:cNvPr>
          <p:cNvSpPr>
            <a:spLocks noChangeArrowheads="1"/>
          </p:cNvSpPr>
          <p:nvPr/>
        </p:nvSpPr>
        <p:spPr bwMode="auto">
          <a:xfrm>
            <a:off x="7264991" y="2527300"/>
            <a:ext cx="4558710" cy="9858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IP datagram containing HTTP request routed to www.google.com</a:t>
            </a:r>
          </a:p>
        </p:txBody>
      </p:sp>
      <p:sp>
        <p:nvSpPr>
          <p:cNvPr id="1332" name="Rectangle 51">
            <a:extLst>
              <a:ext uri="{FF2B5EF4-FFF2-40B4-BE49-F238E27FC236}">
                <a16:creationId xmlns:a16="http://schemas.microsoft.com/office/drawing/2014/main" id="{266F9D11-DB8B-9746-BCB5-3E2896050F10}"/>
              </a:ext>
            </a:extLst>
          </p:cNvPr>
          <p:cNvSpPr>
            <a:spLocks noChangeArrowheads="1"/>
          </p:cNvSpPr>
          <p:nvPr/>
        </p:nvSpPr>
        <p:spPr bwMode="auto">
          <a:xfrm>
            <a:off x="7269114" y="5168900"/>
            <a:ext cx="4364086"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IP datagram containing HTTP reply routed back to client</a:t>
            </a:r>
          </a:p>
        </p:txBody>
      </p:sp>
      <p:sp>
        <p:nvSpPr>
          <p:cNvPr id="1335" name="Rectangle 229">
            <a:extLst>
              <a:ext uri="{FF2B5EF4-FFF2-40B4-BE49-F238E27FC236}">
                <a16:creationId xmlns:a16="http://schemas.microsoft.com/office/drawing/2014/main" id="{C5EC8EF9-6B00-CE43-96D3-46334FDB5DEB}"/>
              </a:ext>
            </a:extLst>
          </p:cNvPr>
          <p:cNvSpPr>
            <a:spLocks noChangeArrowheads="1"/>
          </p:cNvSpPr>
          <p:nvPr/>
        </p:nvSpPr>
        <p:spPr bwMode="auto">
          <a:xfrm>
            <a:off x="7271340" y="3859213"/>
            <a:ext cx="4823823" cy="985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342900" indent="-342900" eaLnBrk="0" fontAlgn="base" hangingPunct="0">
              <a:lnSpc>
                <a:spcPct val="90000"/>
              </a:lnSpc>
              <a:spcBef>
                <a:spcPct val="20000"/>
              </a:spcBef>
              <a:spcAft>
                <a:spcPct val="0"/>
              </a:spcAft>
              <a:buClr>
                <a:srgbClr val="000099"/>
              </a:buClr>
              <a:buSzPct val="100000"/>
              <a:buFont typeface="Wingdings" charset="2"/>
              <a:buChar char="§"/>
              <a:defRPr/>
            </a:pPr>
            <a:r>
              <a:rPr lang="en-US" sz="2800" dirty="0">
                <a:solidFill>
                  <a:srgbClr val="000000"/>
                </a:solidFill>
                <a:ea typeface="ＭＳ Ｐゴシック" charset="0"/>
              </a:rPr>
              <a:t>web server responds with </a:t>
            </a:r>
            <a:r>
              <a:rPr lang="en-US" sz="2800" dirty="0">
                <a:solidFill>
                  <a:srgbClr val="C00000"/>
                </a:solidFill>
                <a:ea typeface="ＭＳ Ｐゴシック" charset="0"/>
              </a:rPr>
              <a:t>HTTP reply </a:t>
            </a:r>
            <a:r>
              <a:rPr lang="en-US" sz="2800" dirty="0">
                <a:solidFill>
                  <a:srgbClr val="000000"/>
                </a:solidFill>
                <a:ea typeface="ＭＳ Ｐゴシック" charset="0"/>
              </a:rPr>
              <a:t>(containing web page)</a:t>
            </a:r>
          </a:p>
        </p:txBody>
      </p:sp>
      <p:grpSp>
        <p:nvGrpSpPr>
          <p:cNvPr id="1336" name="Group 357">
            <a:extLst>
              <a:ext uri="{FF2B5EF4-FFF2-40B4-BE49-F238E27FC236}">
                <a16:creationId xmlns:a16="http://schemas.microsoft.com/office/drawing/2014/main" id="{498FC3B9-C849-D046-93C0-E903FF687CA1}"/>
              </a:ext>
            </a:extLst>
          </p:cNvPr>
          <p:cNvGrpSpPr>
            <a:grpSpLocks/>
          </p:cNvGrpSpPr>
          <p:nvPr/>
        </p:nvGrpSpPr>
        <p:grpSpPr bwMode="auto">
          <a:xfrm>
            <a:off x="190500" y="1884363"/>
            <a:ext cx="1081088" cy="1058862"/>
            <a:chOff x="56" y="859"/>
            <a:chExt cx="681" cy="667"/>
          </a:xfrm>
        </p:grpSpPr>
        <p:grpSp>
          <p:nvGrpSpPr>
            <p:cNvPr id="1337" name="Group 230">
              <a:extLst>
                <a:ext uri="{FF2B5EF4-FFF2-40B4-BE49-F238E27FC236}">
                  <a16:creationId xmlns:a16="http://schemas.microsoft.com/office/drawing/2014/main" id="{211485D0-CF18-8243-B23E-3DF2FE0182DE}"/>
                </a:ext>
              </a:extLst>
            </p:cNvPr>
            <p:cNvGrpSpPr>
              <a:grpSpLocks/>
            </p:cNvGrpSpPr>
            <p:nvPr/>
          </p:nvGrpSpPr>
          <p:grpSpPr bwMode="auto">
            <a:xfrm>
              <a:off x="290" y="874"/>
              <a:ext cx="379" cy="154"/>
              <a:chOff x="740" y="3209"/>
              <a:chExt cx="379" cy="154"/>
            </a:xfrm>
          </p:grpSpPr>
          <p:grpSp>
            <p:nvGrpSpPr>
              <p:cNvPr id="1363" name="Group 231">
                <a:extLst>
                  <a:ext uri="{FF2B5EF4-FFF2-40B4-BE49-F238E27FC236}">
                    <a16:creationId xmlns:a16="http://schemas.microsoft.com/office/drawing/2014/main" id="{60D840E1-BAA7-6747-854D-AC0EC30943C8}"/>
                  </a:ext>
                </a:extLst>
              </p:cNvPr>
              <p:cNvGrpSpPr>
                <a:grpSpLocks/>
              </p:cNvGrpSpPr>
              <p:nvPr/>
            </p:nvGrpSpPr>
            <p:grpSpPr bwMode="auto">
              <a:xfrm>
                <a:off x="794" y="3209"/>
                <a:ext cx="325" cy="154"/>
                <a:chOff x="844" y="3337"/>
                <a:chExt cx="325" cy="154"/>
              </a:xfrm>
            </p:grpSpPr>
            <p:sp>
              <p:nvSpPr>
                <p:cNvPr id="1366" name="Rectangle 232">
                  <a:extLst>
                    <a:ext uri="{FF2B5EF4-FFF2-40B4-BE49-F238E27FC236}">
                      <a16:creationId xmlns:a16="http://schemas.microsoft.com/office/drawing/2014/main" id="{F6DEB09B-85EA-8A4F-B600-C0A42D5F161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7" name="Text Box 233">
                  <a:extLst>
                    <a:ext uri="{FF2B5EF4-FFF2-40B4-BE49-F238E27FC236}">
                      <a16:creationId xmlns:a16="http://schemas.microsoft.com/office/drawing/2014/main" id="{6BB9D797-F7E1-EE4F-9126-32E8EE854948}"/>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364" name="Rectangle 234">
                <a:extLst>
                  <a:ext uri="{FF2B5EF4-FFF2-40B4-BE49-F238E27FC236}">
                    <a16:creationId xmlns:a16="http://schemas.microsoft.com/office/drawing/2014/main" id="{0133C8DE-62B1-B14A-8153-6B446DA19ADF}"/>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5" name="Rectangle 235">
                <a:extLst>
                  <a:ext uri="{FF2B5EF4-FFF2-40B4-BE49-F238E27FC236}">
                    <a16:creationId xmlns:a16="http://schemas.microsoft.com/office/drawing/2014/main" id="{35F0D385-1891-B544-83AB-60FBCA31AADE}"/>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38" name="Group 236">
              <a:extLst>
                <a:ext uri="{FF2B5EF4-FFF2-40B4-BE49-F238E27FC236}">
                  <a16:creationId xmlns:a16="http://schemas.microsoft.com/office/drawing/2014/main" id="{D35C09D2-55E4-1E46-A8DD-4F7F9A32BB73}"/>
                </a:ext>
              </a:extLst>
            </p:cNvPr>
            <p:cNvGrpSpPr>
              <a:grpSpLocks/>
            </p:cNvGrpSpPr>
            <p:nvPr/>
          </p:nvGrpSpPr>
          <p:grpSpPr bwMode="auto">
            <a:xfrm>
              <a:off x="290" y="1022"/>
              <a:ext cx="379" cy="154"/>
              <a:chOff x="836" y="3305"/>
              <a:chExt cx="379" cy="154"/>
            </a:xfrm>
          </p:grpSpPr>
          <p:grpSp>
            <p:nvGrpSpPr>
              <p:cNvPr id="1357" name="Group 237">
                <a:extLst>
                  <a:ext uri="{FF2B5EF4-FFF2-40B4-BE49-F238E27FC236}">
                    <a16:creationId xmlns:a16="http://schemas.microsoft.com/office/drawing/2014/main" id="{8568F975-82C6-A245-BE57-C6B8341A2A96}"/>
                  </a:ext>
                </a:extLst>
              </p:cNvPr>
              <p:cNvGrpSpPr>
                <a:grpSpLocks/>
              </p:cNvGrpSpPr>
              <p:nvPr/>
            </p:nvGrpSpPr>
            <p:grpSpPr bwMode="auto">
              <a:xfrm>
                <a:off x="890" y="3305"/>
                <a:ext cx="325" cy="154"/>
                <a:chOff x="844" y="3337"/>
                <a:chExt cx="325" cy="154"/>
              </a:xfrm>
            </p:grpSpPr>
            <p:sp>
              <p:nvSpPr>
                <p:cNvPr id="1361" name="Rectangle 238">
                  <a:extLst>
                    <a:ext uri="{FF2B5EF4-FFF2-40B4-BE49-F238E27FC236}">
                      <a16:creationId xmlns:a16="http://schemas.microsoft.com/office/drawing/2014/main" id="{95728DE9-470A-9F4E-82B4-F58E4FC8822E}"/>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2" name="Text Box 239">
                  <a:extLst>
                    <a:ext uri="{FF2B5EF4-FFF2-40B4-BE49-F238E27FC236}">
                      <a16:creationId xmlns:a16="http://schemas.microsoft.com/office/drawing/2014/main" id="{6497CDFB-8416-6643-AC3B-D3BAAE95658E}"/>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58" name="Group 240">
                <a:extLst>
                  <a:ext uri="{FF2B5EF4-FFF2-40B4-BE49-F238E27FC236}">
                    <a16:creationId xmlns:a16="http://schemas.microsoft.com/office/drawing/2014/main" id="{BC9BDF36-2BB9-284A-9094-CEABBD97BB8F}"/>
                  </a:ext>
                </a:extLst>
              </p:cNvPr>
              <p:cNvGrpSpPr>
                <a:grpSpLocks/>
              </p:cNvGrpSpPr>
              <p:nvPr/>
            </p:nvGrpSpPr>
            <p:grpSpPr bwMode="auto">
              <a:xfrm>
                <a:off x="836" y="3334"/>
                <a:ext cx="354" cy="94"/>
                <a:chOff x="836" y="3334"/>
                <a:chExt cx="354" cy="94"/>
              </a:xfrm>
            </p:grpSpPr>
            <p:sp>
              <p:nvSpPr>
                <p:cNvPr id="1359" name="Rectangle 241">
                  <a:extLst>
                    <a:ext uri="{FF2B5EF4-FFF2-40B4-BE49-F238E27FC236}">
                      <a16:creationId xmlns:a16="http://schemas.microsoft.com/office/drawing/2014/main" id="{015762AE-9D71-7F43-AB3C-5771B544E628}"/>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60" name="Rectangle 242">
                  <a:extLst>
                    <a:ext uri="{FF2B5EF4-FFF2-40B4-BE49-F238E27FC236}">
                      <a16:creationId xmlns:a16="http://schemas.microsoft.com/office/drawing/2014/main" id="{BB45A8C1-A77B-CF46-87CA-131561CF2E11}"/>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339" name="Group 243">
              <a:extLst>
                <a:ext uri="{FF2B5EF4-FFF2-40B4-BE49-F238E27FC236}">
                  <a16:creationId xmlns:a16="http://schemas.microsoft.com/office/drawing/2014/main" id="{1C89D901-01BF-A841-BD93-150D9FBDE30E}"/>
                </a:ext>
              </a:extLst>
            </p:cNvPr>
            <p:cNvGrpSpPr>
              <a:grpSpLocks/>
            </p:cNvGrpSpPr>
            <p:nvPr/>
          </p:nvGrpSpPr>
          <p:grpSpPr bwMode="auto">
            <a:xfrm>
              <a:off x="177" y="1042"/>
              <a:ext cx="480" cy="112"/>
              <a:chOff x="627" y="3377"/>
              <a:chExt cx="480" cy="112"/>
            </a:xfrm>
          </p:grpSpPr>
          <p:sp>
            <p:nvSpPr>
              <p:cNvPr id="1355" name="Rectangle 244">
                <a:extLst>
                  <a:ext uri="{FF2B5EF4-FFF2-40B4-BE49-F238E27FC236}">
                    <a16:creationId xmlns:a16="http://schemas.microsoft.com/office/drawing/2014/main" id="{DDCC2DC4-37D5-AD43-AD6B-0CDC2F621563}"/>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6" name="Rectangle 245">
                <a:extLst>
                  <a:ext uri="{FF2B5EF4-FFF2-40B4-BE49-F238E27FC236}">
                    <a16:creationId xmlns:a16="http://schemas.microsoft.com/office/drawing/2014/main" id="{A9608D03-34B6-A04D-9860-20DD5F48C911}"/>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40" name="Group 246">
              <a:extLst>
                <a:ext uri="{FF2B5EF4-FFF2-40B4-BE49-F238E27FC236}">
                  <a16:creationId xmlns:a16="http://schemas.microsoft.com/office/drawing/2014/main" id="{16BA17B6-D2AB-8E47-B2F9-3F2DED5ABBBA}"/>
                </a:ext>
              </a:extLst>
            </p:cNvPr>
            <p:cNvGrpSpPr>
              <a:grpSpLocks/>
            </p:cNvGrpSpPr>
            <p:nvPr/>
          </p:nvGrpSpPr>
          <p:grpSpPr bwMode="auto">
            <a:xfrm>
              <a:off x="56" y="1189"/>
              <a:ext cx="681" cy="154"/>
              <a:chOff x="504" y="3523"/>
              <a:chExt cx="681" cy="154"/>
            </a:xfrm>
          </p:grpSpPr>
          <p:grpSp>
            <p:nvGrpSpPr>
              <p:cNvPr id="1342" name="Group 247">
                <a:extLst>
                  <a:ext uri="{FF2B5EF4-FFF2-40B4-BE49-F238E27FC236}">
                    <a16:creationId xmlns:a16="http://schemas.microsoft.com/office/drawing/2014/main" id="{C160BE36-EC02-D940-9D1D-9591143A061B}"/>
                  </a:ext>
                </a:extLst>
              </p:cNvPr>
              <p:cNvGrpSpPr>
                <a:grpSpLocks/>
              </p:cNvGrpSpPr>
              <p:nvPr/>
            </p:nvGrpSpPr>
            <p:grpSpPr bwMode="auto">
              <a:xfrm>
                <a:off x="623" y="3523"/>
                <a:ext cx="492" cy="154"/>
                <a:chOff x="723" y="3453"/>
                <a:chExt cx="492" cy="154"/>
              </a:xfrm>
            </p:grpSpPr>
            <p:grpSp>
              <p:nvGrpSpPr>
                <p:cNvPr id="1346" name="Group 248">
                  <a:extLst>
                    <a:ext uri="{FF2B5EF4-FFF2-40B4-BE49-F238E27FC236}">
                      <a16:creationId xmlns:a16="http://schemas.microsoft.com/office/drawing/2014/main" id="{283F0D02-4B90-6143-8184-A9DB80401862}"/>
                    </a:ext>
                  </a:extLst>
                </p:cNvPr>
                <p:cNvGrpSpPr>
                  <a:grpSpLocks/>
                </p:cNvGrpSpPr>
                <p:nvPr/>
              </p:nvGrpSpPr>
              <p:grpSpPr bwMode="auto">
                <a:xfrm>
                  <a:off x="836" y="3453"/>
                  <a:ext cx="379" cy="154"/>
                  <a:chOff x="836" y="3305"/>
                  <a:chExt cx="379" cy="154"/>
                </a:xfrm>
              </p:grpSpPr>
              <p:grpSp>
                <p:nvGrpSpPr>
                  <p:cNvPr id="1349" name="Group 249">
                    <a:extLst>
                      <a:ext uri="{FF2B5EF4-FFF2-40B4-BE49-F238E27FC236}">
                        <a16:creationId xmlns:a16="http://schemas.microsoft.com/office/drawing/2014/main" id="{67049BBA-983F-3D41-8E5A-CD1393902B94}"/>
                      </a:ext>
                    </a:extLst>
                  </p:cNvPr>
                  <p:cNvGrpSpPr>
                    <a:grpSpLocks/>
                  </p:cNvGrpSpPr>
                  <p:nvPr/>
                </p:nvGrpSpPr>
                <p:grpSpPr bwMode="auto">
                  <a:xfrm>
                    <a:off x="890" y="3305"/>
                    <a:ext cx="325" cy="154"/>
                    <a:chOff x="844" y="3337"/>
                    <a:chExt cx="325" cy="154"/>
                  </a:xfrm>
                </p:grpSpPr>
                <p:sp>
                  <p:nvSpPr>
                    <p:cNvPr id="1353" name="Rectangle 250">
                      <a:extLst>
                        <a:ext uri="{FF2B5EF4-FFF2-40B4-BE49-F238E27FC236}">
                          <a16:creationId xmlns:a16="http://schemas.microsoft.com/office/drawing/2014/main" id="{68B3C2DF-C8E3-124D-BFEC-8D6B75EA471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4" name="Text Box 251">
                      <a:extLst>
                        <a:ext uri="{FF2B5EF4-FFF2-40B4-BE49-F238E27FC236}">
                          <a16:creationId xmlns:a16="http://schemas.microsoft.com/office/drawing/2014/main" id="{7C7E334C-58E7-9A43-AE59-87AF2FEDF35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50" name="Group 252">
                    <a:extLst>
                      <a:ext uri="{FF2B5EF4-FFF2-40B4-BE49-F238E27FC236}">
                        <a16:creationId xmlns:a16="http://schemas.microsoft.com/office/drawing/2014/main" id="{8F9FBDEA-818E-9640-98FC-B4BED7F48071}"/>
                      </a:ext>
                    </a:extLst>
                  </p:cNvPr>
                  <p:cNvGrpSpPr>
                    <a:grpSpLocks/>
                  </p:cNvGrpSpPr>
                  <p:nvPr/>
                </p:nvGrpSpPr>
                <p:grpSpPr bwMode="auto">
                  <a:xfrm>
                    <a:off x="836" y="3334"/>
                    <a:ext cx="354" cy="94"/>
                    <a:chOff x="836" y="3334"/>
                    <a:chExt cx="354" cy="94"/>
                  </a:xfrm>
                </p:grpSpPr>
                <p:sp>
                  <p:nvSpPr>
                    <p:cNvPr id="1351" name="Rectangle 253">
                      <a:extLst>
                        <a:ext uri="{FF2B5EF4-FFF2-40B4-BE49-F238E27FC236}">
                          <a16:creationId xmlns:a16="http://schemas.microsoft.com/office/drawing/2014/main" id="{6A64B999-D129-854E-B639-2BFA092804A7}"/>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52" name="Rectangle 254">
                      <a:extLst>
                        <a:ext uri="{FF2B5EF4-FFF2-40B4-BE49-F238E27FC236}">
                          <a16:creationId xmlns:a16="http://schemas.microsoft.com/office/drawing/2014/main" id="{F4C7C486-565F-8C44-97CC-F98A59FD7EFA}"/>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347" name="Rectangle 255">
                  <a:extLst>
                    <a:ext uri="{FF2B5EF4-FFF2-40B4-BE49-F238E27FC236}">
                      <a16:creationId xmlns:a16="http://schemas.microsoft.com/office/drawing/2014/main" id="{4557EB11-2CE1-A94C-A3B8-AC3F6671AA0C}"/>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8" name="Rectangle 256">
                  <a:extLst>
                    <a:ext uri="{FF2B5EF4-FFF2-40B4-BE49-F238E27FC236}">
                      <a16:creationId xmlns:a16="http://schemas.microsoft.com/office/drawing/2014/main" id="{06C978F1-F28F-B246-B76C-56C2AE79DC19}"/>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43" name="Rectangle 257">
                <a:extLst>
                  <a:ext uri="{FF2B5EF4-FFF2-40B4-BE49-F238E27FC236}">
                    <a16:creationId xmlns:a16="http://schemas.microsoft.com/office/drawing/2014/main" id="{72D59FC1-58FA-6140-A61A-9A23AED6BE1D}"/>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4" name="Rectangle 258">
                <a:extLst>
                  <a:ext uri="{FF2B5EF4-FFF2-40B4-BE49-F238E27FC236}">
                    <a16:creationId xmlns:a16="http://schemas.microsoft.com/office/drawing/2014/main" id="{DD90E8AF-5786-D844-9163-A5312426FF5F}"/>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45" name="Rectangle 259">
                <a:extLst>
                  <a:ext uri="{FF2B5EF4-FFF2-40B4-BE49-F238E27FC236}">
                    <a16:creationId xmlns:a16="http://schemas.microsoft.com/office/drawing/2014/main" id="{F29D8D75-D4E7-BC40-B894-F7552FDC1D88}"/>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41" name="AutoShape 356">
              <a:extLst>
                <a:ext uri="{FF2B5EF4-FFF2-40B4-BE49-F238E27FC236}">
                  <a16:creationId xmlns:a16="http://schemas.microsoft.com/office/drawing/2014/main" id="{821D161B-1E7C-EE45-B496-924C0605B72D}"/>
                </a:ext>
              </a:extLst>
            </p:cNvPr>
            <p:cNvSpPr>
              <a:spLocks noChangeArrowheads="1"/>
            </p:cNvSpPr>
            <p:nvPr/>
          </p:nvSpPr>
          <p:spPr bwMode="auto">
            <a:xfrm>
              <a:off x="341" y="859"/>
              <a:ext cx="240" cy="667"/>
            </a:xfrm>
            <a:prstGeom prst="downArrow">
              <a:avLst>
                <a:gd name="adj1" fmla="val 49167"/>
                <a:gd name="adj2" fmla="val 67511"/>
              </a:avLst>
            </a:prstGeom>
            <a:gradFill rotWithShape="1">
              <a:gsLst>
                <a:gs pos="0">
                  <a:srgbClr val="FF0000">
                    <a:alpha val="25000"/>
                  </a:srgbClr>
                </a:gs>
                <a:gs pos="100000">
                  <a:srgbClr val="FF0000">
                    <a:alpha val="25000"/>
                  </a:srgb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68" name="Group 389">
            <a:extLst>
              <a:ext uri="{FF2B5EF4-FFF2-40B4-BE49-F238E27FC236}">
                <a16:creationId xmlns:a16="http://schemas.microsoft.com/office/drawing/2014/main" id="{5FF729A6-CAC3-2349-9B60-CAA70F09B9AD}"/>
              </a:ext>
            </a:extLst>
          </p:cNvPr>
          <p:cNvGrpSpPr>
            <a:grpSpLocks/>
          </p:cNvGrpSpPr>
          <p:nvPr/>
        </p:nvGrpSpPr>
        <p:grpSpPr bwMode="auto">
          <a:xfrm>
            <a:off x="193675" y="2411413"/>
            <a:ext cx="1081088" cy="244475"/>
            <a:chOff x="0" y="2762"/>
            <a:chExt cx="681" cy="154"/>
          </a:xfrm>
        </p:grpSpPr>
        <p:sp>
          <p:nvSpPr>
            <p:cNvPr id="1369" name="Rectangle 388">
              <a:extLst>
                <a:ext uri="{FF2B5EF4-FFF2-40B4-BE49-F238E27FC236}">
                  <a16:creationId xmlns:a16="http://schemas.microsoft.com/office/drawing/2014/main" id="{E399C489-E20D-234E-A19C-FF79E5C6CE7A}"/>
                </a:ext>
              </a:extLst>
            </p:cNvPr>
            <p:cNvSpPr>
              <a:spLocks noChangeArrowheads="1"/>
            </p:cNvSpPr>
            <p:nvPr/>
          </p:nvSpPr>
          <p:spPr bwMode="auto">
            <a:xfrm>
              <a:off x="0" y="2768"/>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370" name="Group 376">
              <a:extLst>
                <a:ext uri="{FF2B5EF4-FFF2-40B4-BE49-F238E27FC236}">
                  <a16:creationId xmlns:a16="http://schemas.microsoft.com/office/drawing/2014/main" id="{8BFB1694-C915-7847-9185-7CD60899D026}"/>
                </a:ext>
              </a:extLst>
            </p:cNvPr>
            <p:cNvGrpSpPr>
              <a:grpSpLocks/>
            </p:cNvGrpSpPr>
            <p:nvPr/>
          </p:nvGrpSpPr>
          <p:grpSpPr bwMode="auto">
            <a:xfrm>
              <a:off x="119" y="2762"/>
              <a:ext cx="492" cy="154"/>
              <a:chOff x="723" y="3453"/>
              <a:chExt cx="492" cy="154"/>
            </a:xfrm>
          </p:grpSpPr>
          <p:grpSp>
            <p:nvGrpSpPr>
              <p:cNvPr id="1373" name="Group 377">
                <a:extLst>
                  <a:ext uri="{FF2B5EF4-FFF2-40B4-BE49-F238E27FC236}">
                    <a16:creationId xmlns:a16="http://schemas.microsoft.com/office/drawing/2014/main" id="{361FD504-1404-A149-B3B0-047E46A73E22}"/>
                  </a:ext>
                </a:extLst>
              </p:cNvPr>
              <p:cNvGrpSpPr>
                <a:grpSpLocks/>
              </p:cNvGrpSpPr>
              <p:nvPr/>
            </p:nvGrpSpPr>
            <p:grpSpPr bwMode="auto">
              <a:xfrm>
                <a:off x="836" y="3453"/>
                <a:ext cx="379" cy="154"/>
                <a:chOff x="836" y="3305"/>
                <a:chExt cx="379" cy="154"/>
              </a:xfrm>
            </p:grpSpPr>
            <p:grpSp>
              <p:nvGrpSpPr>
                <p:cNvPr id="1376" name="Group 378">
                  <a:extLst>
                    <a:ext uri="{FF2B5EF4-FFF2-40B4-BE49-F238E27FC236}">
                      <a16:creationId xmlns:a16="http://schemas.microsoft.com/office/drawing/2014/main" id="{AAC045A9-76D6-2F49-8E91-19BB1CDAAB5B}"/>
                    </a:ext>
                  </a:extLst>
                </p:cNvPr>
                <p:cNvGrpSpPr>
                  <a:grpSpLocks/>
                </p:cNvGrpSpPr>
                <p:nvPr/>
              </p:nvGrpSpPr>
              <p:grpSpPr bwMode="auto">
                <a:xfrm>
                  <a:off x="890" y="3305"/>
                  <a:ext cx="325" cy="154"/>
                  <a:chOff x="844" y="3337"/>
                  <a:chExt cx="325" cy="154"/>
                </a:xfrm>
              </p:grpSpPr>
              <p:sp>
                <p:nvSpPr>
                  <p:cNvPr id="1380" name="Rectangle 379">
                    <a:extLst>
                      <a:ext uri="{FF2B5EF4-FFF2-40B4-BE49-F238E27FC236}">
                        <a16:creationId xmlns:a16="http://schemas.microsoft.com/office/drawing/2014/main" id="{9D5B8A86-4BAE-264F-8BFD-27D84CC4E376}"/>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1" name="Text Box 380">
                    <a:extLst>
                      <a:ext uri="{FF2B5EF4-FFF2-40B4-BE49-F238E27FC236}">
                        <a16:creationId xmlns:a16="http://schemas.microsoft.com/office/drawing/2014/main" id="{D060CE99-A218-C244-9EC4-755E76B54F13}"/>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77" name="Group 381">
                  <a:extLst>
                    <a:ext uri="{FF2B5EF4-FFF2-40B4-BE49-F238E27FC236}">
                      <a16:creationId xmlns:a16="http://schemas.microsoft.com/office/drawing/2014/main" id="{4756CFF7-7124-2C43-BF13-A00B2EDF51BA}"/>
                    </a:ext>
                  </a:extLst>
                </p:cNvPr>
                <p:cNvGrpSpPr>
                  <a:grpSpLocks/>
                </p:cNvGrpSpPr>
                <p:nvPr/>
              </p:nvGrpSpPr>
              <p:grpSpPr bwMode="auto">
                <a:xfrm>
                  <a:off x="836" y="3334"/>
                  <a:ext cx="354" cy="94"/>
                  <a:chOff x="836" y="3334"/>
                  <a:chExt cx="354" cy="94"/>
                </a:xfrm>
              </p:grpSpPr>
              <p:sp>
                <p:nvSpPr>
                  <p:cNvPr id="1378" name="Rectangle 382">
                    <a:extLst>
                      <a:ext uri="{FF2B5EF4-FFF2-40B4-BE49-F238E27FC236}">
                        <a16:creationId xmlns:a16="http://schemas.microsoft.com/office/drawing/2014/main" id="{241A9728-0FEA-4540-A0EA-B61A59FBD9C3}"/>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9" name="Rectangle 383">
                    <a:extLst>
                      <a:ext uri="{FF2B5EF4-FFF2-40B4-BE49-F238E27FC236}">
                        <a16:creationId xmlns:a16="http://schemas.microsoft.com/office/drawing/2014/main" id="{D78C14E3-D995-1340-ADB9-4D5A5327F9BF}"/>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374" name="Rectangle 384">
                <a:extLst>
                  <a:ext uri="{FF2B5EF4-FFF2-40B4-BE49-F238E27FC236}">
                    <a16:creationId xmlns:a16="http://schemas.microsoft.com/office/drawing/2014/main" id="{3002B227-5C5A-C245-A8B9-F5EEF9AADBA7}"/>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5" name="Rectangle 385">
                <a:extLst>
                  <a:ext uri="{FF2B5EF4-FFF2-40B4-BE49-F238E27FC236}">
                    <a16:creationId xmlns:a16="http://schemas.microsoft.com/office/drawing/2014/main" id="{79FACD39-A2D2-2E45-AC4A-B5B1F0B51749}"/>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71" name="Rectangle 386">
              <a:extLst>
                <a:ext uri="{FF2B5EF4-FFF2-40B4-BE49-F238E27FC236}">
                  <a16:creationId xmlns:a16="http://schemas.microsoft.com/office/drawing/2014/main" id="{7D8F1886-A84D-7341-AA77-305A78453931}"/>
                </a:ext>
              </a:extLst>
            </p:cNvPr>
            <p:cNvSpPr>
              <a:spLocks noChangeArrowheads="1"/>
            </p:cNvSpPr>
            <p:nvPr/>
          </p:nvSpPr>
          <p:spPr bwMode="auto">
            <a:xfrm>
              <a:off x="13" y="2784"/>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72" name="Rectangle 387">
              <a:extLst>
                <a:ext uri="{FF2B5EF4-FFF2-40B4-BE49-F238E27FC236}">
                  <a16:creationId xmlns:a16="http://schemas.microsoft.com/office/drawing/2014/main" id="{CE065416-38D0-E342-B700-A10B7D715B5F}"/>
                </a:ext>
              </a:extLst>
            </p:cNvPr>
            <p:cNvSpPr>
              <a:spLocks noChangeArrowheads="1"/>
            </p:cNvSpPr>
            <p:nvPr/>
          </p:nvSpPr>
          <p:spPr bwMode="auto">
            <a:xfrm>
              <a:off x="611" y="2783"/>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82" name="Group 391">
            <a:extLst>
              <a:ext uri="{FF2B5EF4-FFF2-40B4-BE49-F238E27FC236}">
                <a16:creationId xmlns:a16="http://schemas.microsoft.com/office/drawing/2014/main" id="{1D3A8E6C-9163-1E40-91B0-9B85B7BC2F78}"/>
              </a:ext>
            </a:extLst>
          </p:cNvPr>
          <p:cNvGrpSpPr>
            <a:grpSpLocks/>
          </p:cNvGrpSpPr>
          <p:nvPr/>
        </p:nvGrpSpPr>
        <p:grpSpPr bwMode="auto">
          <a:xfrm>
            <a:off x="665163" y="4308475"/>
            <a:ext cx="1081087" cy="949325"/>
            <a:chOff x="2231" y="3555"/>
            <a:chExt cx="681" cy="598"/>
          </a:xfrm>
        </p:grpSpPr>
        <p:grpSp>
          <p:nvGrpSpPr>
            <p:cNvPr id="1383" name="Group 392">
              <a:extLst>
                <a:ext uri="{FF2B5EF4-FFF2-40B4-BE49-F238E27FC236}">
                  <a16:creationId xmlns:a16="http://schemas.microsoft.com/office/drawing/2014/main" id="{A674A9D4-6F7C-B94A-9520-EAA53D16DEC6}"/>
                </a:ext>
              </a:extLst>
            </p:cNvPr>
            <p:cNvGrpSpPr>
              <a:grpSpLocks/>
            </p:cNvGrpSpPr>
            <p:nvPr/>
          </p:nvGrpSpPr>
          <p:grpSpPr bwMode="auto">
            <a:xfrm>
              <a:off x="2231" y="3684"/>
              <a:ext cx="681" cy="469"/>
              <a:chOff x="152" y="970"/>
              <a:chExt cx="681" cy="469"/>
            </a:xfrm>
          </p:grpSpPr>
          <p:grpSp>
            <p:nvGrpSpPr>
              <p:cNvPr id="1387" name="Group 393">
                <a:extLst>
                  <a:ext uri="{FF2B5EF4-FFF2-40B4-BE49-F238E27FC236}">
                    <a16:creationId xmlns:a16="http://schemas.microsoft.com/office/drawing/2014/main" id="{ECA31A49-36D5-D046-A36F-1F01D8226882}"/>
                  </a:ext>
                </a:extLst>
              </p:cNvPr>
              <p:cNvGrpSpPr>
                <a:grpSpLocks/>
              </p:cNvGrpSpPr>
              <p:nvPr/>
            </p:nvGrpSpPr>
            <p:grpSpPr bwMode="auto">
              <a:xfrm>
                <a:off x="386" y="970"/>
                <a:ext cx="379" cy="154"/>
                <a:chOff x="740" y="3209"/>
                <a:chExt cx="379" cy="154"/>
              </a:xfrm>
            </p:grpSpPr>
            <p:grpSp>
              <p:nvGrpSpPr>
                <p:cNvPr id="1412" name="Group 394">
                  <a:extLst>
                    <a:ext uri="{FF2B5EF4-FFF2-40B4-BE49-F238E27FC236}">
                      <a16:creationId xmlns:a16="http://schemas.microsoft.com/office/drawing/2014/main" id="{4D848505-175F-5146-A9DC-10D8133DEA22}"/>
                    </a:ext>
                  </a:extLst>
                </p:cNvPr>
                <p:cNvGrpSpPr>
                  <a:grpSpLocks/>
                </p:cNvGrpSpPr>
                <p:nvPr/>
              </p:nvGrpSpPr>
              <p:grpSpPr bwMode="auto">
                <a:xfrm>
                  <a:off x="794" y="3209"/>
                  <a:ext cx="325" cy="154"/>
                  <a:chOff x="844" y="3337"/>
                  <a:chExt cx="325" cy="154"/>
                </a:xfrm>
              </p:grpSpPr>
              <p:sp>
                <p:nvSpPr>
                  <p:cNvPr id="1415" name="Rectangle 395">
                    <a:extLst>
                      <a:ext uri="{FF2B5EF4-FFF2-40B4-BE49-F238E27FC236}">
                        <a16:creationId xmlns:a16="http://schemas.microsoft.com/office/drawing/2014/main" id="{1B7B2BFE-FCCC-0443-9DE6-4C9F521507A4}"/>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6" name="Text Box 396">
                    <a:extLst>
                      <a:ext uri="{FF2B5EF4-FFF2-40B4-BE49-F238E27FC236}">
                        <a16:creationId xmlns:a16="http://schemas.microsoft.com/office/drawing/2014/main" id="{5EBE232F-06DA-C84A-B28A-9D91E0CB5E5E}"/>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413" name="Rectangle 397">
                  <a:extLst>
                    <a:ext uri="{FF2B5EF4-FFF2-40B4-BE49-F238E27FC236}">
                      <a16:creationId xmlns:a16="http://schemas.microsoft.com/office/drawing/2014/main" id="{3165F2EA-E309-9D44-B809-074990ED4395}"/>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4" name="Rectangle 398">
                  <a:extLst>
                    <a:ext uri="{FF2B5EF4-FFF2-40B4-BE49-F238E27FC236}">
                      <a16:creationId xmlns:a16="http://schemas.microsoft.com/office/drawing/2014/main" id="{347F2916-D218-544D-BCF9-22D27D084E38}"/>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88" name="Group 399">
                <a:extLst>
                  <a:ext uri="{FF2B5EF4-FFF2-40B4-BE49-F238E27FC236}">
                    <a16:creationId xmlns:a16="http://schemas.microsoft.com/office/drawing/2014/main" id="{F06582F6-491B-3C4A-9DBF-38DAE177E3FB}"/>
                  </a:ext>
                </a:extLst>
              </p:cNvPr>
              <p:cNvGrpSpPr>
                <a:grpSpLocks/>
              </p:cNvGrpSpPr>
              <p:nvPr/>
            </p:nvGrpSpPr>
            <p:grpSpPr bwMode="auto">
              <a:xfrm>
                <a:off x="386" y="1118"/>
                <a:ext cx="379" cy="154"/>
                <a:chOff x="836" y="3305"/>
                <a:chExt cx="379" cy="154"/>
              </a:xfrm>
            </p:grpSpPr>
            <p:grpSp>
              <p:nvGrpSpPr>
                <p:cNvPr id="1406" name="Group 400">
                  <a:extLst>
                    <a:ext uri="{FF2B5EF4-FFF2-40B4-BE49-F238E27FC236}">
                      <a16:creationId xmlns:a16="http://schemas.microsoft.com/office/drawing/2014/main" id="{2B3331E0-1512-1948-88F6-2A59A45EE2AA}"/>
                    </a:ext>
                  </a:extLst>
                </p:cNvPr>
                <p:cNvGrpSpPr>
                  <a:grpSpLocks/>
                </p:cNvGrpSpPr>
                <p:nvPr/>
              </p:nvGrpSpPr>
              <p:grpSpPr bwMode="auto">
                <a:xfrm>
                  <a:off x="890" y="3305"/>
                  <a:ext cx="325" cy="154"/>
                  <a:chOff x="844" y="3337"/>
                  <a:chExt cx="325" cy="154"/>
                </a:xfrm>
              </p:grpSpPr>
              <p:sp>
                <p:nvSpPr>
                  <p:cNvPr id="1410" name="Rectangle 401">
                    <a:extLst>
                      <a:ext uri="{FF2B5EF4-FFF2-40B4-BE49-F238E27FC236}">
                        <a16:creationId xmlns:a16="http://schemas.microsoft.com/office/drawing/2014/main" id="{6CB9829F-BDFE-534D-A81C-6B903286976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11" name="Text Box 402">
                    <a:extLst>
                      <a:ext uri="{FF2B5EF4-FFF2-40B4-BE49-F238E27FC236}">
                        <a16:creationId xmlns:a16="http://schemas.microsoft.com/office/drawing/2014/main" id="{BF046B08-009C-B54A-845D-3EA97CF8A40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07" name="Group 403">
                  <a:extLst>
                    <a:ext uri="{FF2B5EF4-FFF2-40B4-BE49-F238E27FC236}">
                      <a16:creationId xmlns:a16="http://schemas.microsoft.com/office/drawing/2014/main" id="{14C1AB36-B354-F748-BB41-D28297A570CD}"/>
                    </a:ext>
                  </a:extLst>
                </p:cNvPr>
                <p:cNvGrpSpPr>
                  <a:grpSpLocks/>
                </p:cNvGrpSpPr>
                <p:nvPr/>
              </p:nvGrpSpPr>
              <p:grpSpPr bwMode="auto">
                <a:xfrm>
                  <a:off x="836" y="3334"/>
                  <a:ext cx="354" cy="94"/>
                  <a:chOff x="836" y="3334"/>
                  <a:chExt cx="354" cy="94"/>
                </a:xfrm>
              </p:grpSpPr>
              <p:sp>
                <p:nvSpPr>
                  <p:cNvPr id="1408" name="Rectangle 404">
                    <a:extLst>
                      <a:ext uri="{FF2B5EF4-FFF2-40B4-BE49-F238E27FC236}">
                        <a16:creationId xmlns:a16="http://schemas.microsoft.com/office/drawing/2014/main" id="{92BCB4D4-EE6B-3A4F-90D1-058BD26F8272}"/>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9" name="Rectangle 405">
                    <a:extLst>
                      <a:ext uri="{FF2B5EF4-FFF2-40B4-BE49-F238E27FC236}">
                        <a16:creationId xmlns:a16="http://schemas.microsoft.com/office/drawing/2014/main" id="{9DE8286C-561B-0248-8949-7BED3AE9343E}"/>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389" name="Group 406">
                <a:extLst>
                  <a:ext uri="{FF2B5EF4-FFF2-40B4-BE49-F238E27FC236}">
                    <a16:creationId xmlns:a16="http://schemas.microsoft.com/office/drawing/2014/main" id="{8DE10AE3-BBFE-BE40-96BF-7BE290E4E2EC}"/>
                  </a:ext>
                </a:extLst>
              </p:cNvPr>
              <p:cNvGrpSpPr>
                <a:grpSpLocks/>
              </p:cNvGrpSpPr>
              <p:nvPr/>
            </p:nvGrpSpPr>
            <p:grpSpPr bwMode="auto">
              <a:xfrm>
                <a:off x="273" y="1138"/>
                <a:ext cx="480" cy="112"/>
                <a:chOff x="627" y="3377"/>
                <a:chExt cx="480" cy="112"/>
              </a:xfrm>
            </p:grpSpPr>
            <p:sp>
              <p:nvSpPr>
                <p:cNvPr id="1404" name="Rectangle 407">
                  <a:extLst>
                    <a:ext uri="{FF2B5EF4-FFF2-40B4-BE49-F238E27FC236}">
                      <a16:creationId xmlns:a16="http://schemas.microsoft.com/office/drawing/2014/main" id="{398CBED0-24D0-4848-B4EC-C60335559EEA}"/>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5" name="Rectangle 408">
                  <a:extLst>
                    <a:ext uri="{FF2B5EF4-FFF2-40B4-BE49-F238E27FC236}">
                      <a16:creationId xmlns:a16="http://schemas.microsoft.com/office/drawing/2014/main" id="{F397ABF4-0C69-5B41-89DC-2D08E00F3978}"/>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390" name="Group 409">
                <a:extLst>
                  <a:ext uri="{FF2B5EF4-FFF2-40B4-BE49-F238E27FC236}">
                    <a16:creationId xmlns:a16="http://schemas.microsoft.com/office/drawing/2014/main" id="{819ED642-BF66-A94A-97DC-306DF96BBFDF}"/>
                  </a:ext>
                </a:extLst>
              </p:cNvPr>
              <p:cNvGrpSpPr>
                <a:grpSpLocks/>
              </p:cNvGrpSpPr>
              <p:nvPr/>
            </p:nvGrpSpPr>
            <p:grpSpPr bwMode="auto">
              <a:xfrm>
                <a:off x="152" y="1285"/>
                <a:ext cx="681" cy="154"/>
                <a:chOff x="504" y="3523"/>
                <a:chExt cx="681" cy="154"/>
              </a:xfrm>
            </p:grpSpPr>
            <p:grpSp>
              <p:nvGrpSpPr>
                <p:cNvPr id="1391" name="Group 410">
                  <a:extLst>
                    <a:ext uri="{FF2B5EF4-FFF2-40B4-BE49-F238E27FC236}">
                      <a16:creationId xmlns:a16="http://schemas.microsoft.com/office/drawing/2014/main" id="{27961D25-0616-CA42-9129-0E007FA92F84}"/>
                    </a:ext>
                  </a:extLst>
                </p:cNvPr>
                <p:cNvGrpSpPr>
                  <a:grpSpLocks/>
                </p:cNvGrpSpPr>
                <p:nvPr/>
              </p:nvGrpSpPr>
              <p:grpSpPr bwMode="auto">
                <a:xfrm>
                  <a:off x="623" y="3523"/>
                  <a:ext cx="492" cy="154"/>
                  <a:chOff x="723" y="3453"/>
                  <a:chExt cx="492" cy="154"/>
                </a:xfrm>
              </p:grpSpPr>
              <p:grpSp>
                <p:nvGrpSpPr>
                  <p:cNvPr id="1395" name="Group 411">
                    <a:extLst>
                      <a:ext uri="{FF2B5EF4-FFF2-40B4-BE49-F238E27FC236}">
                        <a16:creationId xmlns:a16="http://schemas.microsoft.com/office/drawing/2014/main" id="{88AB7FD9-A804-4E47-8E9D-B9E88C6B0354}"/>
                      </a:ext>
                    </a:extLst>
                  </p:cNvPr>
                  <p:cNvGrpSpPr>
                    <a:grpSpLocks/>
                  </p:cNvGrpSpPr>
                  <p:nvPr/>
                </p:nvGrpSpPr>
                <p:grpSpPr bwMode="auto">
                  <a:xfrm>
                    <a:off x="836" y="3453"/>
                    <a:ext cx="379" cy="154"/>
                    <a:chOff x="836" y="3305"/>
                    <a:chExt cx="379" cy="154"/>
                  </a:xfrm>
                </p:grpSpPr>
                <p:grpSp>
                  <p:nvGrpSpPr>
                    <p:cNvPr id="1398" name="Group 412">
                      <a:extLst>
                        <a:ext uri="{FF2B5EF4-FFF2-40B4-BE49-F238E27FC236}">
                          <a16:creationId xmlns:a16="http://schemas.microsoft.com/office/drawing/2014/main" id="{D14E5602-12F4-B74A-8804-5BC51007E9F1}"/>
                        </a:ext>
                      </a:extLst>
                    </p:cNvPr>
                    <p:cNvGrpSpPr>
                      <a:grpSpLocks/>
                    </p:cNvGrpSpPr>
                    <p:nvPr/>
                  </p:nvGrpSpPr>
                  <p:grpSpPr bwMode="auto">
                    <a:xfrm>
                      <a:off x="890" y="3305"/>
                      <a:ext cx="325" cy="154"/>
                      <a:chOff x="844" y="3337"/>
                      <a:chExt cx="325" cy="154"/>
                    </a:xfrm>
                  </p:grpSpPr>
                  <p:sp>
                    <p:nvSpPr>
                      <p:cNvPr id="1402" name="Rectangle 413">
                        <a:extLst>
                          <a:ext uri="{FF2B5EF4-FFF2-40B4-BE49-F238E27FC236}">
                            <a16:creationId xmlns:a16="http://schemas.microsoft.com/office/drawing/2014/main" id="{1538BE46-64CA-5D4A-8631-B40DF60A8733}"/>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3" name="Text Box 414">
                        <a:extLst>
                          <a:ext uri="{FF2B5EF4-FFF2-40B4-BE49-F238E27FC236}">
                            <a16:creationId xmlns:a16="http://schemas.microsoft.com/office/drawing/2014/main" id="{98BC5D4F-31BF-2A4D-8E15-113129FDE3D3}"/>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399" name="Group 415">
                      <a:extLst>
                        <a:ext uri="{FF2B5EF4-FFF2-40B4-BE49-F238E27FC236}">
                          <a16:creationId xmlns:a16="http://schemas.microsoft.com/office/drawing/2014/main" id="{F8E7AA7B-7457-2048-A1CB-FCD0F323A5AD}"/>
                        </a:ext>
                      </a:extLst>
                    </p:cNvPr>
                    <p:cNvGrpSpPr>
                      <a:grpSpLocks/>
                    </p:cNvGrpSpPr>
                    <p:nvPr/>
                  </p:nvGrpSpPr>
                  <p:grpSpPr bwMode="auto">
                    <a:xfrm>
                      <a:off x="836" y="3334"/>
                      <a:ext cx="354" cy="94"/>
                      <a:chOff x="836" y="3334"/>
                      <a:chExt cx="354" cy="94"/>
                    </a:xfrm>
                  </p:grpSpPr>
                  <p:sp>
                    <p:nvSpPr>
                      <p:cNvPr id="1400" name="Rectangle 416">
                        <a:extLst>
                          <a:ext uri="{FF2B5EF4-FFF2-40B4-BE49-F238E27FC236}">
                            <a16:creationId xmlns:a16="http://schemas.microsoft.com/office/drawing/2014/main" id="{9A530D9A-28C0-DA45-B8C2-416245B60655}"/>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01" name="Rectangle 417">
                        <a:extLst>
                          <a:ext uri="{FF2B5EF4-FFF2-40B4-BE49-F238E27FC236}">
                            <a16:creationId xmlns:a16="http://schemas.microsoft.com/office/drawing/2014/main" id="{E8D004B1-9E38-DB47-9093-6438F10B136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396" name="Rectangle 418">
                    <a:extLst>
                      <a:ext uri="{FF2B5EF4-FFF2-40B4-BE49-F238E27FC236}">
                        <a16:creationId xmlns:a16="http://schemas.microsoft.com/office/drawing/2014/main" id="{51FC546D-DB83-D444-A1E1-5B29F5568ADE}"/>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7" name="Rectangle 419">
                    <a:extLst>
                      <a:ext uri="{FF2B5EF4-FFF2-40B4-BE49-F238E27FC236}">
                        <a16:creationId xmlns:a16="http://schemas.microsoft.com/office/drawing/2014/main" id="{1EE5FD5E-781E-E945-A579-35AC91704AB4}"/>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392" name="Rectangle 420">
                  <a:extLst>
                    <a:ext uri="{FF2B5EF4-FFF2-40B4-BE49-F238E27FC236}">
                      <a16:creationId xmlns:a16="http://schemas.microsoft.com/office/drawing/2014/main" id="{CC7E642E-916D-4741-8C6E-2D74E8F4EA75}"/>
                    </a:ext>
                  </a:extLst>
                </p:cNvPr>
                <p:cNvSpPr>
                  <a:spLocks noChangeArrowheads="1"/>
                </p:cNvSpPr>
                <p:nvPr/>
              </p:nvSpPr>
              <p:spPr bwMode="auto">
                <a:xfrm>
                  <a:off x="517" y="3545"/>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3" name="Rectangle 421">
                  <a:extLst>
                    <a:ext uri="{FF2B5EF4-FFF2-40B4-BE49-F238E27FC236}">
                      <a16:creationId xmlns:a16="http://schemas.microsoft.com/office/drawing/2014/main" id="{3CD93751-BB57-E447-9D5E-3A454DEA4791}"/>
                    </a:ext>
                  </a:extLst>
                </p:cNvPr>
                <p:cNvSpPr>
                  <a:spLocks noChangeArrowheads="1"/>
                </p:cNvSpPr>
                <p:nvPr/>
              </p:nvSpPr>
              <p:spPr bwMode="auto">
                <a:xfrm>
                  <a:off x="1115" y="3544"/>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94" name="Rectangle 422">
                  <a:extLst>
                    <a:ext uri="{FF2B5EF4-FFF2-40B4-BE49-F238E27FC236}">
                      <a16:creationId xmlns:a16="http://schemas.microsoft.com/office/drawing/2014/main" id="{9BFC2B4B-48CE-FA4B-944F-9260DEDC6905}"/>
                    </a:ext>
                  </a:extLst>
                </p:cNvPr>
                <p:cNvSpPr>
                  <a:spLocks noChangeArrowheads="1"/>
                </p:cNvSpPr>
                <p:nvPr/>
              </p:nvSpPr>
              <p:spPr bwMode="auto">
                <a:xfrm>
                  <a:off x="504" y="3529"/>
                  <a:ext cx="681" cy="138"/>
                </a:xfrm>
                <a:prstGeom prst="rect">
                  <a:avLst/>
                </a:prstGeom>
                <a:noFill/>
                <a:ln w="9525">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384" name="Group 423">
              <a:extLst>
                <a:ext uri="{FF2B5EF4-FFF2-40B4-BE49-F238E27FC236}">
                  <a16:creationId xmlns:a16="http://schemas.microsoft.com/office/drawing/2014/main" id="{56B3D7BE-60AE-B744-BD7F-65431AF8A627}"/>
                </a:ext>
              </a:extLst>
            </p:cNvPr>
            <p:cNvGrpSpPr>
              <a:grpSpLocks/>
            </p:cNvGrpSpPr>
            <p:nvPr/>
          </p:nvGrpSpPr>
          <p:grpSpPr bwMode="auto">
            <a:xfrm>
              <a:off x="2517" y="3555"/>
              <a:ext cx="325" cy="154"/>
              <a:chOff x="844" y="3337"/>
              <a:chExt cx="325" cy="154"/>
            </a:xfrm>
          </p:grpSpPr>
          <p:sp>
            <p:nvSpPr>
              <p:cNvPr id="1385" name="Rectangle 424">
                <a:extLst>
                  <a:ext uri="{FF2B5EF4-FFF2-40B4-BE49-F238E27FC236}">
                    <a16:creationId xmlns:a16="http://schemas.microsoft.com/office/drawing/2014/main" id="{078E811A-5E74-2C43-9551-F7CA4814E1D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386" name="Text Box 425">
                <a:extLst>
                  <a:ext uri="{FF2B5EF4-FFF2-40B4-BE49-F238E27FC236}">
                    <a16:creationId xmlns:a16="http://schemas.microsoft.com/office/drawing/2014/main" id="{C98D3C61-0CBD-0E48-9913-A3ACE809D1F0}"/>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grpSp>
        <p:nvGrpSpPr>
          <p:cNvPr id="1417" name="Group 477">
            <a:extLst>
              <a:ext uri="{FF2B5EF4-FFF2-40B4-BE49-F238E27FC236}">
                <a16:creationId xmlns:a16="http://schemas.microsoft.com/office/drawing/2014/main" id="{211C3B45-DEF5-3748-8F2C-7B72A758CBEC}"/>
              </a:ext>
            </a:extLst>
          </p:cNvPr>
          <p:cNvGrpSpPr>
            <a:grpSpLocks/>
          </p:cNvGrpSpPr>
          <p:nvPr/>
        </p:nvGrpSpPr>
        <p:grpSpPr bwMode="auto">
          <a:xfrm>
            <a:off x="177800" y="1639888"/>
            <a:ext cx="1081088" cy="1016000"/>
            <a:chOff x="2256" y="3531"/>
            <a:chExt cx="681" cy="640"/>
          </a:xfrm>
        </p:grpSpPr>
        <p:grpSp>
          <p:nvGrpSpPr>
            <p:cNvPr id="1418" name="Group 321">
              <a:extLst>
                <a:ext uri="{FF2B5EF4-FFF2-40B4-BE49-F238E27FC236}">
                  <a16:creationId xmlns:a16="http://schemas.microsoft.com/office/drawing/2014/main" id="{51DFE365-F84E-B542-A999-2F3E40E5DFC5}"/>
                </a:ext>
              </a:extLst>
            </p:cNvPr>
            <p:cNvGrpSpPr>
              <a:grpSpLocks/>
            </p:cNvGrpSpPr>
            <p:nvPr/>
          </p:nvGrpSpPr>
          <p:grpSpPr bwMode="auto">
            <a:xfrm>
              <a:off x="2482" y="3684"/>
              <a:ext cx="379" cy="154"/>
              <a:chOff x="740" y="3209"/>
              <a:chExt cx="379" cy="154"/>
            </a:xfrm>
          </p:grpSpPr>
          <p:grpSp>
            <p:nvGrpSpPr>
              <p:cNvPr id="1446" name="Group 322">
                <a:extLst>
                  <a:ext uri="{FF2B5EF4-FFF2-40B4-BE49-F238E27FC236}">
                    <a16:creationId xmlns:a16="http://schemas.microsoft.com/office/drawing/2014/main" id="{FF5F03F3-DB12-2D40-BC2F-D32AB1400F47}"/>
                  </a:ext>
                </a:extLst>
              </p:cNvPr>
              <p:cNvGrpSpPr>
                <a:grpSpLocks/>
              </p:cNvGrpSpPr>
              <p:nvPr/>
            </p:nvGrpSpPr>
            <p:grpSpPr bwMode="auto">
              <a:xfrm>
                <a:off x="794" y="3209"/>
                <a:ext cx="325" cy="154"/>
                <a:chOff x="844" y="3337"/>
                <a:chExt cx="325" cy="154"/>
              </a:xfrm>
            </p:grpSpPr>
            <p:sp>
              <p:nvSpPr>
                <p:cNvPr id="1449" name="Rectangle 323">
                  <a:extLst>
                    <a:ext uri="{FF2B5EF4-FFF2-40B4-BE49-F238E27FC236}">
                      <a16:creationId xmlns:a16="http://schemas.microsoft.com/office/drawing/2014/main" id="{A5F0BBB9-9229-8B40-9DA3-EC3C89CAD9B0}"/>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0" name="Text Box 324">
                  <a:extLst>
                    <a:ext uri="{FF2B5EF4-FFF2-40B4-BE49-F238E27FC236}">
                      <a16:creationId xmlns:a16="http://schemas.microsoft.com/office/drawing/2014/main" id="{27765596-C3DB-9A4F-821F-F5B670F90A1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sp>
            <p:nvSpPr>
              <p:cNvPr id="1447" name="Rectangle 325">
                <a:extLst>
                  <a:ext uri="{FF2B5EF4-FFF2-40B4-BE49-F238E27FC236}">
                    <a16:creationId xmlns:a16="http://schemas.microsoft.com/office/drawing/2014/main" id="{ADED085D-E105-DD45-9113-079F9044A135}"/>
                  </a:ext>
                </a:extLst>
              </p:cNvPr>
              <p:cNvSpPr>
                <a:spLocks noChangeArrowheads="1"/>
              </p:cNvSpPr>
              <p:nvPr/>
            </p:nvSpPr>
            <p:spPr bwMode="auto">
              <a:xfrm>
                <a:off x="750" y="3244"/>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8" name="Rectangle 326">
                <a:extLst>
                  <a:ext uri="{FF2B5EF4-FFF2-40B4-BE49-F238E27FC236}">
                    <a16:creationId xmlns:a16="http://schemas.microsoft.com/office/drawing/2014/main" id="{A856D64F-FDE8-0541-901B-7521D7AA7F12}"/>
                  </a:ext>
                </a:extLst>
              </p:cNvPr>
              <p:cNvSpPr>
                <a:spLocks noChangeArrowheads="1"/>
              </p:cNvSpPr>
              <p:nvPr/>
            </p:nvSpPr>
            <p:spPr bwMode="auto">
              <a:xfrm>
                <a:off x="740" y="3238"/>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19" name="Group 327">
              <a:extLst>
                <a:ext uri="{FF2B5EF4-FFF2-40B4-BE49-F238E27FC236}">
                  <a16:creationId xmlns:a16="http://schemas.microsoft.com/office/drawing/2014/main" id="{87D9BB31-BDC2-DB42-B051-33D199432978}"/>
                </a:ext>
              </a:extLst>
            </p:cNvPr>
            <p:cNvGrpSpPr>
              <a:grpSpLocks/>
            </p:cNvGrpSpPr>
            <p:nvPr/>
          </p:nvGrpSpPr>
          <p:grpSpPr bwMode="auto">
            <a:xfrm>
              <a:off x="2482" y="3844"/>
              <a:ext cx="379" cy="154"/>
              <a:chOff x="836" y="3305"/>
              <a:chExt cx="379" cy="154"/>
            </a:xfrm>
          </p:grpSpPr>
          <p:grpSp>
            <p:nvGrpSpPr>
              <p:cNvPr id="1440" name="Group 328">
                <a:extLst>
                  <a:ext uri="{FF2B5EF4-FFF2-40B4-BE49-F238E27FC236}">
                    <a16:creationId xmlns:a16="http://schemas.microsoft.com/office/drawing/2014/main" id="{834AC66A-2ADC-614D-AFB0-B60FCC706AAD}"/>
                  </a:ext>
                </a:extLst>
              </p:cNvPr>
              <p:cNvGrpSpPr>
                <a:grpSpLocks/>
              </p:cNvGrpSpPr>
              <p:nvPr/>
            </p:nvGrpSpPr>
            <p:grpSpPr bwMode="auto">
              <a:xfrm>
                <a:off x="890" y="3305"/>
                <a:ext cx="325" cy="154"/>
                <a:chOff x="844" y="3337"/>
                <a:chExt cx="325" cy="154"/>
              </a:xfrm>
            </p:grpSpPr>
            <p:sp>
              <p:nvSpPr>
                <p:cNvPr id="1444" name="Rectangle 329">
                  <a:extLst>
                    <a:ext uri="{FF2B5EF4-FFF2-40B4-BE49-F238E27FC236}">
                      <a16:creationId xmlns:a16="http://schemas.microsoft.com/office/drawing/2014/main" id="{E68B387B-1AE2-364D-93EE-781BBE6CBBC2}"/>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5" name="Text Box 330">
                  <a:extLst>
                    <a:ext uri="{FF2B5EF4-FFF2-40B4-BE49-F238E27FC236}">
                      <a16:creationId xmlns:a16="http://schemas.microsoft.com/office/drawing/2014/main" id="{C35B73DB-836E-4544-A452-72E2DD434847}"/>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41" name="Group 331">
                <a:extLst>
                  <a:ext uri="{FF2B5EF4-FFF2-40B4-BE49-F238E27FC236}">
                    <a16:creationId xmlns:a16="http://schemas.microsoft.com/office/drawing/2014/main" id="{271D17BC-6EB1-CB4F-AC93-B1D6D5DB19E8}"/>
                  </a:ext>
                </a:extLst>
              </p:cNvPr>
              <p:cNvGrpSpPr>
                <a:grpSpLocks/>
              </p:cNvGrpSpPr>
              <p:nvPr/>
            </p:nvGrpSpPr>
            <p:grpSpPr bwMode="auto">
              <a:xfrm>
                <a:off x="836" y="3334"/>
                <a:ext cx="354" cy="94"/>
                <a:chOff x="836" y="3334"/>
                <a:chExt cx="354" cy="94"/>
              </a:xfrm>
            </p:grpSpPr>
            <p:sp>
              <p:nvSpPr>
                <p:cNvPr id="1442" name="Rectangle 332">
                  <a:extLst>
                    <a:ext uri="{FF2B5EF4-FFF2-40B4-BE49-F238E27FC236}">
                      <a16:creationId xmlns:a16="http://schemas.microsoft.com/office/drawing/2014/main" id="{30B08293-1768-064C-B8D7-62AD59137305}"/>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43" name="Rectangle 333">
                  <a:extLst>
                    <a:ext uri="{FF2B5EF4-FFF2-40B4-BE49-F238E27FC236}">
                      <a16:creationId xmlns:a16="http://schemas.microsoft.com/office/drawing/2014/main" id="{471AE46F-12CE-3E43-A551-BD371717F674}"/>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420" name="Group 334">
              <a:extLst>
                <a:ext uri="{FF2B5EF4-FFF2-40B4-BE49-F238E27FC236}">
                  <a16:creationId xmlns:a16="http://schemas.microsoft.com/office/drawing/2014/main" id="{1826B60C-86D4-BF49-8F23-9B303D150D8D}"/>
                </a:ext>
              </a:extLst>
            </p:cNvPr>
            <p:cNvGrpSpPr>
              <a:grpSpLocks/>
            </p:cNvGrpSpPr>
            <p:nvPr/>
          </p:nvGrpSpPr>
          <p:grpSpPr bwMode="auto">
            <a:xfrm>
              <a:off x="2369" y="3858"/>
              <a:ext cx="480" cy="112"/>
              <a:chOff x="627" y="3377"/>
              <a:chExt cx="480" cy="112"/>
            </a:xfrm>
          </p:grpSpPr>
          <p:sp>
            <p:nvSpPr>
              <p:cNvPr id="1438" name="Rectangle 335">
                <a:extLst>
                  <a:ext uri="{FF2B5EF4-FFF2-40B4-BE49-F238E27FC236}">
                    <a16:creationId xmlns:a16="http://schemas.microsoft.com/office/drawing/2014/main" id="{43BF521B-C604-944A-8712-1E6D618DD6F1}"/>
                  </a:ext>
                </a:extLst>
              </p:cNvPr>
              <p:cNvSpPr>
                <a:spLocks noChangeArrowheads="1"/>
              </p:cNvSpPr>
              <p:nvPr/>
            </p:nvSpPr>
            <p:spPr bwMode="auto">
              <a:xfrm>
                <a:off x="636" y="3388"/>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9" name="Rectangle 336">
                <a:extLst>
                  <a:ext uri="{FF2B5EF4-FFF2-40B4-BE49-F238E27FC236}">
                    <a16:creationId xmlns:a16="http://schemas.microsoft.com/office/drawing/2014/main" id="{5DD50717-750D-C440-911C-0F048BF11E3F}"/>
                  </a:ext>
                </a:extLst>
              </p:cNvPr>
              <p:cNvSpPr>
                <a:spLocks noChangeArrowheads="1"/>
              </p:cNvSpPr>
              <p:nvPr/>
            </p:nvSpPr>
            <p:spPr bwMode="auto">
              <a:xfrm>
                <a:off x="627" y="3377"/>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nvGrpSpPr>
            <p:cNvPr id="1421" name="Group 360">
              <a:extLst>
                <a:ext uri="{FF2B5EF4-FFF2-40B4-BE49-F238E27FC236}">
                  <a16:creationId xmlns:a16="http://schemas.microsoft.com/office/drawing/2014/main" id="{E57035F4-47DE-374E-88DF-0E40274A1BE8}"/>
                </a:ext>
              </a:extLst>
            </p:cNvPr>
            <p:cNvGrpSpPr>
              <a:grpSpLocks/>
            </p:cNvGrpSpPr>
            <p:nvPr/>
          </p:nvGrpSpPr>
          <p:grpSpPr bwMode="auto">
            <a:xfrm>
              <a:off x="2534" y="3531"/>
              <a:ext cx="325" cy="154"/>
              <a:chOff x="844" y="3337"/>
              <a:chExt cx="325" cy="154"/>
            </a:xfrm>
          </p:grpSpPr>
          <p:sp>
            <p:nvSpPr>
              <p:cNvPr id="1436" name="Rectangle 361">
                <a:extLst>
                  <a:ext uri="{FF2B5EF4-FFF2-40B4-BE49-F238E27FC236}">
                    <a16:creationId xmlns:a16="http://schemas.microsoft.com/office/drawing/2014/main" id="{A4B5DAF7-F3AE-4E49-882A-B6B9DF79467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7" name="Text Box 362">
                <a:extLst>
                  <a:ext uri="{FF2B5EF4-FFF2-40B4-BE49-F238E27FC236}">
                    <a16:creationId xmlns:a16="http://schemas.microsoft.com/office/drawing/2014/main" id="{A6FC6CE1-9969-BB45-B842-8352A46F9443}"/>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22" name="Group 461">
              <a:extLst>
                <a:ext uri="{FF2B5EF4-FFF2-40B4-BE49-F238E27FC236}">
                  <a16:creationId xmlns:a16="http://schemas.microsoft.com/office/drawing/2014/main" id="{945F125E-4877-4C4F-B8B3-80B0B4558002}"/>
                </a:ext>
              </a:extLst>
            </p:cNvPr>
            <p:cNvGrpSpPr>
              <a:grpSpLocks/>
            </p:cNvGrpSpPr>
            <p:nvPr/>
          </p:nvGrpSpPr>
          <p:grpSpPr bwMode="auto">
            <a:xfrm>
              <a:off x="2256" y="4017"/>
              <a:ext cx="681" cy="154"/>
              <a:chOff x="-341" y="3180"/>
              <a:chExt cx="681" cy="154"/>
            </a:xfrm>
          </p:grpSpPr>
          <p:sp>
            <p:nvSpPr>
              <p:cNvPr id="1423" name="Rectangle 457">
                <a:extLst>
                  <a:ext uri="{FF2B5EF4-FFF2-40B4-BE49-F238E27FC236}">
                    <a16:creationId xmlns:a16="http://schemas.microsoft.com/office/drawing/2014/main" id="{96F48ABE-9A07-9745-8CD8-1838BDF3E5B4}"/>
                  </a:ext>
                </a:extLst>
              </p:cNvPr>
              <p:cNvSpPr>
                <a:spLocks noChangeArrowheads="1"/>
              </p:cNvSpPr>
              <p:nvPr/>
            </p:nvSpPr>
            <p:spPr bwMode="auto">
              <a:xfrm>
                <a:off x="-341" y="3186"/>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24" name="Group 445">
                <a:extLst>
                  <a:ext uri="{FF2B5EF4-FFF2-40B4-BE49-F238E27FC236}">
                    <a16:creationId xmlns:a16="http://schemas.microsoft.com/office/drawing/2014/main" id="{1AC9A35B-D88E-304C-8099-6944F5F11299}"/>
                  </a:ext>
                </a:extLst>
              </p:cNvPr>
              <p:cNvGrpSpPr>
                <a:grpSpLocks/>
              </p:cNvGrpSpPr>
              <p:nvPr/>
            </p:nvGrpSpPr>
            <p:grpSpPr bwMode="auto">
              <a:xfrm>
                <a:off x="-222" y="3180"/>
                <a:ext cx="492" cy="154"/>
                <a:chOff x="723" y="3453"/>
                <a:chExt cx="492" cy="154"/>
              </a:xfrm>
            </p:grpSpPr>
            <p:grpSp>
              <p:nvGrpSpPr>
                <p:cNvPr id="1427" name="Group 446">
                  <a:extLst>
                    <a:ext uri="{FF2B5EF4-FFF2-40B4-BE49-F238E27FC236}">
                      <a16:creationId xmlns:a16="http://schemas.microsoft.com/office/drawing/2014/main" id="{DB702BD7-8957-2C44-A226-AF80D4754C7E}"/>
                    </a:ext>
                  </a:extLst>
                </p:cNvPr>
                <p:cNvGrpSpPr>
                  <a:grpSpLocks/>
                </p:cNvGrpSpPr>
                <p:nvPr/>
              </p:nvGrpSpPr>
              <p:grpSpPr bwMode="auto">
                <a:xfrm>
                  <a:off x="836" y="3453"/>
                  <a:ext cx="379" cy="154"/>
                  <a:chOff x="836" y="3305"/>
                  <a:chExt cx="379" cy="154"/>
                </a:xfrm>
              </p:grpSpPr>
              <p:grpSp>
                <p:nvGrpSpPr>
                  <p:cNvPr id="1430" name="Group 447">
                    <a:extLst>
                      <a:ext uri="{FF2B5EF4-FFF2-40B4-BE49-F238E27FC236}">
                        <a16:creationId xmlns:a16="http://schemas.microsoft.com/office/drawing/2014/main" id="{F6B64FB3-38BD-6B4E-8E78-9C99B1A82B65}"/>
                      </a:ext>
                    </a:extLst>
                  </p:cNvPr>
                  <p:cNvGrpSpPr>
                    <a:grpSpLocks/>
                  </p:cNvGrpSpPr>
                  <p:nvPr/>
                </p:nvGrpSpPr>
                <p:grpSpPr bwMode="auto">
                  <a:xfrm>
                    <a:off x="890" y="3305"/>
                    <a:ext cx="325" cy="154"/>
                    <a:chOff x="844" y="3337"/>
                    <a:chExt cx="325" cy="154"/>
                  </a:xfrm>
                </p:grpSpPr>
                <p:sp>
                  <p:nvSpPr>
                    <p:cNvPr id="1434" name="Rectangle 448">
                      <a:extLst>
                        <a:ext uri="{FF2B5EF4-FFF2-40B4-BE49-F238E27FC236}">
                          <a16:creationId xmlns:a16="http://schemas.microsoft.com/office/drawing/2014/main" id="{F1F639F6-C05B-494B-8B4D-1888EBE26A49}"/>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5" name="Text Box 449">
                      <a:extLst>
                        <a:ext uri="{FF2B5EF4-FFF2-40B4-BE49-F238E27FC236}">
                          <a16:creationId xmlns:a16="http://schemas.microsoft.com/office/drawing/2014/main" id="{949DB487-3E28-E144-AC2C-1C40E26D3345}"/>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31" name="Group 450">
                    <a:extLst>
                      <a:ext uri="{FF2B5EF4-FFF2-40B4-BE49-F238E27FC236}">
                        <a16:creationId xmlns:a16="http://schemas.microsoft.com/office/drawing/2014/main" id="{6E6B73B0-D0C2-7D46-92E5-29ADF12876D1}"/>
                      </a:ext>
                    </a:extLst>
                  </p:cNvPr>
                  <p:cNvGrpSpPr>
                    <a:grpSpLocks/>
                  </p:cNvGrpSpPr>
                  <p:nvPr/>
                </p:nvGrpSpPr>
                <p:grpSpPr bwMode="auto">
                  <a:xfrm>
                    <a:off x="836" y="3334"/>
                    <a:ext cx="354" cy="94"/>
                    <a:chOff x="836" y="3334"/>
                    <a:chExt cx="354" cy="94"/>
                  </a:xfrm>
                </p:grpSpPr>
                <p:sp>
                  <p:nvSpPr>
                    <p:cNvPr id="1432" name="Rectangle 451">
                      <a:extLst>
                        <a:ext uri="{FF2B5EF4-FFF2-40B4-BE49-F238E27FC236}">
                          <a16:creationId xmlns:a16="http://schemas.microsoft.com/office/drawing/2014/main" id="{4C610DFE-363B-F74F-BA64-A87F67D852D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33" name="Rectangle 452">
                      <a:extLst>
                        <a:ext uri="{FF2B5EF4-FFF2-40B4-BE49-F238E27FC236}">
                          <a16:creationId xmlns:a16="http://schemas.microsoft.com/office/drawing/2014/main" id="{86A71122-100D-224A-9DBF-53DE8D970F33}"/>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428" name="Rectangle 453">
                  <a:extLst>
                    <a:ext uri="{FF2B5EF4-FFF2-40B4-BE49-F238E27FC236}">
                      <a16:creationId xmlns:a16="http://schemas.microsoft.com/office/drawing/2014/main" id="{9BCD973F-4C32-9E44-994F-5153EE8D0375}"/>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9" name="Rectangle 454">
                  <a:extLst>
                    <a:ext uri="{FF2B5EF4-FFF2-40B4-BE49-F238E27FC236}">
                      <a16:creationId xmlns:a16="http://schemas.microsoft.com/office/drawing/2014/main" id="{852A6FFA-C875-754E-8259-955A85131090}"/>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25" name="Rectangle 455">
                <a:extLst>
                  <a:ext uri="{FF2B5EF4-FFF2-40B4-BE49-F238E27FC236}">
                    <a16:creationId xmlns:a16="http://schemas.microsoft.com/office/drawing/2014/main" id="{86F66628-5236-984B-B9C7-68FAFC46A06B}"/>
                  </a:ext>
                </a:extLst>
              </p:cNvPr>
              <p:cNvSpPr>
                <a:spLocks noChangeArrowheads="1"/>
              </p:cNvSpPr>
              <p:nvPr/>
            </p:nvSpPr>
            <p:spPr bwMode="auto">
              <a:xfrm>
                <a:off x="-328" y="3202"/>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26" name="Rectangle 456">
                <a:extLst>
                  <a:ext uri="{FF2B5EF4-FFF2-40B4-BE49-F238E27FC236}">
                    <a16:creationId xmlns:a16="http://schemas.microsoft.com/office/drawing/2014/main" id="{7831360A-68BA-9C48-8798-45611A8924A9}"/>
                  </a:ext>
                </a:extLst>
              </p:cNvPr>
              <p:cNvSpPr>
                <a:spLocks noChangeArrowheads="1"/>
              </p:cNvSpPr>
              <p:nvPr/>
            </p:nvSpPr>
            <p:spPr bwMode="auto">
              <a:xfrm>
                <a:off x="270" y="3201"/>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grpSp>
        <p:nvGrpSpPr>
          <p:cNvPr id="1451" name="Group 462">
            <a:extLst>
              <a:ext uri="{FF2B5EF4-FFF2-40B4-BE49-F238E27FC236}">
                <a16:creationId xmlns:a16="http://schemas.microsoft.com/office/drawing/2014/main" id="{0D9DBC59-E587-F447-95DB-826B98FC265E}"/>
              </a:ext>
            </a:extLst>
          </p:cNvPr>
          <p:cNvGrpSpPr>
            <a:grpSpLocks/>
          </p:cNvGrpSpPr>
          <p:nvPr/>
        </p:nvGrpSpPr>
        <p:grpSpPr bwMode="auto">
          <a:xfrm>
            <a:off x="668338" y="5013325"/>
            <a:ext cx="1081087" cy="244475"/>
            <a:chOff x="-341" y="3180"/>
            <a:chExt cx="681" cy="154"/>
          </a:xfrm>
        </p:grpSpPr>
        <p:sp>
          <p:nvSpPr>
            <p:cNvPr id="1452" name="Rectangle 463">
              <a:extLst>
                <a:ext uri="{FF2B5EF4-FFF2-40B4-BE49-F238E27FC236}">
                  <a16:creationId xmlns:a16="http://schemas.microsoft.com/office/drawing/2014/main" id="{A49E1639-B461-5B40-A731-1377E431558B}"/>
                </a:ext>
              </a:extLst>
            </p:cNvPr>
            <p:cNvSpPr>
              <a:spLocks noChangeArrowheads="1"/>
            </p:cNvSpPr>
            <p:nvPr/>
          </p:nvSpPr>
          <p:spPr bwMode="auto">
            <a:xfrm>
              <a:off x="-341" y="3186"/>
              <a:ext cx="681" cy="138"/>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nvGrpSpPr>
            <p:cNvPr id="1453" name="Group 464">
              <a:extLst>
                <a:ext uri="{FF2B5EF4-FFF2-40B4-BE49-F238E27FC236}">
                  <a16:creationId xmlns:a16="http://schemas.microsoft.com/office/drawing/2014/main" id="{D5FA2E0E-0A78-F049-BE06-25BFB15F0DB1}"/>
                </a:ext>
              </a:extLst>
            </p:cNvPr>
            <p:cNvGrpSpPr>
              <a:grpSpLocks/>
            </p:cNvGrpSpPr>
            <p:nvPr/>
          </p:nvGrpSpPr>
          <p:grpSpPr bwMode="auto">
            <a:xfrm>
              <a:off x="-222" y="3180"/>
              <a:ext cx="492" cy="154"/>
              <a:chOff x="723" y="3453"/>
              <a:chExt cx="492" cy="154"/>
            </a:xfrm>
          </p:grpSpPr>
          <p:grpSp>
            <p:nvGrpSpPr>
              <p:cNvPr id="1456" name="Group 465">
                <a:extLst>
                  <a:ext uri="{FF2B5EF4-FFF2-40B4-BE49-F238E27FC236}">
                    <a16:creationId xmlns:a16="http://schemas.microsoft.com/office/drawing/2014/main" id="{8A2C9457-2B63-E445-A642-A19BC33E7DCD}"/>
                  </a:ext>
                </a:extLst>
              </p:cNvPr>
              <p:cNvGrpSpPr>
                <a:grpSpLocks/>
              </p:cNvGrpSpPr>
              <p:nvPr/>
            </p:nvGrpSpPr>
            <p:grpSpPr bwMode="auto">
              <a:xfrm>
                <a:off x="836" y="3453"/>
                <a:ext cx="379" cy="154"/>
                <a:chOff x="836" y="3305"/>
                <a:chExt cx="379" cy="154"/>
              </a:xfrm>
            </p:grpSpPr>
            <p:grpSp>
              <p:nvGrpSpPr>
                <p:cNvPr id="1459" name="Group 466">
                  <a:extLst>
                    <a:ext uri="{FF2B5EF4-FFF2-40B4-BE49-F238E27FC236}">
                      <a16:creationId xmlns:a16="http://schemas.microsoft.com/office/drawing/2014/main" id="{0ED7C792-6D2F-7244-AE5D-4733C0D41C0A}"/>
                    </a:ext>
                  </a:extLst>
                </p:cNvPr>
                <p:cNvGrpSpPr>
                  <a:grpSpLocks/>
                </p:cNvGrpSpPr>
                <p:nvPr/>
              </p:nvGrpSpPr>
              <p:grpSpPr bwMode="auto">
                <a:xfrm>
                  <a:off x="890" y="3305"/>
                  <a:ext cx="325" cy="154"/>
                  <a:chOff x="844" y="3337"/>
                  <a:chExt cx="325" cy="154"/>
                </a:xfrm>
              </p:grpSpPr>
              <p:sp>
                <p:nvSpPr>
                  <p:cNvPr id="1463" name="Rectangle 467">
                    <a:extLst>
                      <a:ext uri="{FF2B5EF4-FFF2-40B4-BE49-F238E27FC236}">
                        <a16:creationId xmlns:a16="http://schemas.microsoft.com/office/drawing/2014/main" id="{AB75B8C7-1B46-B54B-BDB3-1BAFD73A477B}"/>
                      </a:ext>
                    </a:extLst>
                  </p:cNvPr>
                  <p:cNvSpPr>
                    <a:spLocks noChangeArrowheads="1"/>
                  </p:cNvSpPr>
                  <p:nvPr/>
                </p:nvSpPr>
                <p:spPr bwMode="auto">
                  <a:xfrm>
                    <a:off x="889" y="3370"/>
                    <a:ext cx="245" cy="86"/>
                  </a:xfrm>
                  <a:prstGeom prst="rect">
                    <a:avLst/>
                  </a:prstGeom>
                  <a:solidFill>
                    <a:srgbClr val="FF0000"/>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4" name="Text Box 468">
                    <a:extLst>
                      <a:ext uri="{FF2B5EF4-FFF2-40B4-BE49-F238E27FC236}">
                        <a16:creationId xmlns:a16="http://schemas.microsoft.com/office/drawing/2014/main" id="{F3F7FB78-D532-E842-8C80-77FEABCA4D3F}"/>
                      </a:ext>
                    </a:extLst>
                  </p:cNvPr>
                  <p:cNvSpPr txBox="1">
                    <a:spLocks noChangeArrowheads="1"/>
                  </p:cNvSpPr>
                  <p:nvPr/>
                </p:nvSpPr>
                <p:spPr bwMode="auto">
                  <a:xfrm>
                    <a:off x="844" y="3337"/>
                    <a:ext cx="325" cy="15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Arial" charset="0"/>
                        <a:ea typeface="ＭＳ Ｐゴシック" charset="0"/>
                      </a:rPr>
                      <a:t>HTTP</a:t>
                    </a:r>
                  </a:p>
                </p:txBody>
              </p:sp>
            </p:grpSp>
            <p:grpSp>
              <p:nvGrpSpPr>
                <p:cNvPr id="1460" name="Group 469">
                  <a:extLst>
                    <a:ext uri="{FF2B5EF4-FFF2-40B4-BE49-F238E27FC236}">
                      <a16:creationId xmlns:a16="http://schemas.microsoft.com/office/drawing/2014/main" id="{416C1FF9-E113-504D-9EE2-4327347FD8CF}"/>
                    </a:ext>
                  </a:extLst>
                </p:cNvPr>
                <p:cNvGrpSpPr>
                  <a:grpSpLocks/>
                </p:cNvGrpSpPr>
                <p:nvPr/>
              </p:nvGrpSpPr>
              <p:grpSpPr bwMode="auto">
                <a:xfrm>
                  <a:off x="836" y="3334"/>
                  <a:ext cx="354" cy="94"/>
                  <a:chOff x="836" y="3334"/>
                  <a:chExt cx="354" cy="94"/>
                </a:xfrm>
              </p:grpSpPr>
              <p:sp>
                <p:nvSpPr>
                  <p:cNvPr id="1461" name="Rectangle 470">
                    <a:extLst>
                      <a:ext uri="{FF2B5EF4-FFF2-40B4-BE49-F238E27FC236}">
                        <a16:creationId xmlns:a16="http://schemas.microsoft.com/office/drawing/2014/main" id="{DE3A100E-198F-E448-AA6A-4DF941945BBA}"/>
                      </a:ext>
                    </a:extLst>
                  </p:cNvPr>
                  <p:cNvSpPr>
                    <a:spLocks noChangeArrowheads="1"/>
                  </p:cNvSpPr>
                  <p:nvPr/>
                </p:nvSpPr>
                <p:spPr bwMode="auto">
                  <a:xfrm>
                    <a:off x="846" y="3340"/>
                    <a:ext cx="88" cy="82"/>
                  </a:xfrm>
                  <a:prstGeom prst="rect">
                    <a:avLst/>
                  </a:prstGeom>
                  <a:solidFill>
                    <a:srgbClr val="00CC99"/>
                  </a:solidFill>
                  <a:ln w="9525">
                    <a:solidFill>
                      <a:srgbClr val="FFFFFF"/>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62" name="Rectangle 471">
                    <a:extLst>
                      <a:ext uri="{FF2B5EF4-FFF2-40B4-BE49-F238E27FC236}">
                        <a16:creationId xmlns:a16="http://schemas.microsoft.com/office/drawing/2014/main" id="{A7D239DD-5743-5846-B6BE-3318EA79F347}"/>
                      </a:ext>
                    </a:extLst>
                  </p:cNvPr>
                  <p:cNvSpPr>
                    <a:spLocks noChangeArrowheads="1"/>
                  </p:cNvSpPr>
                  <p:nvPr/>
                </p:nvSpPr>
                <p:spPr bwMode="auto">
                  <a:xfrm>
                    <a:off x="836" y="3334"/>
                    <a:ext cx="354" cy="94"/>
                  </a:xfrm>
                  <a:prstGeom prst="rect">
                    <a:avLst/>
                  </a:prstGeom>
                  <a:noFill/>
                  <a:ln w="9525">
                    <a:solidFill>
                      <a:srgbClr val="00CC99"/>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grpSp>
          <p:sp>
            <p:nvSpPr>
              <p:cNvPr id="1457" name="Rectangle 472">
                <a:extLst>
                  <a:ext uri="{FF2B5EF4-FFF2-40B4-BE49-F238E27FC236}">
                    <a16:creationId xmlns:a16="http://schemas.microsoft.com/office/drawing/2014/main" id="{731ADE56-4682-664C-BC51-BB88883F01FB}"/>
                  </a:ext>
                </a:extLst>
              </p:cNvPr>
              <p:cNvSpPr>
                <a:spLocks noChangeArrowheads="1"/>
              </p:cNvSpPr>
              <p:nvPr/>
            </p:nvSpPr>
            <p:spPr bwMode="auto">
              <a:xfrm>
                <a:off x="732" y="3484"/>
                <a:ext cx="96" cy="93"/>
              </a:xfrm>
              <a:prstGeom prst="rect">
                <a:avLst/>
              </a:prstGeom>
              <a:solidFill>
                <a:srgbClr val="3333CC"/>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8" name="Rectangle 473">
                <a:extLst>
                  <a:ext uri="{FF2B5EF4-FFF2-40B4-BE49-F238E27FC236}">
                    <a16:creationId xmlns:a16="http://schemas.microsoft.com/office/drawing/2014/main" id="{547100D8-7A3A-1D41-9B15-FFBF05B773C7}"/>
                  </a:ext>
                </a:extLst>
              </p:cNvPr>
              <p:cNvSpPr>
                <a:spLocks noChangeArrowheads="1"/>
              </p:cNvSpPr>
              <p:nvPr/>
            </p:nvSpPr>
            <p:spPr bwMode="auto">
              <a:xfrm>
                <a:off x="723" y="3473"/>
                <a:ext cx="480" cy="112"/>
              </a:xfrm>
              <a:prstGeom prst="rect">
                <a:avLst/>
              </a:prstGeom>
              <a:noFill/>
              <a:ln w="9525">
                <a:solidFill>
                  <a:srgbClr val="3333CC"/>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sp>
          <p:nvSpPr>
            <p:cNvPr id="1454" name="Rectangle 474">
              <a:extLst>
                <a:ext uri="{FF2B5EF4-FFF2-40B4-BE49-F238E27FC236}">
                  <a16:creationId xmlns:a16="http://schemas.microsoft.com/office/drawing/2014/main" id="{886DAE83-F1EB-BC48-B19C-265C33E86DBC}"/>
                </a:ext>
              </a:extLst>
            </p:cNvPr>
            <p:cNvSpPr>
              <a:spLocks noChangeArrowheads="1"/>
            </p:cNvSpPr>
            <p:nvPr/>
          </p:nvSpPr>
          <p:spPr bwMode="auto">
            <a:xfrm>
              <a:off x="-328" y="3202"/>
              <a:ext cx="94"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sp>
          <p:nvSpPr>
            <p:cNvPr id="1455" name="Rectangle 475">
              <a:extLst>
                <a:ext uri="{FF2B5EF4-FFF2-40B4-BE49-F238E27FC236}">
                  <a16:creationId xmlns:a16="http://schemas.microsoft.com/office/drawing/2014/main" id="{E6874F5F-698C-3C4C-B3C1-75898F0DDF21}"/>
                </a:ext>
              </a:extLst>
            </p:cNvPr>
            <p:cNvSpPr>
              <a:spLocks noChangeArrowheads="1"/>
            </p:cNvSpPr>
            <p:nvPr/>
          </p:nvSpPr>
          <p:spPr bwMode="auto">
            <a:xfrm>
              <a:off x="270" y="3201"/>
              <a:ext cx="60" cy="108"/>
            </a:xfrm>
            <a:prstGeom prst="rect">
              <a:avLst/>
            </a:prstGeom>
            <a:solidFill>
              <a:srgbClr val="0000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endParaRPr>
            </a:p>
          </p:txBody>
        </p:sp>
      </p:grpSp>
      <p:pic>
        <p:nvPicPr>
          <p:cNvPr id="1465" name="Picture 478">
            <a:extLst>
              <a:ext uri="{FF2B5EF4-FFF2-40B4-BE49-F238E27FC236}">
                <a16:creationId xmlns:a16="http://schemas.microsoft.com/office/drawing/2014/main" id="{D1685B0C-7F85-E147-A4EA-AFA2AE2151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4776" y="2632037"/>
            <a:ext cx="639182" cy="395101"/>
          </a:xfrm>
          <a:prstGeom prst="rect">
            <a:avLst/>
          </a:prstGeom>
          <a:noFill/>
          <a:ln w="1905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466" name="Rectangle 480">
            <a:extLst>
              <a:ext uri="{FF2B5EF4-FFF2-40B4-BE49-F238E27FC236}">
                <a16:creationId xmlns:a16="http://schemas.microsoft.com/office/drawing/2014/main" id="{E8C6E2EE-B2B4-8144-9BCC-BFAF064D134F}"/>
              </a:ext>
            </a:extLst>
          </p:cNvPr>
          <p:cNvSpPr>
            <a:spLocks noChangeArrowheads="1"/>
          </p:cNvSpPr>
          <p:nvPr/>
        </p:nvSpPr>
        <p:spPr bwMode="auto">
          <a:xfrm>
            <a:off x="2344747" y="1988349"/>
            <a:ext cx="2595553" cy="536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marL="238125" indent="-187325" eaLnBrk="0" fontAlgn="base" hangingPunct="0">
              <a:lnSpc>
                <a:spcPct val="90000"/>
              </a:lnSpc>
              <a:spcBef>
                <a:spcPct val="20000"/>
              </a:spcBef>
              <a:spcAft>
                <a:spcPct val="0"/>
              </a:spcAft>
              <a:buClr>
                <a:srgbClr val="000099"/>
              </a:buClr>
              <a:buSzPct val="100000"/>
              <a:buFont typeface="Wingdings" charset="2"/>
              <a:buChar char="§"/>
              <a:defRPr/>
            </a:pPr>
            <a:r>
              <a:rPr lang="en-US" sz="2000" dirty="0">
                <a:solidFill>
                  <a:srgbClr val="000000"/>
                </a:solidFill>
                <a:ea typeface="ＭＳ Ｐゴシック" charset="0"/>
              </a:rPr>
              <a:t>web page </a:t>
            </a:r>
            <a:r>
              <a:rPr lang="en-US" sz="2000" i="1" dirty="0">
                <a:solidFill>
                  <a:srgbClr val="C00000"/>
                </a:solidFill>
                <a:ea typeface="ＭＳ Ｐゴシック" charset="0"/>
              </a:rPr>
              <a:t>finally (!!!) </a:t>
            </a:r>
            <a:r>
              <a:rPr lang="en-US" sz="2000" dirty="0">
                <a:solidFill>
                  <a:srgbClr val="000000"/>
                </a:solidFill>
                <a:ea typeface="ＭＳ Ｐゴシック" charset="0"/>
              </a:rPr>
              <a:t>displayed</a:t>
            </a:r>
          </a:p>
        </p:txBody>
      </p:sp>
    </p:spTree>
    <p:extLst>
      <p:ext uri="{BB962C8B-B14F-4D97-AF65-F5344CB8AC3E}">
        <p14:creationId xmlns:p14="http://schemas.microsoft.com/office/powerpoint/2010/main" val="50428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33"/>
                                        </p:tgtEl>
                                        <p:attrNameLst>
                                          <p:attrName>style.visibility</p:attrName>
                                        </p:attrNameLst>
                                      </p:cBhvr>
                                      <p:to>
                                        <p:strVal val="visible"/>
                                      </p:to>
                                    </p:set>
                                    <p:animEffect transition="in" filter="wipe(down)">
                                      <p:cBhvr>
                                        <p:cTn id="7" dur="500"/>
                                        <p:tgtEl>
                                          <p:spTgt spid="53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25"/>
                                        </p:tgtEl>
                                        <p:attrNameLst>
                                          <p:attrName>style.visibility</p:attrName>
                                        </p:attrNameLst>
                                      </p:cBhvr>
                                      <p:to>
                                        <p:strVal val="visible"/>
                                      </p:to>
                                    </p:set>
                                    <p:animEffect transition="in" filter="wipe(up)">
                                      <p:cBhvr>
                                        <p:cTn id="11" dur="500"/>
                                        <p:tgtEl>
                                          <p:spTgt spid="1325"/>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725"/>
                                        </p:tgtEl>
                                        <p:attrNameLst>
                                          <p:attrName>style.visibility</p:attrName>
                                        </p:attrNameLst>
                                      </p:cBhvr>
                                      <p:to>
                                        <p:strVal val="visible"/>
                                      </p:to>
                                    </p:set>
                                    <p:animEffect transition="in" filter="wipe(down)">
                                      <p:cBhvr>
                                        <p:cTn id="15" dur="1000"/>
                                        <p:tgtEl>
                                          <p:spTgt spid="72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336"/>
                                        </p:tgtEl>
                                        <p:attrNameLst>
                                          <p:attrName>style.visibility</p:attrName>
                                        </p:attrNameLst>
                                      </p:cBhvr>
                                      <p:to>
                                        <p:strVal val="visible"/>
                                      </p:to>
                                    </p:set>
                                    <p:animEffect transition="in" filter="wipe(up)">
                                      <p:cBhvr>
                                        <p:cTn id="20" dur="500"/>
                                        <p:tgtEl>
                                          <p:spTgt spid="13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1330"/>
                                        </p:tgtEl>
                                        <p:attrNameLst>
                                          <p:attrName>style.visibility</p:attrName>
                                        </p:attrNameLst>
                                      </p:cBhvr>
                                      <p:to>
                                        <p:strVal val="visible"/>
                                      </p:to>
                                    </p:set>
                                    <p:animEffect transition="in" filter="dissolve">
                                      <p:cBhvr>
                                        <p:cTn id="23" dur="500"/>
                                        <p:tgtEl>
                                          <p:spTgt spid="133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368"/>
                                        </p:tgtEl>
                                        <p:attrNameLst>
                                          <p:attrName>style.visibility</p:attrName>
                                        </p:attrNameLst>
                                      </p:cBhvr>
                                      <p:to>
                                        <p:strVal val="visible"/>
                                      </p:to>
                                    </p:set>
                                  </p:childTnLst>
                                </p:cTn>
                              </p:par>
                              <p:par>
                                <p:cTn id="28" presetID="9" presetClass="entr" presetSubtype="0" fill="hold" grpId="0" nodeType="withEffect">
                                  <p:stCondLst>
                                    <p:cond delay="0"/>
                                  </p:stCondLst>
                                  <p:childTnLst>
                                    <p:set>
                                      <p:cBhvr>
                                        <p:cTn id="29" dur="1" fill="hold">
                                          <p:stCondLst>
                                            <p:cond delay="0"/>
                                          </p:stCondLst>
                                        </p:cTn>
                                        <p:tgtEl>
                                          <p:spTgt spid="1331"/>
                                        </p:tgtEl>
                                        <p:attrNameLst>
                                          <p:attrName>style.visibility</p:attrName>
                                        </p:attrNameLst>
                                      </p:cBhvr>
                                      <p:to>
                                        <p:strVal val="visible"/>
                                      </p:to>
                                    </p:set>
                                    <p:animEffect transition="in" filter="dissolve">
                                      <p:cBhvr>
                                        <p:cTn id="30" dur="500"/>
                                        <p:tgtEl>
                                          <p:spTgt spid="1331"/>
                                        </p:tgtEl>
                                      </p:cBhvr>
                                    </p:animEffect>
                                  </p:childTnLst>
                                </p:cTn>
                              </p:par>
                              <p:par>
                                <p:cTn id="31" presetID="9" presetClass="exit" presetSubtype="0" fill="hold" nodeType="withEffect">
                                  <p:stCondLst>
                                    <p:cond delay="0"/>
                                  </p:stCondLst>
                                  <p:childTnLst>
                                    <p:animEffect transition="out" filter="dissolve">
                                      <p:cBhvr>
                                        <p:cTn id="32" dur="500"/>
                                        <p:tgtEl>
                                          <p:spTgt spid="1336"/>
                                        </p:tgtEl>
                                      </p:cBhvr>
                                    </p:animEffect>
                                    <p:set>
                                      <p:cBhvr>
                                        <p:cTn id="33" dur="1" fill="hold">
                                          <p:stCondLst>
                                            <p:cond delay="499"/>
                                          </p:stCondLst>
                                        </p:cTn>
                                        <p:tgtEl>
                                          <p:spTgt spid="1336"/>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325"/>
                                        </p:tgtEl>
                                      </p:cBhvr>
                                    </p:animEffect>
                                    <p:set>
                                      <p:cBhvr>
                                        <p:cTn id="36" dur="1" fill="hold">
                                          <p:stCondLst>
                                            <p:cond delay="499"/>
                                          </p:stCondLst>
                                        </p:cTn>
                                        <p:tgtEl>
                                          <p:spTgt spid="1325"/>
                                        </p:tgtEl>
                                        <p:attrNameLst>
                                          <p:attrName>style.visibility</p:attrName>
                                        </p:attrNameLst>
                                      </p:cBhvr>
                                      <p:to>
                                        <p:strVal val="hidden"/>
                                      </p:to>
                                    </p:set>
                                  </p:childTnLst>
                                </p:cTn>
                              </p:par>
                            </p:childTnLst>
                          </p:cTn>
                        </p:par>
                        <p:par>
                          <p:cTn id="37" fill="hold">
                            <p:stCondLst>
                              <p:cond delay="500"/>
                            </p:stCondLst>
                            <p:childTnLst>
                              <p:par>
                                <p:cTn id="38" presetID="0" presetClass="path" presetSubtype="0" accel="50000" decel="50000" fill="hold" nodeType="afterEffect">
                                  <p:stCondLst>
                                    <p:cond delay="0"/>
                                  </p:stCondLst>
                                  <p:childTnLst>
                                    <p:animMotion origin="layout" path="M 3.75E-6 -4.44444E-6 L 3.75E-6 0.07338 L 0.29205 0.06899 L 0.19596 0.25764 L 0.41562 0.11088 L 0.26731 0.51227 C 0.18945 0.51459 0.11744 0.50787 0.03971 0.50996 L 0.03971 0.38079 " pathEditMode="relative" rAng="0" ptsTypes="AAAAAAAA">
                                      <p:cBhvr>
                                        <p:cTn id="39" dur="3000" fill="hold"/>
                                        <p:tgtEl>
                                          <p:spTgt spid="1368"/>
                                        </p:tgtEl>
                                        <p:attrNameLst>
                                          <p:attrName>ppt_x</p:attrName>
                                          <p:attrName>ppt_y</p:attrName>
                                        </p:attrNameLst>
                                      </p:cBhvr>
                                      <p:rCtr x="20781" y="25625"/>
                                    </p:animMotion>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1382"/>
                                        </p:tgtEl>
                                        <p:attrNameLst>
                                          <p:attrName>style.visibility</p:attrName>
                                        </p:attrNameLst>
                                      </p:cBhvr>
                                      <p:to>
                                        <p:strVal val="visible"/>
                                      </p:to>
                                    </p:set>
                                    <p:animEffect transition="in" filter="wipe(down)">
                                      <p:cBhvr>
                                        <p:cTn id="44" dur="500"/>
                                        <p:tgtEl>
                                          <p:spTgt spid="1382"/>
                                        </p:tgtEl>
                                      </p:cBhvr>
                                    </p:animEffect>
                                  </p:childTnLst>
                                </p:cTn>
                              </p:par>
                              <p:par>
                                <p:cTn id="45" presetID="9" presetClass="exit" presetSubtype="0" fill="hold" nodeType="withEffect">
                                  <p:stCondLst>
                                    <p:cond delay="0"/>
                                  </p:stCondLst>
                                  <p:childTnLst>
                                    <p:animEffect transition="out" filter="dissolve">
                                      <p:cBhvr>
                                        <p:cTn id="46" dur="500"/>
                                        <p:tgtEl>
                                          <p:spTgt spid="1368"/>
                                        </p:tgtEl>
                                      </p:cBhvr>
                                    </p:animEffect>
                                    <p:set>
                                      <p:cBhvr>
                                        <p:cTn id="47" dur="1" fill="hold">
                                          <p:stCondLst>
                                            <p:cond delay="499"/>
                                          </p:stCondLst>
                                        </p:cTn>
                                        <p:tgtEl>
                                          <p:spTgt spid="136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9" presetClass="exit" presetSubtype="0" fill="hold" nodeType="clickEffect">
                                  <p:stCondLst>
                                    <p:cond delay="0"/>
                                  </p:stCondLst>
                                  <p:childTnLst>
                                    <p:animEffect transition="out" filter="dissolve">
                                      <p:cBhvr>
                                        <p:cTn id="51" dur="500"/>
                                        <p:tgtEl>
                                          <p:spTgt spid="1382"/>
                                        </p:tgtEl>
                                      </p:cBhvr>
                                    </p:animEffect>
                                    <p:set>
                                      <p:cBhvr>
                                        <p:cTn id="52" dur="1" fill="hold">
                                          <p:stCondLst>
                                            <p:cond delay="499"/>
                                          </p:stCondLst>
                                        </p:cTn>
                                        <p:tgtEl>
                                          <p:spTgt spid="1382"/>
                                        </p:tgtEl>
                                        <p:attrNameLst>
                                          <p:attrName>style.visibility</p:attrName>
                                        </p:attrNameLst>
                                      </p:cBhvr>
                                      <p:to>
                                        <p:strVal val="hidden"/>
                                      </p:to>
                                    </p:set>
                                  </p:childTnLst>
                                </p:cTn>
                              </p:par>
                            </p:childTnLst>
                          </p:cTn>
                        </p:par>
                        <p:par>
                          <p:cTn id="53" fill="hold">
                            <p:stCondLst>
                              <p:cond delay="500"/>
                            </p:stCondLst>
                            <p:childTnLst>
                              <p:par>
                                <p:cTn id="54" presetID="22" presetClass="entr" presetSubtype="1" fill="hold" nodeType="afterEffect">
                                  <p:stCondLst>
                                    <p:cond delay="0"/>
                                  </p:stCondLst>
                                  <p:childTnLst>
                                    <p:set>
                                      <p:cBhvr>
                                        <p:cTn id="55" dur="1" fill="hold">
                                          <p:stCondLst>
                                            <p:cond delay="0"/>
                                          </p:stCondLst>
                                        </p:cTn>
                                        <p:tgtEl>
                                          <p:spTgt spid="1382"/>
                                        </p:tgtEl>
                                        <p:attrNameLst>
                                          <p:attrName>style.visibility</p:attrName>
                                        </p:attrNameLst>
                                      </p:cBhvr>
                                      <p:to>
                                        <p:strVal val="visible"/>
                                      </p:to>
                                    </p:set>
                                    <p:animEffect transition="in" filter="wipe(up)">
                                      <p:cBhvr>
                                        <p:cTn id="56" dur="500"/>
                                        <p:tgtEl>
                                          <p:spTgt spid="1382"/>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335"/>
                                        </p:tgtEl>
                                        <p:attrNameLst>
                                          <p:attrName>style.visibility</p:attrName>
                                        </p:attrNameLst>
                                      </p:cBhvr>
                                      <p:to>
                                        <p:strVal val="visible"/>
                                      </p:to>
                                    </p:set>
                                    <p:animEffect transition="in" filter="dissolve">
                                      <p:cBhvr>
                                        <p:cTn id="59" dur="500"/>
                                        <p:tgtEl>
                                          <p:spTgt spid="1335"/>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nodeType="clickEffect">
                                  <p:stCondLst>
                                    <p:cond delay="0"/>
                                  </p:stCondLst>
                                  <p:childTnLst>
                                    <p:set>
                                      <p:cBhvr>
                                        <p:cTn id="63" dur="1" fill="hold">
                                          <p:stCondLst>
                                            <p:cond delay="0"/>
                                          </p:stCondLst>
                                        </p:cTn>
                                        <p:tgtEl>
                                          <p:spTgt spid="1451"/>
                                        </p:tgtEl>
                                        <p:attrNameLst>
                                          <p:attrName>style.visibility</p:attrName>
                                        </p:attrNameLst>
                                      </p:cBhvr>
                                      <p:to>
                                        <p:strVal val="visible"/>
                                      </p:to>
                                    </p:set>
                                    <p:animEffect transition="in" filter="dissolve">
                                      <p:cBhvr>
                                        <p:cTn id="64" dur="500"/>
                                        <p:tgtEl>
                                          <p:spTgt spid="1451"/>
                                        </p:tgtEl>
                                      </p:cBhvr>
                                    </p:animEffect>
                                  </p:childTnLst>
                                </p:cTn>
                              </p:par>
                              <p:par>
                                <p:cTn id="65" presetID="9" presetClass="exit" presetSubtype="0" fill="hold" nodeType="withEffect">
                                  <p:stCondLst>
                                    <p:cond delay="0"/>
                                  </p:stCondLst>
                                  <p:childTnLst>
                                    <p:animEffect transition="out" filter="dissolve">
                                      <p:cBhvr>
                                        <p:cTn id="66" dur="500"/>
                                        <p:tgtEl>
                                          <p:spTgt spid="1382"/>
                                        </p:tgtEl>
                                      </p:cBhvr>
                                    </p:animEffect>
                                    <p:set>
                                      <p:cBhvr>
                                        <p:cTn id="67" dur="1" fill="hold">
                                          <p:stCondLst>
                                            <p:cond delay="499"/>
                                          </p:stCondLst>
                                        </p:cTn>
                                        <p:tgtEl>
                                          <p:spTgt spid="1382"/>
                                        </p:tgtEl>
                                        <p:attrNameLst>
                                          <p:attrName>style.visibility</p:attrName>
                                        </p:attrNameLst>
                                      </p:cBhvr>
                                      <p:to>
                                        <p:strVal val="hidden"/>
                                      </p:to>
                                    </p:set>
                                  </p:childTnLst>
                                </p:cTn>
                              </p:par>
                            </p:childTnLst>
                          </p:cTn>
                        </p:par>
                        <p:par>
                          <p:cTn id="68" fill="hold">
                            <p:stCondLst>
                              <p:cond delay="500"/>
                            </p:stCondLst>
                            <p:childTnLst>
                              <p:par>
                                <p:cTn id="69" presetID="0" presetClass="path" presetSubtype="0" accel="50000" decel="50000" fill="hold" nodeType="afterEffect">
                                  <p:stCondLst>
                                    <p:cond delay="0"/>
                                  </p:stCondLst>
                                  <p:childTnLst>
                                    <p:animMotion origin="layout" path="M -0.00078 -0.00023 C -0.00078 0.03264 -0.00143 0.06598 -0.00143 0.09908 L 0.23477 0.09699 L 0.37122 -0.27083 L 0.15104 -0.11944 L 0.25 -0.31666 L -0.03529 -0.31481 C -0.03594 -0.33078 -0.03529 -0.34143 -0.03529 -0.36342 C -0.03529 -0.38263 -0.03893 -0.35995 -0.03893 -0.37939 " pathEditMode="relative" rAng="0" ptsTypes="AAAAAAAAA">
                                      <p:cBhvr>
                                        <p:cTn id="70" dur="3000" fill="hold"/>
                                        <p:tgtEl>
                                          <p:spTgt spid="1451"/>
                                        </p:tgtEl>
                                        <p:attrNameLst>
                                          <p:attrName>ppt_x</p:attrName>
                                          <p:attrName>ppt_y</p:attrName>
                                        </p:attrNameLst>
                                      </p:cBhvr>
                                      <p:rCtr x="16693" y="-14005"/>
                                    </p:animMotion>
                                  </p:childTnLst>
                                </p:cTn>
                              </p:par>
                              <p:par>
                                <p:cTn id="71" presetID="9" presetClass="entr" presetSubtype="0" fill="hold" grpId="0" nodeType="withEffect">
                                  <p:stCondLst>
                                    <p:cond delay="0"/>
                                  </p:stCondLst>
                                  <p:childTnLst>
                                    <p:set>
                                      <p:cBhvr>
                                        <p:cTn id="72" dur="1" fill="hold">
                                          <p:stCondLst>
                                            <p:cond delay="0"/>
                                          </p:stCondLst>
                                        </p:cTn>
                                        <p:tgtEl>
                                          <p:spTgt spid="1332"/>
                                        </p:tgtEl>
                                        <p:attrNameLst>
                                          <p:attrName>style.visibility</p:attrName>
                                        </p:attrNameLst>
                                      </p:cBhvr>
                                      <p:to>
                                        <p:strVal val="visible"/>
                                      </p:to>
                                    </p:set>
                                    <p:animEffect transition="in" filter="dissolve">
                                      <p:cBhvr>
                                        <p:cTn id="73" dur="500"/>
                                        <p:tgtEl>
                                          <p:spTgt spid="1332"/>
                                        </p:tgtEl>
                                      </p:cBhvr>
                                    </p:animEffect>
                                  </p:childTnLst>
                                </p:cTn>
                              </p:par>
                            </p:childTnLst>
                          </p:cTn>
                        </p:par>
                      </p:childTnLst>
                    </p:cTn>
                  </p:par>
                  <p:par>
                    <p:cTn id="74" fill="hold">
                      <p:stCondLst>
                        <p:cond delay="indefinite"/>
                      </p:stCondLst>
                      <p:childTnLst>
                        <p:par>
                          <p:cTn id="75" fill="hold">
                            <p:stCondLst>
                              <p:cond delay="0"/>
                            </p:stCondLst>
                            <p:childTnLst>
                              <p:par>
                                <p:cTn id="76" presetID="9" presetClass="exit" presetSubtype="0" fill="hold" nodeType="clickEffect">
                                  <p:stCondLst>
                                    <p:cond delay="0"/>
                                  </p:stCondLst>
                                  <p:childTnLst>
                                    <p:animEffect transition="out" filter="dissolve">
                                      <p:cBhvr>
                                        <p:cTn id="77" dur="500"/>
                                        <p:tgtEl>
                                          <p:spTgt spid="1451"/>
                                        </p:tgtEl>
                                      </p:cBhvr>
                                    </p:animEffect>
                                    <p:set>
                                      <p:cBhvr>
                                        <p:cTn id="78" dur="1" fill="hold">
                                          <p:stCondLst>
                                            <p:cond delay="499"/>
                                          </p:stCondLst>
                                        </p:cTn>
                                        <p:tgtEl>
                                          <p:spTgt spid="1451"/>
                                        </p:tgtEl>
                                        <p:attrNameLst>
                                          <p:attrName>style.visibility</p:attrName>
                                        </p:attrNameLst>
                                      </p:cBhvr>
                                      <p:to>
                                        <p:strVal val="hidden"/>
                                      </p:to>
                                    </p:set>
                                  </p:childTnLst>
                                </p:cTn>
                              </p:par>
                            </p:childTnLst>
                          </p:cTn>
                        </p:par>
                        <p:par>
                          <p:cTn id="79" fill="hold">
                            <p:stCondLst>
                              <p:cond delay="500"/>
                            </p:stCondLst>
                            <p:childTnLst>
                              <p:par>
                                <p:cTn id="80" presetID="22" presetClass="entr" presetSubtype="4" fill="hold" nodeType="afterEffect">
                                  <p:stCondLst>
                                    <p:cond delay="0"/>
                                  </p:stCondLst>
                                  <p:childTnLst>
                                    <p:set>
                                      <p:cBhvr>
                                        <p:cTn id="81" dur="1" fill="hold">
                                          <p:stCondLst>
                                            <p:cond delay="0"/>
                                          </p:stCondLst>
                                        </p:cTn>
                                        <p:tgtEl>
                                          <p:spTgt spid="1417"/>
                                        </p:tgtEl>
                                        <p:attrNameLst>
                                          <p:attrName>style.visibility</p:attrName>
                                        </p:attrNameLst>
                                      </p:cBhvr>
                                      <p:to>
                                        <p:strVal val="visible"/>
                                      </p:to>
                                    </p:set>
                                    <p:animEffect transition="in" filter="wipe(down)">
                                      <p:cBhvr>
                                        <p:cTn id="82" dur="500"/>
                                        <p:tgtEl>
                                          <p:spTgt spid="1417"/>
                                        </p:tgtEl>
                                      </p:cBhvr>
                                    </p:animEffect>
                                  </p:childTnLst>
                                </p:cTn>
                              </p:par>
                            </p:childTnLst>
                          </p:cTn>
                        </p:par>
                        <p:par>
                          <p:cTn id="83" fill="hold">
                            <p:stCondLst>
                              <p:cond delay="1000"/>
                            </p:stCondLst>
                            <p:childTnLst>
                              <p:par>
                                <p:cTn id="84" presetID="9" presetClass="entr" presetSubtype="0" fill="hold" nodeType="afterEffect">
                                  <p:stCondLst>
                                    <p:cond delay="0"/>
                                  </p:stCondLst>
                                  <p:childTnLst>
                                    <p:set>
                                      <p:cBhvr>
                                        <p:cTn id="85" dur="1" fill="hold">
                                          <p:stCondLst>
                                            <p:cond delay="0"/>
                                          </p:stCondLst>
                                        </p:cTn>
                                        <p:tgtEl>
                                          <p:spTgt spid="1465"/>
                                        </p:tgtEl>
                                        <p:attrNameLst>
                                          <p:attrName>style.visibility</p:attrName>
                                        </p:attrNameLst>
                                      </p:cBhvr>
                                      <p:to>
                                        <p:strVal val="visible"/>
                                      </p:to>
                                    </p:set>
                                    <p:animEffect transition="in" filter="dissolve">
                                      <p:cBhvr>
                                        <p:cTn id="86" dur="1000"/>
                                        <p:tgtEl>
                                          <p:spTgt spid="1465"/>
                                        </p:tgtEl>
                                      </p:cBhvr>
                                    </p:animEffect>
                                  </p:childTnLst>
                                </p:cTn>
                              </p:par>
                              <p:par>
                                <p:cTn id="87" presetID="1" presetClass="entr" presetSubtype="0" fill="hold" grpId="0" nodeType="withEffect">
                                  <p:stCondLst>
                                    <p:cond delay="0"/>
                                  </p:stCondLst>
                                  <p:childTnLst>
                                    <p:set>
                                      <p:cBhvr>
                                        <p:cTn id="88" dur="1" fill="hold">
                                          <p:stCondLst>
                                            <p:cond delay="0"/>
                                          </p:stCondLst>
                                        </p:cTn>
                                        <p:tgtEl>
                                          <p:spTgt spid="1466"/>
                                        </p:tgtEl>
                                        <p:attrNameLst>
                                          <p:attrName>style.visibility</p:attrName>
                                        </p:attrNameLst>
                                      </p:cBhvr>
                                      <p:to>
                                        <p:strVal val="visible"/>
                                      </p:to>
                                    </p:set>
                                  </p:childTnLst>
                                </p:cTn>
                              </p:par>
                            </p:childTnLst>
                          </p:cTn>
                        </p:par>
                        <p:par>
                          <p:cTn id="89" fill="hold">
                            <p:stCondLst>
                              <p:cond delay="2000"/>
                            </p:stCondLst>
                            <p:childTnLst>
                              <p:par>
                                <p:cTn id="90" presetID="9" presetClass="entr" presetSubtype="0" fill="hold" grpId="1" nodeType="afterEffect">
                                  <p:stCondLst>
                                    <p:cond delay="0"/>
                                  </p:stCondLst>
                                  <p:childTnLst>
                                    <p:set>
                                      <p:cBhvr>
                                        <p:cTn id="91" dur="1" fill="hold">
                                          <p:stCondLst>
                                            <p:cond delay="0"/>
                                          </p:stCondLst>
                                        </p:cTn>
                                        <p:tgtEl>
                                          <p:spTgt spid="1466"/>
                                        </p:tgtEl>
                                        <p:attrNameLst>
                                          <p:attrName>style.visibility</p:attrName>
                                        </p:attrNameLst>
                                      </p:cBhvr>
                                      <p:to>
                                        <p:strVal val="visible"/>
                                      </p:to>
                                    </p:set>
                                    <p:animEffect transition="in" filter="dissolve">
                                      <p:cBhvr>
                                        <p:cTn id="92" dur="500"/>
                                        <p:tgtEl>
                                          <p:spTgt spid="1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0" grpId="0"/>
      <p:bldP spid="1331" grpId="0"/>
      <p:bldP spid="1332" grpId="0"/>
      <p:bldP spid="1335" grpId="0"/>
      <p:bldP spid="1466" grpId="0"/>
      <p:bldP spid="146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672F9AB0-BFC2-5542-A40C-5E7B5EB25F2B}"/>
              </a:ext>
            </a:extLst>
          </p:cNvPr>
          <p:cNvGrpSpPr/>
          <p:nvPr/>
        </p:nvGrpSpPr>
        <p:grpSpPr>
          <a:xfrm>
            <a:off x="6859466" y="1579642"/>
            <a:ext cx="1654101" cy="2401887"/>
            <a:chOff x="3457903" y="1592254"/>
            <a:chExt cx="1654101" cy="2401887"/>
          </a:xfrm>
        </p:grpSpPr>
        <p:sp>
          <p:nvSpPr>
            <p:cNvPr id="117" name="Rectangle 42">
              <a:extLst>
                <a:ext uri="{FF2B5EF4-FFF2-40B4-BE49-F238E27FC236}">
                  <a16:creationId xmlns:a16="http://schemas.microsoft.com/office/drawing/2014/main" id="{1AEEBA61-14FC-154D-88CA-B447B035949D}"/>
                </a:ext>
              </a:extLst>
            </p:cNvPr>
            <p:cNvSpPr>
              <a:spLocks noChangeArrowheads="1"/>
            </p:cNvSpPr>
            <p:nvPr/>
          </p:nvSpPr>
          <p:spPr bwMode="auto">
            <a:xfrm>
              <a:off x="3457903" y="1592254"/>
              <a:ext cx="1654101"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8" name="Rectangle 44">
              <a:extLst>
                <a:ext uri="{FF2B5EF4-FFF2-40B4-BE49-F238E27FC236}">
                  <a16:creationId xmlns:a16="http://schemas.microsoft.com/office/drawing/2014/main" id="{D0D47B06-FE3D-DA4E-A18A-5F4609A0AA92}"/>
                </a:ext>
              </a:extLst>
            </p:cNvPr>
            <p:cNvSpPr>
              <a:spLocks noChangeArrowheads="1"/>
            </p:cNvSpPr>
            <p:nvPr/>
          </p:nvSpPr>
          <p:spPr bwMode="auto">
            <a:xfrm>
              <a:off x="3992843" y="3517620"/>
              <a:ext cx="666750" cy="282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19" name="Rectangle 45">
              <a:extLst>
                <a:ext uri="{FF2B5EF4-FFF2-40B4-BE49-F238E27FC236}">
                  <a16:creationId xmlns:a16="http://schemas.microsoft.com/office/drawing/2014/main" id="{2220353A-A27E-5C4B-B042-109D641001A1}"/>
                </a:ext>
              </a:extLst>
            </p:cNvPr>
            <p:cNvSpPr>
              <a:spLocks noChangeArrowheads="1"/>
            </p:cNvSpPr>
            <p:nvPr/>
          </p:nvSpPr>
          <p:spPr bwMode="auto">
            <a:xfrm>
              <a:off x="3996418" y="293673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controller</a:t>
              </a:r>
            </a:p>
          </p:txBody>
        </p:sp>
        <p:sp>
          <p:nvSpPr>
            <p:cNvPr id="120" name="Text Box 46">
              <a:extLst>
                <a:ext uri="{FF2B5EF4-FFF2-40B4-BE49-F238E27FC236}">
                  <a16:creationId xmlns:a16="http://schemas.microsoft.com/office/drawing/2014/main" id="{000F374E-6915-074D-8BA8-C296E4FB3100}"/>
                </a:ext>
              </a:extLst>
            </p:cNvPr>
            <p:cNvSpPr txBox="1">
              <a:spLocks noChangeArrowheads="1"/>
            </p:cNvSpPr>
            <p:nvPr/>
          </p:nvSpPr>
          <p:spPr bwMode="auto">
            <a:xfrm>
              <a:off x="3963393" y="3514379"/>
              <a:ext cx="7377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physical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121" name="Freeform 47">
              <a:extLst>
                <a:ext uri="{FF2B5EF4-FFF2-40B4-BE49-F238E27FC236}">
                  <a16:creationId xmlns:a16="http://schemas.microsoft.com/office/drawing/2014/main" id="{5722F489-9C55-474B-AD7B-3596A67F9C53}"/>
                </a:ext>
              </a:extLst>
            </p:cNvPr>
            <p:cNvSpPr>
              <a:spLocks/>
            </p:cNvSpPr>
            <p:nvPr/>
          </p:nvSpPr>
          <p:spPr bwMode="auto">
            <a:xfrm flipH="1">
              <a:off x="4297726" y="2473508"/>
              <a:ext cx="291334"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2" name="Line 48">
              <a:extLst>
                <a:ext uri="{FF2B5EF4-FFF2-40B4-BE49-F238E27FC236}">
                  <a16:creationId xmlns:a16="http://schemas.microsoft.com/office/drawing/2014/main" id="{11921392-3DC2-E44B-9184-34A0E05D1A51}"/>
                </a:ext>
              </a:extLst>
            </p:cNvPr>
            <p:cNvSpPr>
              <a:spLocks noChangeShapeType="1"/>
            </p:cNvSpPr>
            <p:nvPr/>
          </p:nvSpPr>
          <p:spPr bwMode="auto">
            <a:xfrm>
              <a:off x="3643959" y="2628755"/>
              <a:ext cx="13589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3" name="Line 49">
              <a:extLst>
                <a:ext uri="{FF2B5EF4-FFF2-40B4-BE49-F238E27FC236}">
                  <a16:creationId xmlns:a16="http://schemas.microsoft.com/office/drawing/2014/main" id="{BAFE9A46-B07B-0D46-BF9D-A127CF0FC1F6}"/>
                </a:ext>
              </a:extLst>
            </p:cNvPr>
            <p:cNvSpPr>
              <a:spLocks noChangeShapeType="1"/>
            </p:cNvSpPr>
            <p:nvPr/>
          </p:nvSpPr>
          <p:spPr bwMode="auto">
            <a:xfrm flipV="1">
              <a:off x="4182165" y="2631881"/>
              <a:ext cx="0" cy="3000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4" name="Rectangle 50">
              <a:extLst>
                <a:ext uri="{FF2B5EF4-FFF2-40B4-BE49-F238E27FC236}">
                  <a16:creationId xmlns:a16="http://schemas.microsoft.com/office/drawing/2014/main" id="{B42296AE-5EDB-CB41-A8A8-F256FE98406B}"/>
                </a:ext>
              </a:extLst>
            </p:cNvPr>
            <p:cNvSpPr>
              <a:spLocks noChangeArrowheads="1"/>
            </p:cNvSpPr>
            <p:nvPr/>
          </p:nvSpPr>
          <p:spPr bwMode="auto">
            <a:xfrm>
              <a:off x="3536392" y="1927519"/>
              <a:ext cx="657225" cy="519112"/>
            </a:xfrm>
            <a:prstGeom prst="rect">
              <a:avLst/>
            </a:prstGeom>
            <a:solidFill>
              <a:srgbClr val="FFFFFF"/>
            </a:solidFill>
            <a:ln w="12700">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memory</a:t>
              </a:r>
            </a:p>
          </p:txBody>
        </p:sp>
        <p:sp>
          <p:nvSpPr>
            <p:cNvPr id="125" name="Rectangle 51">
              <a:extLst>
                <a:ext uri="{FF2B5EF4-FFF2-40B4-BE49-F238E27FC236}">
                  <a16:creationId xmlns:a16="http://schemas.microsoft.com/office/drawing/2014/main" id="{A0530BD1-8578-7749-A8F2-514C1E6AFDF1}"/>
                </a:ext>
              </a:extLst>
            </p:cNvPr>
            <p:cNvSpPr>
              <a:spLocks noChangeArrowheads="1"/>
            </p:cNvSpPr>
            <p:nvPr/>
          </p:nvSpPr>
          <p:spPr bwMode="auto">
            <a:xfrm>
              <a:off x="4351984" y="1939780"/>
              <a:ext cx="657225" cy="519113"/>
            </a:xfrm>
            <a:prstGeom prst="rect">
              <a:avLst/>
            </a:prstGeom>
            <a:solidFill>
              <a:srgbClr val="FFFFFF"/>
            </a:solidFill>
            <a:ln w="28575">
              <a:solidFill>
                <a:srgbClr val="E4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126" name="Line 52">
              <a:extLst>
                <a:ext uri="{FF2B5EF4-FFF2-40B4-BE49-F238E27FC236}">
                  <a16:creationId xmlns:a16="http://schemas.microsoft.com/office/drawing/2014/main" id="{A3C7A151-EBC5-7E44-A73B-EC7BF250A222}"/>
                </a:ext>
              </a:extLst>
            </p:cNvPr>
            <p:cNvSpPr>
              <a:spLocks noChangeShapeType="1"/>
            </p:cNvSpPr>
            <p:nvPr/>
          </p:nvSpPr>
          <p:spPr bwMode="auto">
            <a:xfrm flipH="1" flipV="1">
              <a:off x="3836047" y="2458893"/>
              <a:ext cx="1587" cy="1698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7" name="Line 53">
              <a:extLst>
                <a:ext uri="{FF2B5EF4-FFF2-40B4-BE49-F238E27FC236}">
                  <a16:creationId xmlns:a16="http://schemas.microsoft.com/office/drawing/2014/main" id="{C4B99840-0FB7-CE42-8D34-DEC52118C37C}"/>
                </a:ext>
              </a:extLst>
            </p:cNvPr>
            <p:cNvSpPr>
              <a:spLocks noChangeShapeType="1"/>
            </p:cNvSpPr>
            <p:nvPr/>
          </p:nvSpPr>
          <p:spPr bwMode="auto">
            <a:xfrm flipH="1" flipV="1">
              <a:off x="4709172" y="2460480"/>
              <a:ext cx="1587" cy="1714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8" name="Line 55">
              <a:extLst>
                <a:ext uri="{FF2B5EF4-FFF2-40B4-BE49-F238E27FC236}">
                  <a16:creationId xmlns:a16="http://schemas.microsoft.com/office/drawing/2014/main" id="{68A743ED-4B58-E94D-83B1-E54D12545A09}"/>
                </a:ext>
              </a:extLst>
            </p:cNvPr>
            <p:cNvSpPr>
              <a:spLocks noChangeShapeType="1"/>
            </p:cNvSpPr>
            <p:nvPr/>
          </p:nvSpPr>
          <p:spPr bwMode="auto">
            <a:xfrm flipH="1">
              <a:off x="4308787" y="3249620"/>
              <a:ext cx="4474" cy="356262"/>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129" name="Rectangle 43">
              <a:extLst>
                <a:ext uri="{FF2B5EF4-FFF2-40B4-BE49-F238E27FC236}">
                  <a16:creationId xmlns:a16="http://schemas.microsoft.com/office/drawing/2014/main" id="{0EC4FEFF-71C3-204E-942F-DF941FB471F2}"/>
                </a:ext>
              </a:extLst>
            </p:cNvPr>
            <p:cNvSpPr>
              <a:spLocks noChangeArrowheads="1"/>
            </p:cNvSpPr>
            <p:nvPr/>
          </p:nvSpPr>
          <p:spPr bwMode="auto">
            <a:xfrm>
              <a:off x="3718524" y="2820792"/>
              <a:ext cx="1122362" cy="1082675"/>
            </a:xfrm>
            <a:prstGeom prst="rect">
              <a:avLst/>
            </a:prstGeom>
            <a:noFill/>
            <a:ln w="28575">
              <a:solidFill>
                <a:srgbClr val="FF0000"/>
              </a:solidFill>
              <a:prstDash val="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938646" y="362678"/>
            <a:ext cx="10515600" cy="894622"/>
          </a:xfrm>
        </p:spPr>
        <p:txBody>
          <a:bodyPr>
            <a:normAutofit/>
          </a:bodyPr>
          <a:lstStyle/>
          <a:p>
            <a:r>
              <a:rPr lang="en-US" altLang="en-US" sz="5400" dirty="0">
                <a:cs typeface="Calibri" panose="020F0502020204030204" pitchFamily="34" charset="0"/>
              </a:rPr>
              <a:t>Interfaces communicating</a:t>
            </a:r>
            <a:endParaRPr lang="en-US" sz="5400" dirty="0"/>
          </a:p>
        </p:txBody>
      </p:sp>
      <p:grpSp>
        <p:nvGrpSpPr>
          <p:cNvPr id="10" name="Group 9">
            <a:extLst>
              <a:ext uri="{FF2B5EF4-FFF2-40B4-BE49-F238E27FC236}">
                <a16:creationId xmlns:a16="http://schemas.microsoft.com/office/drawing/2014/main" id="{2EA5E3C2-990E-9C41-AAAA-45311F46F06D}"/>
              </a:ext>
            </a:extLst>
          </p:cNvPr>
          <p:cNvGrpSpPr/>
          <p:nvPr/>
        </p:nvGrpSpPr>
        <p:grpSpPr>
          <a:xfrm>
            <a:off x="3386648" y="1585768"/>
            <a:ext cx="1709144" cy="2401887"/>
            <a:chOff x="3386648" y="1585768"/>
            <a:chExt cx="1709144" cy="2401887"/>
          </a:xfrm>
        </p:grpSpPr>
        <p:sp>
          <p:nvSpPr>
            <p:cNvPr id="340" name="Rectangle 42">
              <a:extLst>
                <a:ext uri="{FF2B5EF4-FFF2-40B4-BE49-F238E27FC236}">
                  <a16:creationId xmlns:a16="http://schemas.microsoft.com/office/drawing/2014/main" id="{08D16DCA-2F81-3142-8787-DCBB82571FB9}"/>
                </a:ext>
              </a:extLst>
            </p:cNvPr>
            <p:cNvSpPr>
              <a:spLocks noChangeArrowheads="1"/>
            </p:cNvSpPr>
            <p:nvPr/>
          </p:nvSpPr>
          <p:spPr bwMode="auto">
            <a:xfrm>
              <a:off x="3386648" y="1585768"/>
              <a:ext cx="1709144" cy="2401887"/>
            </a:xfrm>
            <a:prstGeom prst="rect">
              <a:avLst/>
            </a:prstGeom>
            <a:solidFill>
              <a:srgbClr val="FFFFFF"/>
            </a:solidFill>
            <a:ln w="9525">
              <a:solidFill>
                <a:srgbClr val="000000"/>
              </a:solidFill>
              <a:miter lim="800000"/>
              <a:headEnd/>
              <a:tailEnd/>
            </a:ln>
            <a:effectLst>
              <a:outerShdw blurRad="50800" dist="38100" dir="18900000" algn="bl"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2" name="Rectangle 44">
              <a:extLst>
                <a:ext uri="{FF2B5EF4-FFF2-40B4-BE49-F238E27FC236}">
                  <a16:creationId xmlns:a16="http://schemas.microsoft.com/office/drawing/2014/main" id="{4292A8DC-1EBA-E346-AA85-38C6822CAA62}"/>
                </a:ext>
              </a:extLst>
            </p:cNvPr>
            <p:cNvSpPr>
              <a:spLocks noChangeArrowheads="1"/>
            </p:cNvSpPr>
            <p:nvPr/>
          </p:nvSpPr>
          <p:spPr bwMode="auto">
            <a:xfrm>
              <a:off x="3837201" y="3524105"/>
              <a:ext cx="666750" cy="282575"/>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3" name="Rectangle 45">
              <a:extLst>
                <a:ext uri="{FF2B5EF4-FFF2-40B4-BE49-F238E27FC236}">
                  <a16:creationId xmlns:a16="http://schemas.microsoft.com/office/drawing/2014/main" id="{9AD0BC31-6A50-984F-86A3-3CA27EA7CD26}"/>
                </a:ext>
              </a:extLst>
            </p:cNvPr>
            <p:cNvSpPr>
              <a:spLocks noChangeArrowheads="1"/>
            </p:cNvSpPr>
            <p:nvPr/>
          </p:nvSpPr>
          <p:spPr bwMode="auto">
            <a:xfrm>
              <a:off x="3856453" y="293673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controller</a:t>
              </a:r>
            </a:p>
          </p:txBody>
        </p:sp>
        <p:sp>
          <p:nvSpPr>
            <p:cNvPr id="344" name="Text Box 46">
              <a:extLst>
                <a:ext uri="{FF2B5EF4-FFF2-40B4-BE49-F238E27FC236}">
                  <a16:creationId xmlns:a16="http://schemas.microsoft.com/office/drawing/2014/main" id="{0B7C150F-CB12-034D-8895-A7245A5D606B}"/>
                </a:ext>
              </a:extLst>
            </p:cNvPr>
            <p:cNvSpPr txBox="1">
              <a:spLocks noChangeArrowheads="1"/>
            </p:cNvSpPr>
            <p:nvPr/>
          </p:nvSpPr>
          <p:spPr bwMode="auto">
            <a:xfrm>
              <a:off x="3792993" y="3514379"/>
              <a:ext cx="737702"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rPr>
                <a:t>physical</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sp>
          <p:nvSpPr>
            <p:cNvPr id="345" name="Freeform 47">
              <a:extLst>
                <a:ext uri="{FF2B5EF4-FFF2-40B4-BE49-F238E27FC236}">
                  <a16:creationId xmlns:a16="http://schemas.microsoft.com/office/drawing/2014/main" id="{793E17F7-22E2-FF4D-8509-E82EDBE2D5AA}"/>
                </a:ext>
              </a:extLst>
            </p:cNvPr>
            <p:cNvSpPr>
              <a:spLocks/>
            </p:cNvSpPr>
            <p:nvPr/>
          </p:nvSpPr>
          <p:spPr bwMode="auto">
            <a:xfrm>
              <a:off x="3778897" y="2455718"/>
              <a:ext cx="326278" cy="460375"/>
            </a:xfrm>
            <a:custGeom>
              <a:avLst/>
              <a:gdLst>
                <a:gd name="T0" fmla="*/ 0 w 361"/>
                <a:gd name="T1" fmla="*/ 0 h 478"/>
                <a:gd name="T2" fmla="*/ 0 w 361"/>
                <a:gd name="T3" fmla="*/ 2147483647 h 478"/>
                <a:gd name="T4" fmla="*/ 2147483647 w 361"/>
                <a:gd name="T5" fmla="*/ 2147483647 h 478"/>
                <a:gd name="T6" fmla="*/ 2147483647 w 361"/>
                <a:gd name="T7" fmla="*/ 2147483647 h 4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61" h="478">
                  <a:moveTo>
                    <a:pt x="0" y="0"/>
                  </a:moveTo>
                  <a:lnTo>
                    <a:pt x="0" y="230"/>
                  </a:lnTo>
                  <a:lnTo>
                    <a:pt x="361" y="230"/>
                  </a:lnTo>
                  <a:lnTo>
                    <a:pt x="359" y="478"/>
                  </a:lnTo>
                </a:path>
              </a:pathLst>
            </a:custGeom>
            <a:noFill/>
            <a:ln w="38100" cmpd="sng">
              <a:solidFill>
                <a:srgbClr val="0000A8"/>
              </a:solidFill>
              <a:round/>
              <a:headEnd type="triangle" w="med" len="med"/>
              <a:tailEnd type="triangl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6" name="Line 48">
              <a:extLst>
                <a:ext uri="{FF2B5EF4-FFF2-40B4-BE49-F238E27FC236}">
                  <a16:creationId xmlns:a16="http://schemas.microsoft.com/office/drawing/2014/main" id="{07601B60-F87E-2F49-8A8E-1FF14E515D33}"/>
                </a:ext>
              </a:extLst>
            </p:cNvPr>
            <p:cNvSpPr>
              <a:spLocks noChangeShapeType="1"/>
            </p:cNvSpPr>
            <p:nvPr/>
          </p:nvSpPr>
          <p:spPr bwMode="auto">
            <a:xfrm>
              <a:off x="3643959" y="2628755"/>
              <a:ext cx="1358900" cy="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7" name="Line 49">
              <a:extLst>
                <a:ext uri="{FF2B5EF4-FFF2-40B4-BE49-F238E27FC236}">
                  <a16:creationId xmlns:a16="http://schemas.microsoft.com/office/drawing/2014/main" id="{A28FA316-5FFA-F44A-BA99-AC0415DFF79C}"/>
                </a:ext>
              </a:extLst>
            </p:cNvPr>
            <p:cNvSpPr>
              <a:spLocks noChangeShapeType="1"/>
            </p:cNvSpPr>
            <p:nvPr/>
          </p:nvSpPr>
          <p:spPr bwMode="auto">
            <a:xfrm flipV="1">
              <a:off x="4164375" y="2631881"/>
              <a:ext cx="0" cy="300037"/>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48" name="Rectangle 50">
              <a:extLst>
                <a:ext uri="{FF2B5EF4-FFF2-40B4-BE49-F238E27FC236}">
                  <a16:creationId xmlns:a16="http://schemas.microsoft.com/office/drawing/2014/main" id="{A634403E-4499-294B-99AD-E3A86D96C08B}"/>
                </a:ext>
              </a:extLst>
            </p:cNvPr>
            <p:cNvSpPr>
              <a:spLocks noChangeArrowheads="1"/>
            </p:cNvSpPr>
            <p:nvPr/>
          </p:nvSpPr>
          <p:spPr bwMode="auto">
            <a:xfrm>
              <a:off x="3532834" y="1938193"/>
              <a:ext cx="657225" cy="519112"/>
            </a:xfrm>
            <a:prstGeom prst="rect">
              <a:avLst/>
            </a:prstGeom>
            <a:solidFill>
              <a:srgbClr val="FFFFFF"/>
            </a:solidFill>
            <a:ln w="28575">
              <a:solidFill>
                <a:srgbClr val="FF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cpu</a:t>
              </a:r>
            </a:p>
          </p:txBody>
        </p:sp>
        <p:sp>
          <p:nvSpPr>
            <p:cNvPr id="349" name="Rectangle 51">
              <a:extLst>
                <a:ext uri="{FF2B5EF4-FFF2-40B4-BE49-F238E27FC236}">
                  <a16:creationId xmlns:a16="http://schemas.microsoft.com/office/drawing/2014/main" id="{82C997D8-021F-0245-9B73-2C5E048B65DC}"/>
                </a:ext>
              </a:extLst>
            </p:cNvPr>
            <p:cNvSpPr>
              <a:spLocks noChangeArrowheads="1"/>
            </p:cNvSpPr>
            <p:nvPr/>
          </p:nvSpPr>
          <p:spPr bwMode="auto">
            <a:xfrm>
              <a:off x="4351984" y="1939780"/>
              <a:ext cx="657225" cy="519113"/>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Arial" charset="0"/>
                  <a:ea typeface="ＭＳ Ｐゴシック" charset="0"/>
                  <a:cs typeface="+mn-cs"/>
                </a:rPr>
                <a:t>memory</a:t>
              </a:r>
            </a:p>
          </p:txBody>
        </p:sp>
        <p:sp>
          <p:nvSpPr>
            <p:cNvPr id="350" name="Line 52">
              <a:extLst>
                <a:ext uri="{FF2B5EF4-FFF2-40B4-BE49-F238E27FC236}">
                  <a16:creationId xmlns:a16="http://schemas.microsoft.com/office/drawing/2014/main" id="{D74D41F5-3112-6646-9892-D00D36377E62}"/>
                </a:ext>
              </a:extLst>
            </p:cNvPr>
            <p:cNvSpPr>
              <a:spLocks noChangeShapeType="1"/>
            </p:cNvSpPr>
            <p:nvPr/>
          </p:nvSpPr>
          <p:spPr bwMode="auto">
            <a:xfrm flipH="1" flipV="1">
              <a:off x="3836047" y="2458893"/>
              <a:ext cx="1587" cy="169862"/>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1" name="Line 53">
              <a:extLst>
                <a:ext uri="{FF2B5EF4-FFF2-40B4-BE49-F238E27FC236}">
                  <a16:creationId xmlns:a16="http://schemas.microsoft.com/office/drawing/2014/main" id="{AA1745EF-4026-E54D-9775-040F79E5D154}"/>
                </a:ext>
              </a:extLst>
            </p:cNvPr>
            <p:cNvSpPr>
              <a:spLocks noChangeShapeType="1"/>
            </p:cNvSpPr>
            <p:nvPr/>
          </p:nvSpPr>
          <p:spPr bwMode="auto">
            <a:xfrm flipH="1" flipV="1">
              <a:off x="4709172" y="2460480"/>
              <a:ext cx="1587" cy="171450"/>
            </a:xfrm>
            <a:prstGeom prst="line">
              <a:avLst/>
            </a:prstGeom>
            <a:noFill/>
            <a:ln w="9525">
              <a:solidFill>
                <a:srgbClr val="00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3" name="Line 55">
              <a:extLst>
                <a:ext uri="{FF2B5EF4-FFF2-40B4-BE49-F238E27FC236}">
                  <a16:creationId xmlns:a16="http://schemas.microsoft.com/office/drawing/2014/main" id="{159E9A7C-2C1B-CC40-B1B4-760AFE091B0E}"/>
                </a:ext>
              </a:extLst>
            </p:cNvPr>
            <p:cNvSpPr>
              <a:spLocks noChangeShapeType="1"/>
            </p:cNvSpPr>
            <p:nvPr/>
          </p:nvSpPr>
          <p:spPr bwMode="auto">
            <a:xfrm flipH="1">
              <a:off x="4172601" y="3239892"/>
              <a:ext cx="4474" cy="356262"/>
            </a:xfrm>
            <a:prstGeom prst="line">
              <a:avLst/>
            </a:prstGeom>
            <a:noFill/>
            <a:ln w="38100">
              <a:solidFill>
                <a:srgbClr val="0000A8"/>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58" name="Rectangle 43">
              <a:extLst>
                <a:ext uri="{FF2B5EF4-FFF2-40B4-BE49-F238E27FC236}">
                  <a16:creationId xmlns:a16="http://schemas.microsoft.com/office/drawing/2014/main" id="{D2E8D72A-74A0-8047-B32B-E6CC292FCAA2}"/>
                </a:ext>
              </a:extLst>
            </p:cNvPr>
            <p:cNvSpPr>
              <a:spLocks noChangeArrowheads="1"/>
            </p:cNvSpPr>
            <p:nvPr/>
          </p:nvSpPr>
          <p:spPr bwMode="auto">
            <a:xfrm>
              <a:off x="3643876" y="2820792"/>
              <a:ext cx="1122362" cy="1082675"/>
            </a:xfrm>
            <a:prstGeom prst="rect">
              <a:avLst/>
            </a:prstGeom>
            <a:noFill/>
            <a:ln w="28575">
              <a:solidFill>
                <a:srgbClr val="FF0000"/>
              </a:solidFill>
              <a:prstDash val="dash"/>
              <a:miter lim="800000"/>
              <a:headEnd/>
              <a:tailEnd/>
            </a:ln>
            <a:effectLst/>
            <a:extLst>
              <a:ext uri="{909E8E84-426E-40dd-AFC4-6F175D3DCCD1}">
                <a14:hiddenFill xmlns="" xmlns:a14="http://schemas.microsoft.com/office/drawing/2010/main">
                  <a:solidFill>
                    <a:schemeClr val="bg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360" name="Group 84">
            <a:extLst>
              <a:ext uri="{FF2B5EF4-FFF2-40B4-BE49-F238E27FC236}">
                <a16:creationId xmlns:a16="http://schemas.microsoft.com/office/drawing/2014/main" id="{F87BAAC8-00DB-C64F-B18B-456E80F15B7F}"/>
              </a:ext>
            </a:extLst>
          </p:cNvPr>
          <p:cNvGrpSpPr>
            <a:grpSpLocks/>
          </p:cNvGrpSpPr>
          <p:nvPr/>
        </p:nvGrpSpPr>
        <p:grpSpPr bwMode="auto">
          <a:xfrm>
            <a:off x="2300585" y="1777854"/>
            <a:ext cx="1508125" cy="2035175"/>
            <a:chOff x="2695" y="1742"/>
            <a:chExt cx="950" cy="1282"/>
          </a:xfrm>
        </p:grpSpPr>
        <p:sp>
          <p:nvSpPr>
            <p:cNvPr id="361" name="Freeform 62">
              <a:extLst>
                <a:ext uri="{FF2B5EF4-FFF2-40B4-BE49-F238E27FC236}">
                  <a16:creationId xmlns:a16="http://schemas.microsoft.com/office/drawing/2014/main" id="{9DAAFB2F-E3C8-FB46-A22A-E065E7053752}"/>
                </a:ext>
              </a:extLst>
            </p:cNvPr>
            <p:cNvSpPr>
              <a:spLocks/>
            </p:cNvSpPr>
            <p:nvPr/>
          </p:nvSpPr>
          <p:spPr bwMode="auto">
            <a:xfrm>
              <a:off x="3228" y="2488"/>
              <a:ext cx="417" cy="536"/>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alpha val="74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1" name="Rectangle 73">
              <a:extLst>
                <a:ext uri="{FF2B5EF4-FFF2-40B4-BE49-F238E27FC236}">
                  <a16:creationId xmlns:a16="http://schemas.microsoft.com/office/drawing/2014/main" id="{D34E92F6-E00A-9E48-8EEE-3793F53BE448}"/>
                </a:ext>
              </a:extLst>
            </p:cNvPr>
            <p:cNvSpPr>
              <a:spLocks noChangeArrowheads="1"/>
            </p:cNvSpPr>
            <p:nvPr/>
          </p:nvSpPr>
          <p:spPr bwMode="auto">
            <a:xfrm>
              <a:off x="2737" y="2678"/>
              <a:ext cx="489" cy="262"/>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2" name="Freeform 63">
              <a:extLst>
                <a:ext uri="{FF2B5EF4-FFF2-40B4-BE49-F238E27FC236}">
                  <a16:creationId xmlns:a16="http://schemas.microsoft.com/office/drawing/2014/main" id="{BB2C5787-9CAC-D84A-B4B9-64FEECE12BED}"/>
                </a:ext>
              </a:extLst>
            </p:cNvPr>
            <p:cNvSpPr>
              <a:spLocks/>
            </p:cNvSpPr>
            <p:nvPr/>
          </p:nvSpPr>
          <p:spPr bwMode="auto">
            <a:xfrm>
              <a:off x="3222" y="1767"/>
              <a:ext cx="244" cy="44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99000">
                  <a:srgbClr val="FFFFFF">
                    <a:alpha val="66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90" name="Rectangle 82">
              <a:extLst>
                <a:ext uri="{FF2B5EF4-FFF2-40B4-BE49-F238E27FC236}">
                  <a16:creationId xmlns:a16="http://schemas.microsoft.com/office/drawing/2014/main" id="{059501C9-A68B-2743-A02C-0C5FBC61B122}"/>
                </a:ext>
              </a:extLst>
            </p:cNvPr>
            <p:cNvSpPr>
              <a:spLocks noChangeArrowheads="1"/>
            </p:cNvSpPr>
            <p:nvPr/>
          </p:nvSpPr>
          <p:spPr bwMode="auto">
            <a:xfrm>
              <a:off x="2734" y="1764"/>
              <a:ext cx="490" cy="46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66" name="Text Box 65">
              <a:extLst>
                <a:ext uri="{FF2B5EF4-FFF2-40B4-BE49-F238E27FC236}">
                  <a16:creationId xmlns:a16="http://schemas.microsoft.com/office/drawing/2014/main" id="{6AAE7E3E-6438-C244-82B8-2B86F8F44741}"/>
                </a:ext>
              </a:extLst>
            </p:cNvPr>
            <p:cNvSpPr txBox="1">
              <a:spLocks noChangeArrowheads="1"/>
            </p:cNvSpPr>
            <p:nvPr/>
          </p:nvSpPr>
          <p:spPr bwMode="auto">
            <a:xfrm>
              <a:off x="2703" y="1742"/>
              <a:ext cx="553" cy="52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374" name="Line 66">
              <a:extLst>
                <a:ext uri="{FF2B5EF4-FFF2-40B4-BE49-F238E27FC236}">
                  <a16:creationId xmlns:a16="http://schemas.microsoft.com/office/drawing/2014/main" id="{9A080B16-B360-474F-B6FE-AF8100600C71}"/>
                </a:ext>
              </a:extLst>
            </p:cNvPr>
            <p:cNvSpPr>
              <a:spLocks noChangeShapeType="1"/>
            </p:cNvSpPr>
            <p:nvPr/>
          </p:nvSpPr>
          <p:spPr bwMode="auto">
            <a:xfrm>
              <a:off x="2737" y="1898"/>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5" name="Line 67">
              <a:extLst>
                <a:ext uri="{FF2B5EF4-FFF2-40B4-BE49-F238E27FC236}">
                  <a16:creationId xmlns:a16="http://schemas.microsoft.com/office/drawing/2014/main" id="{6F15818C-975A-E24C-A5EF-48346108B897}"/>
                </a:ext>
              </a:extLst>
            </p:cNvPr>
            <p:cNvSpPr>
              <a:spLocks noChangeShapeType="1"/>
            </p:cNvSpPr>
            <p:nvPr/>
          </p:nvSpPr>
          <p:spPr bwMode="auto">
            <a:xfrm>
              <a:off x="2737" y="2001"/>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6" name="Line 68">
              <a:extLst>
                <a:ext uri="{FF2B5EF4-FFF2-40B4-BE49-F238E27FC236}">
                  <a16:creationId xmlns:a16="http://schemas.microsoft.com/office/drawing/2014/main" id="{FD65879D-0360-2B41-B483-1A5D93371234}"/>
                </a:ext>
              </a:extLst>
            </p:cNvPr>
            <p:cNvSpPr>
              <a:spLocks noChangeShapeType="1"/>
            </p:cNvSpPr>
            <p:nvPr/>
          </p:nvSpPr>
          <p:spPr bwMode="auto">
            <a:xfrm>
              <a:off x="2735" y="2110"/>
              <a:ext cx="489"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8" name="Rectangle 70">
              <a:extLst>
                <a:ext uri="{FF2B5EF4-FFF2-40B4-BE49-F238E27FC236}">
                  <a16:creationId xmlns:a16="http://schemas.microsoft.com/office/drawing/2014/main" id="{38B2F785-6155-1E4B-8594-95B2271DAD7F}"/>
                </a:ext>
              </a:extLst>
            </p:cNvPr>
            <p:cNvSpPr>
              <a:spLocks noChangeArrowheads="1"/>
            </p:cNvSpPr>
            <p:nvPr/>
          </p:nvSpPr>
          <p:spPr bwMode="auto">
            <a:xfrm>
              <a:off x="2695" y="2212"/>
              <a:ext cx="552" cy="115"/>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79" name="Line 71">
              <a:extLst>
                <a:ext uri="{FF2B5EF4-FFF2-40B4-BE49-F238E27FC236}">
                  <a16:creationId xmlns:a16="http://schemas.microsoft.com/office/drawing/2014/main" id="{C451312B-40CC-7A40-B679-7AE554491DAE}"/>
                </a:ext>
              </a:extLst>
            </p:cNvPr>
            <p:cNvSpPr>
              <a:spLocks noChangeShapeType="1"/>
            </p:cNvSpPr>
            <p:nvPr/>
          </p:nvSpPr>
          <p:spPr bwMode="auto">
            <a:xfrm>
              <a:off x="2734" y="222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0" name="Line 72">
              <a:extLst>
                <a:ext uri="{FF2B5EF4-FFF2-40B4-BE49-F238E27FC236}">
                  <a16:creationId xmlns:a16="http://schemas.microsoft.com/office/drawing/2014/main" id="{E2DC1FE8-5DB9-EA46-8800-4241D6DEF57F}"/>
                </a:ext>
              </a:extLst>
            </p:cNvPr>
            <p:cNvSpPr>
              <a:spLocks noChangeShapeType="1"/>
            </p:cNvSpPr>
            <p:nvPr/>
          </p:nvSpPr>
          <p:spPr bwMode="auto">
            <a:xfrm>
              <a:off x="3225" y="2218"/>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2" name="Text Box 74">
              <a:extLst>
                <a:ext uri="{FF2B5EF4-FFF2-40B4-BE49-F238E27FC236}">
                  <a16:creationId xmlns:a16="http://schemas.microsoft.com/office/drawing/2014/main" id="{C6254BFE-8FC8-864C-911D-A03B8EB5CCF6}"/>
                </a:ext>
              </a:extLst>
            </p:cNvPr>
            <p:cNvSpPr txBox="1">
              <a:spLocks noChangeArrowheads="1"/>
            </p:cNvSpPr>
            <p:nvPr/>
          </p:nvSpPr>
          <p:spPr bwMode="auto">
            <a:xfrm>
              <a:off x="2755" y="2653"/>
              <a:ext cx="431" cy="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386" name="Line 78">
              <a:extLst>
                <a:ext uri="{FF2B5EF4-FFF2-40B4-BE49-F238E27FC236}">
                  <a16:creationId xmlns:a16="http://schemas.microsoft.com/office/drawing/2014/main" id="{B46866E9-0690-6D43-9964-01804A72D617}"/>
                </a:ext>
              </a:extLst>
            </p:cNvPr>
            <p:cNvSpPr>
              <a:spLocks noChangeShapeType="1"/>
            </p:cNvSpPr>
            <p:nvPr/>
          </p:nvSpPr>
          <p:spPr bwMode="auto">
            <a:xfrm>
              <a:off x="2736" y="2803"/>
              <a:ext cx="489"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8" name="Line 80">
              <a:extLst>
                <a:ext uri="{FF2B5EF4-FFF2-40B4-BE49-F238E27FC236}">
                  <a16:creationId xmlns:a16="http://schemas.microsoft.com/office/drawing/2014/main" id="{431126D1-7D41-174B-9A00-15B64D7CFD0A}"/>
                </a:ext>
              </a:extLst>
            </p:cNvPr>
            <p:cNvSpPr>
              <a:spLocks noChangeShapeType="1"/>
            </p:cNvSpPr>
            <p:nvPr/>
          </p:nvSpPr>
          <p:spPr bwMode="auto">
            <a:xfrm>
              <a:off x="2737" y="2614"/>
              <a:ext cx="0" cy="65"/>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389" name="Line 81">
              <a:extLst>
                <a:ext uri="{FF2B5EF4-FFF2-40B4-BE49-F238E27FC236}">
                  <a16:creationId xmlns:a16="http://schemas.microsoft.com/office/drawing/2014/main" id="{E451146C-AD0C-394A-B9D7-786E8388A5AB}"/>
                </a:ext>
              </a:extLst>
            </p:cNvPr>
            <p:cNvSpPr>
              <a:spLocks noChangeShapeType="1"/>
            </p:cNvSpPr>
            <p:nvPr/>
          </p:nvSpPr>
          <p:spPr bwMode="auto">
            <a:xfrm>
              <a:off x="3226" y="2614"/>
              <a:ext cx="0" cy="64"/>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grpSp>
        <p:nvGrpSpPr>
          <p:cNvPr id="11" name="Group 10">
            <a:extLst>
              <a:ext uri="{FF2B5EF4-FFF2-40B4-BE49-F238E27FC236}">
                <a16:creationId xmlns:a16="http://schemas.microsoft.com/office/drawing/2014/main" id="{F0940C5E-A452-394D-9303-5A0908ACF414}"/>
              </a:ext>
            </a:extLst>
          </p:cNvPr>
          <p:cNvGrpSpPr/>
          <p:nvPr/>
        </p:nvGrpSpPr>
        <p:grpSpPr>
          <a:xfrm>
            <a:off x="8154574" y="1741034"/>
            <a:ext cx="1453373" cy="2053837"/>
            <a:chOff x="9730606" y="1055376"/>
            <a:chExt cx="1453373" cy="2053837"/>
          </a:xfrm>
        </p:grpSpPr>
        <p:sp>
          <p:nvSpPr>
            <p:cNvPr id="62" name="Freeform 62">
              <a:extLst>
                <a:ext uri="{FF2B5EF4-FFF2-40B4-BE49-F238E27FC236}">
                  <a16:creationId xmlns:a16="http://schemas.microsoft.com/office/drawing/2014/main" id="{01B01F1E-124F-BC43-A974-ABF83467E862}"/>
                </a:ext>
              </a:extLst>
            </p:cNvPr>
            <p:cNvSpPr>
              <a:spLocks/>
            </p:cNvSpPr>
            <p:nvPr/>
          </p:nvSpPr>
          <p:spPr bwMode="auto">
            <a:xfrm flipH="1">
              <a:off x="9730606" y="2258313"/>
              <a:ext cx="623888" cy="850900"/>
            </a:xfrm>
            <a:custGeom>
              <a:avLst/>
              <a:gdLst>
                <a:gd name="T0" fmla="*/ 390 w 390"/>
                <a:gd name="T1" fmla="*/ 0 h 520"/>
                <a:gd name="T2" fmla="*/ 0 w 390"/>
                <a:gd name="T3" fmla="*/ 221 h 520"/>
                <a:gd name="T4" fmla="*/ 3 w 390"/>
                <a:gd name="T5" fmla="*/ 433 h 520"/>
                <a:gd name="T6" fmla="*/ 388 w 390"/>
                <a:gd name="T7" fmla="*/ 520 h 520"/>
                <a:gd name="T8" fmla="*/ 390 w 390"/>
                <a:gd name="T9" fmla="*/ 0 h 520"/>
                <a:gd name="T10" fmla="*/ 0 60000 65536"/>
                <a:gd name="T11" fmla="*/ 0 60000 65536"/>
                <a:gd name="T12" fmla="*/ 0 60000 65536"/>
                <a:gd name="T13" fmla="*/ 0 60000 65536"/>
                <a:gd name="T14" fmla="*/ 0 60000 65536"/>
                <a:gd name="connsiteX0" fmla="*/ 9933 w 9933"/>
                <a:gd name="connsiteY0" fmla="*/ 0 h 10000"/>
                <a:gd name="connsiteX1" fmla="*/ 0 w 9933"/>
                <a:gd name="connsiteY1" fmla="*/ 1944 h 10000"/>
                <a:gd name="connsiteX2" fmla="*/ 10 w 9933"/>
                <a:gd name="connsiteY2" fmla="*/ 8327 h 10000"/>
                <a:gd name="connsiteX3" fmla="*/ 9882 w 9933"/>
                <a:gd name="connsiteY3" fmla="*/ 10000 h 10000"/>
                <a:gd name="connsiteX4" fmla="*/ 9933 w 9933"/>
                <a:gd name="connsiteY4" fmla="*/ 0 h 10000"/>
                <a:gd name="connsiteX0" fmla="*/ 10067 w 10067"/>
                <a:gd name="connsiteY0" fmla="*/ 2667 h 8056"/>
                <a:gd name="connsiteX1" fmla="*/ 0 w 10067"/>
                <a:gd name="connsiteY1" fmla="*/ 0 h 8056"/>
                <a:gd name="connsiteX2" fmla="*/ 10 w 10067"/>
                <a:gd name="connsiteY2" fmla="*/ 6383 h 8056"/>
                <a:gd name="connsiteX3" fmla="*/ 9949 w 10067"/>
                <a:gd name="connsiteY3" fmla="*/ 8056 h 8056"/>
                <a:gd name="connsiteX4" fmla="*/ 10067 w 10067"/>
                <a:gd name="connsiteY4" fmla="*/ 2667 h 8056"/>
                <a:gd name="connsiteX0" fmla="*/ 10134 w 10134"/>
                <a:gd name="connsiteY0" fmla="*/ 2191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2191 h 10000"/>
                <a:gd name="connsiteX0" fmla="*/ 10134 w 10134"/>
                <a:gd name="connsiteY0" fmla="*/ 1569 h 10000"/>
                <a:gd name="connsiteX1" fmla="*/ 0 w 10134"/>
                <a:gd name="connsiteY1" fmla="*/ 0 h 10000"/>
                <a:gd name="connsiteX2" fmla="*/ 10 w 10134"/>
                <a:gd name="connsiteY2" fmla="*/ 7923 h 10000"/>
                <a:gd name="connsiteX3" fmla="*/ 9883 w 10134"/>
                <a:gd name="connsiteY3" fmla="*/ 10000 h 10000"/>
                <a:gd name="connsiteX4" fmla="*/ 10134 w 10134"/>
                <a:gd name="connsiteY4" fmla="*/ 1569 h 10000"/>
                <a:gd name="connsiteX0" fmla="*/ 10134 w 10134"/>
                <a:gd name="connsiteY0" fmla="*/ 1569 h 9876"/>
                <a:gd name="connsiteX1" fmla="*/ 0 w 10134"/>
                <a:gd name="connsiteY1" fmla="*/ 0 h 9876"/>
                <a:gd name="connsiteX2" fmla="*/ 10 w 10134"/>
                <a:gd name="connsiteY2" fmla="*/ 7923 h 9876"/>
                <a:gd name="connsiteX3" fmla="*/ 10084 w 10134"/>
                <a:gd name="connsiteY3" fmla="*/ 9876 h 9876"/>
                <a:gd name="connsiteX4" fmla="*/ 10134 w 10134"/>
                <a:gd name="connsiteY4" fmla="*/ 1569 h 9876"/>
                <a:gd name="connsiteX0" fmla="*/ 9934 w 9954"/>
                <a:gd name="connsiteY0" fmla="*/ 0 h 12944"/>
                <a:gd name="connsiteX1" fmla="*/ 0 w 9954"/>
                <a:gd name="connsiteY1" fmla="*/ 2944 h 12944"/>
                <a:gd name="connsiteX2" fmla="*/ 10 w 9954"/>
                <a:gd name="connsiteY2" fmla="*/ 10966 h 12944"/>
                <a:gd name="connsiteX3" fmla="*/ 9951 w 9954"/>
                <a:gd name="connsiteY3" fmla="*/ 12944 h 12944"/>
                <a:gd name="connsiteX4" fmla="*/ 9934 w 9954"/>
                <a:gd name="connsiteY4" fmla="*/ 0 h 129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4" h="12944">
                  <a:moveTo>
                    <a:pt x="9934" y="0"/>
                  </a:moveTo>
                  <a:lnTo>
                    <a:pt x="0" y="2944"/>
                  </a:lnTo>
                  <a:cubicBezTo>
                    <a:pt x="3" y="5619"/>
                    <a:pt x="7" y="8292"/>
                    <a:pt x="10" y="10966"/>
                  </a:cubicBezTo>
                  <a:lnTo>
                    <a:pt x="9951" y="12944"/>
                  </a:lnTo>
                  <a:cubicBezTo>
                    <a:pt x="9967" y="8755"/>
                    <a:pt x="9917" y="4189"/>
                    <a:pt x="9934" y="0"/>
                  </a:cubicBezTo>
                  <a:close/>
                </a:path>
              </a:pathLst>
            </a:custGeom>
            <a:gradFill rotWithShape="1">
              <a:gsLst>
                <a:gs pos="0">
                  <a:schemeClr val="bg1">
                    <a:lumMod val="75000"/>
                  </a:schemeClr>
                </a:gs>
                <a:gs pos="100000">
                  <a:srgbClr val="FFFFFF">
                    <a:alpha val="82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3" name="Rectangle 73">
              <a:extLst>
                <a:ext uri="{FF2B5EF4-FFF2-40B4-BE49-F238E27FC236}">
                  <a16:creationId xmlns:a16="http://schemas.microsoft.com/office/drawing/2014/main" id="{E45D8FA9-172B-4349-9201-C855690CD8C7}"/>
                </a:ext>
              </a:extLst>
            </p:cNvPr>
            <p:cNvSpPr>
              <a:spLocks noChangeArrowheads="1"/>
            </p:cNvSpPr>
            <p:nvPr/>
          </p:nvSpPr>
          <p:spPr bwMode="auto">
            <a:xfrm>
              <a:off x="10360066" y="2541276"/>
              <a:ext cx="776288" cy="415925"/>
            </a:xfrm>
            <a:prstGeom prst="rect">
              <a:avLst/>
            </a:prstGeom>
            <a:solidFill>
              <a:srgbClr val="FFFFFF"/>
            </a:solidFill>
            <a:ln w="9525">
              <a:solidFill>
                <a:srgbClr val="E40000"/>
              </a:solidFill>
              <a:miter lim="800000"/>
              <a:headEnd/>
              <a:tailEnd/>
            </a:ln>
            <a:effectLst>
              <a:outerShdw blurRad="50800" dist="38100" dir="8100000" algn="tr" rotWithShape="0">
                <a:prstClr val="black">
                  <a:alpha val="40000"/>
                </a:prstClr>
              </a:outerShdw>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4" name="Freeform 63">
              <a:extLst>
                <a:ext uri="{FF2B5EF4-FFF2-40B4-BE49-F238E27FC236}">
                  <a16:creationId xmlns:a16="http://schemas.microsoft.com/office/drawing/2014/main" id="{D6688D65-8859-3543-A395-35CEEDEDD0DE}"/>
                </a:ext>
              </a:extLst>
            </p:cNvPr>
            <p:cNvSpPr>
              <a:spLocks/>
            </p:cNvSpPr>
            <p:nvPr/>
          </p:nvSpPr>
          <p:spPr bwMode="auto">
            <a:xfrm flipH="1">
              <a:off x="9935685" y="1076403"/>
              <a:ext cx="436563" cy="703263"/>
            </a:xfrm>
            <a:custGeom>
              <a:avLst/>
              <a:gdLst>
                <a:gd name="T0" fmla="*/ 264 w 275"/>
                <a:gd name="T1" fmla="*/ 108 h 443"/>
                <a:gd name="T2" fmla="*/ 0 w 275"/>
                <a:gd name="T3" fmla="*/ 0 h 443"/>
                <a:gd name="T4" fmla="*/ 2 w 275"/>
                <a:gd name="T5" fmla="*/ 443 h 443"/>
                <a:gd name="T6" fmla="*/ 275 w 275"/>
                <a:gd name="T7" fmla="*/ 412 h 443"/>
                <a:gd name="T8" fmla="*/ 264 w 275"/>
                <a:gd name="T9" fmla="*/ 108 h 4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75" h="443">
                  <a:moveTo>
                    <a:pt x="264" y="108"/>
                  </a:moveTo>
                  <a:lnTo>
                    <a:pt x="0" y="0"/>
                  </a:lnTo>
                  <a:lnTo>
                    <a:pt x="2" y="443"/>
                  </a:lnTo>
                  <a:lnTo>
                    <a:pt x="275" y="412"/>
                  </a:lnTo>
                  <a:lnTo>
                    <a:pt x="264" y="108"/>
                  </a:lnTo>
                  <a:close/>
                </a:path>
              </a:pathLst>
            </a:custGeom>
            <a:gradFill rotWithShape="1">
              <a:gsLst>
                <a:gs pos="0">
                  <a:schemeClr val="bg1">
                    <a:lumMod val="65000"/>
                  </a:schemeClr>
                </a:gs>
                <a:gs pos="100000">
                  <a:srgbClr val="FFFFFF">
                    <a:alpha val="81000"/>
                  </a:srgbClr>
                </a:gs>
              </a:gsLst>
              <a:lin ang="0" scaled="1"/>
            </a:gradFill>
            <a:ln>
              <a:noFill/>
            </a:ln>
            <a:effectLst/>
            <a:extLst>
              <a:ext uri="{91240B29-F687-4f45-9708-019B960494DF}">
                <a14:hiddenLine xmlns="" xmlns:a14="http://schemas.microsoft.com/office/drawing/2010/main" w="9525">
                  <a:solidFill>
                    <a:schemeClr val="tx1"/>
                  </a:solidFill>
                  <a:round/>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5" name="Rectangle 82">
              <a:extLst>
                <a:ext uri="{FF2B5EF4-FFF2-40B4-BE49-F238E27FC236}">
                  <a16:creationId xmlns:a16="http://schemas.microsoft.com/office/drawing/2014/main" id="{06D41716-A543-3F4F-9489-BC4A00085E88}"/>
                </a:ext>
              </a:extLst>
            </p:cNvPr>
            <p:cNvSpPr>
              <a:spLocks noChangeArrowheads="1"/>
            </p:cNvSpPr>
            <p:nvPr/>
          </p:nvSpPr>
          <p:spPr bwMode="auto">
            <a:xfrm>
              <a:off x="10355304" y="1090301"/>
              <a:ext cx="777876" cy="735013"/>
            </a:xfrm>
            <a:prstGeom prst="rect">
              <a:avLst/>
            </a:prstGeom>
            <a:solidFill>
              <a:srgbClr val="FFFFFF"/>
            </a:solidFill>
            <a:ln w="12700">
              <a:solidFill>
                <a:srgbClr val="FF0000"/>
              </a:solidFill>
              <a:miter lim="800000"/>
              <a:headEnd/>
              <a:tailEnd/>
            </a:ln>
            <a:effectLst>
              <a:outerShdw blurRad="50800" dist="38100" dir="18900000" algn="bl" rotWithShape="0">
                <a:prstClr val="black">
                  <a:alpha val="40000"/>
                </a:prstClr>
              </a:outerShdw>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6" name="Text Box 65">
              <a:extLst>
                <a:ext uri="{FF2B5EF4-FFF2-40B4-BE49-F238E27FC236}">
                  <a16:creationId xmlns:a16="http://schemas.microsoft.com/office/drawing/2014/main" id="{2D82B720-E5DF-4F4F-8FBA-8D31F068A355}"/>
                </a:ext>
              </a:extLst>
            </p:cNvPr>
            <p:cNvSpPr txBox="1">
              <a:spLocks noChangeArrowheads="1"/>
            </p:cNvSpPr>
            <p:nvPr/>
          </p:nvSpPr>
          <p:spPr bwMode="auto">
            <a:xfrm>
              <a:off x="10306091" y="1055376"/>
              <a:ext cx="877888" cy="8302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application</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transport</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network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p:txBody>
        </p:sp>
        <p:sp>
          <p:nvSpPr>
            <p:cNvPr id="67" name="Line 66">
              <a:extLst>
                <a:ext uri="{FF2B5EF4-FFF2-40B4-BE49-F238E27FC236}">
                  <a16:creationId xmlns:a16="http://schemas.microsoft.com/office/drawing/2014/main" id="{D80B677C-0558-AA49-9BC2-C865179CDED6}"/>
                </a:ext>
              </a:extLst>
            </p:cNvPr>
            <p:cNvSpPr>
              <a:spLocks noChangeShapeType="1"/>
            </p:cNvSpPr>
            <p:nvPr/>
          </p:nvSpPr>
          <p:spPr bwMode="auto">
            <a:xfrm>
              <a:off x="10360066" y="1303026"/>
              <a:ext cx="776288"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8" name="Line 67">
              <a:extLst>
                <a:ext uri="{FF2B5EF4-FFF2-40B4-BE49-F238E27FC236}">
                  <a16:creationId xmlns:a16="http://schemas.microsoft.com/office/drawing/2014/main" id="{96ECD29D-6AC3-3C4A-8B76-C6CE4E7094C2}"/>
                </a:ext>
              </a:extLst>
            </p:cNvPr>
            <p:cNvSpPr>
              <a:spLocks noChangeShapeType="1"/>
            </p:cNvSpPr>
            <p:nvPr/>
          </p:nvSpPr>
          <p:spPr bwMode="auto">
            <a:xfrm>
              <a:off x="10360066" y="1466539"/>
              <a:ext cx="776288"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69" name="Line 68">
              <a:extLst>
                <a:ext uri="{FF2B5EF4-FFF2-40B4-BE49-F238E27FC236}">
                  <a16:creationId xmlns:a16="http://schemas.microsoft.com/office/drawing/2014/main" id="{93393447-F152-0A41-B307-A690875EC8D8}"/>
                </a:ext>
              </a:extLst>
            </p:cNvPr>
            <p:cNvSpPr>
              <a:spLocks noChangeShapeType="1"/>
            </p:cNvSpPr>
            <p:nvPr/>
          </p:nvSpPr>
          <p:spPr bwMode="auto">
            <a:xfrm>
              <a:off x="10356891" y="1639576"/>
              <a:ext cx="776288" cy="0"/>
            </a:xfrm>
            <a:prstGeom prst="line">
              <a:avLst/>
            </a:prstGeom>
            <a:noFill/>
            <a:ln w="9525">
              <a:solidFill>
                <a:srgbClr val="FF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0" name="Rectangle 70">
              <a:extLst>
                <a:ext uri="{FF2B5EF4-FFF2-40B4-BE49-F238E27FC236}">
                  <a16:creationId xmlns:a16="http://schemas.microsoft.com/office/drawing/2014/main" id="{34836D0F-96F1-C74D-BB52-0007C90AE400}"/>
                </a:ext>
              </a:extLst>
            </p:cNvPr>
            <p:cNvSpPr>
              <a:spLocks noChangeArrowheads="1"/>
            </p:cNvSpPr>
            <p:nvPr/>
          </p:nvSpPr>
          <p:spPr bwMode="auto">
            <a:xfrm>
              <a:off x="10293391" y="1801501"/>
              <a:ext cx="876301" cy="182563"/>
            </a:xfrm>
            <a:prstGeom prst="rect">
              <a:avLst/>
            </a:prstGeom>
            <a:solidFill>
              <a:srgbClr val="FFFFFF"/>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1" name="Line 71">
              <a:extLst>
                <a:ext uri="{FF2B5EF4-FFF2-40B4-BE49-F238E27FC236}">
                  <a16:creationId xmlns:a16="http://schemas.microsoft.com/office/drawing/2014/main" id="{B826D465-956C-AC42-A034-8ACCE0186508}"/>
                </a:ext>
              </a:extLst>
            </p:cNvPr>
            <p:cNvSpPr>
              <a:spLocks noChangeShapeType="1"/>
            </p:cNvSpPr>
            <p:nvPr/>
          </p:nvSpPr>
          <p:spPr bwMode="auto">
            <a:xfrm>
              <a:off x="10355304" y="1820551"/>
              <a:ext cx="0" cy="103188"/>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2" name="Line 72">
              <a:extLst>
                <a:ext uri="{FF2B5EF4-FFF2-40B4-BE49-F238E27FC236}">
                  <a16:creationId xmlns:a16="http://schemas.microsoft.com/office/drawing/2014/main" id="{18797742-2033-0E42-BF7B-CC2F3B1166C8}"/>
                </a:ext>
              </a:extLst>
            </p:cNvPr>
            <p:cNvSpPr>
              <a:spLocks noChangeShapeType="1"/>
            </p:cNvSpPr>
            <p:nvPr/>
          </p:nvSpPr>
          <p:spPr bwMode="auto">
            <a:xfrm>
              <a:off x="11134767" y="1811026"/>
              <a:ext cx="0" cy="101600"/>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3" name="Text Box 74">
              <a:extLst>
                <a:ext uri="{FF2B5EF4-FFF2-40B4-BE49-F238E27FC236}">
                  <a16:creationId xmlns:a16="http://schemas.microsoft.com/office/drawing/2014/main" id="{6CAFE6BE-3638-874A-B141-EDEE018D60F4}"/>
                </a:ext>
              </a:extLst>
            </p:cNvPr>
            <p:cNvSpPr txBox="1">
              <a:spLocks noChangeArrowheads="1"/>
            </p:cNvSpPr>
            <p:nvPr/>
          </p:nvSpPr>
          <p:spPr bwMode="auto">
            <a:xfrm>
              <a:off x="10388641" y="2501589"/>
              <a:ext cx="684213" cy="461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a:defRPr i="1">
                  <a:solidFill>
                    <a:schemeClr val="tx1"/>
                  </a:solidFill>
                  <a:latin typeface="Comic Sans MS" charset="0"/>
                  <a:ea typeface="ＭＳ Ｐゴシック" charset="0"/>
                </a:defRPr>
              </a:lvl1pPr>
              <a:lvl2pPr marL="742950" indent="-285750">
                <a:defRPr i="1">
                  <a:solidFill>
                    <a:schemeClr val="tx1"/>
                  </a:solidFill>
                  <a:latin typeface="Comic Sans MS" charset="0"/>
                  <a:ea typeface="ＭＳ Ｐゴシック" charset="0"/>
                </a:defRPr>
              </a:lvl2pPr>
              <a:lvl3pPr marL="1143000" indent="-228600">
                <a:defRPr i="1">
                  <a:solidFill>
                    <a:schemeClr val="tx1"/>
                  </a:solidFill>
                  <a:latin typeface="Comic Sans MS" charset="0"/>
                  <a:ea typeface="ＭＳ Ｐゴシック" charset="0"/>
                </a:defRPr>
              </a:lvl3pPr>
              <a:lvl4pPr marL="1600200" indent="-228600">
                <a:defRPr i="1">
                  <a:solidFill>
                    <a:schemeClr val="tx1"/>
                  </a:solidFill>
                  <a:latin typeface="Comic Sans MS" charset="0"/>
                  <a:ea typeface="ＭＳ Ｐゴシック" charset="0"/>
                </a:defRPr>
              </a:lvl4pPr>
              <a:lvl5pPr marL="2057400" indent="-228600">
                <a:defRPr i="1">
                  <a:solidFill>
                    <a:schemeClr val="tx1"/>
                  </a:solidFill>
                  <a:latin typeface="Comic Sans MS" charset="0"/>
                  <a:ea typeface="ＭＳ Ｐゴシック" charset="0"/>
                </a:defRPr>
              </a:lvl5pPr>
              <a:lvl6pPr marL="2514600" indent="-228600" eaLnBrk="0" fontAlgn="base" hangingPunct="0">
                <a:spcBef>
                  <a:spcPct val="0"/>
                </a:spcBef>
                <a:spcAft>
                  <a:spcPct val="0"/>
                </a:spcAft>
                <a:defRPr i="1">
                  <a:solidFill>
                    <a:schemeClr val="tx1"/>
                  </a:solidFill>
                  <a:latin typeface="Comic Sans MS" charset="0"/>
                  <a:ea typeface="ＭＳ Ｐゴシック" charset="0"/>
                </a:defRPr>
              </a:lvl6pPr>
              <a:lvl7pPr marL="2971800" indent="-228600" eaLnBrk="0" fontAlgn="base" hangingPunct="0">
                <a:spcBef>
                  <a:spcPct val="0"/>
                </a:spcBef>
                <a:spcAft>
                  <a:spcPct val="0"/>
                </a:spcAft>
                <a:defRPr i="1">
                  <a:solidFill>
                    <a:schemeClr val="tx1"/>
                  </a:solidFill>
                  <a:latin typeface="Comic Sans MS" charset="0"/>
                  <a:ea typeface="ＭＳ Ｐゴシック" charset="0"/>
                </a:defRPr>
              </a:lvl7pPr>
              <a:lvl8pPr marL="3429000" indent="-228600" eaLnBrk="0" fontAlgn="base" hangingPunct="0">
                <a:spcBef>
                  <a:spcPct val="0"/>
                </a:spcBef>
                <a:spcAft>
                  <a:spcPct val="0"/>
                </a:spcAft>
                <a:defRPr i="1">
                  <a:solidFill>
                    <a:schemeClr val="tx1"/>
                  </a:solidFill>
                  <a:latin typeface="Comic Sans MS" charset="0"/>
                  <a:ea typeface="ＭＳ Ｐゴシック" charset="0"/>
                </a:defRPr>
              </a:lvl8pPr>
              <a:lvl9pPr marL="3886200" indent="-228600" eaLnBrk="0" fontAlgn="base" hangingPunct="0">
                <a:spcBef>
                  <a:spcPct val="0"/>
                </a:spcBef>
                <a:spcAft>
                  <a:spcPct val="0"/>
                </a:spcAft>
                <a:defRPr i="1">
                  <a:solidFill>
                    <a:schemeClr val="tx1"/>
                  </a:solidFill>
                  <a:latin typeface="Comic Sans MS" charset="0"/>
                  <a:ea typeface="ＭＳ Ｐゴシック"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link</a:t>
              </a: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panose="020F0502020204030204"/>
                  <a:ea typeface="ＭＳ Ｐゴシック" charset="0"/>
                  <a:cs typeface="+mn-cs"/>
                </a:rPr>
                <a:t>physical</a:t>
              </a:r>
            </a:p>
          </p:txBody>
        </p:sp>
        <p:sp>
          <p:nvSpPr>
            <p:cNvPr id="74" name="Line 78">
              <a:extLst>
                <a:ext uri="{FF2B5EF4-FFF2-40B4-BE49-F238E27FC236}">
                  <a16:creationId xmlns:a16="http://schemas.microsoft.com/office/drawing/2014/main" id="{84E322A3-E89B-AC48-B4B3-233C598CB6DD}"/>
                </a:ext>
              </a:extLst>
            </p:cNvPr>
            <p:cNvSpPr>
              <a:spLocks noChangeShapeType="1"/>
            </p:cNvSpPr>
            <p:nvPr/>
          </p:nvSpPr>
          <p:spPr bwMode="auto">
            <a:xfrm>
              <a:off x="10358479" y="2739714"/>
              <a:ext cx="776288" cy="0"/>
            </a:xfrm>
            <a:prstGeom prst="line">
              <a:avLst/>
            </a:prstGeom>
            <a:noFill/>
            <a:ln w="9525">
              <a:solidFill>
                <a:srgbClr val="E400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5" name="Line 80">
              <a:extLst>
                <a:ext uri="{FF2B5EF4-FFF2-40B4-BE49-F238E27FC236}">
                  <a16:creationId xmlns:a16="http://schemas.microsoft.com/office/drawing/2014/main" id="{B2BA3CCE-9278-934F-8020-A9A3C0BDAD18}"/>
                </a:ext>
              </a:extLst>
            </p:cNvPr>
            <p:cNvSpPr>
              <a:spLocks noChangeShapeType="1"/>
            </p:cNvSpPr>
            <p:nvPr/>
          </p:nvSpPr>
          <p:spPr bwMode="auto">
            <a:xfrm>
              <a:off x="10360066" y="2439676"/>
              <a:ext cx="0" cy="103188"/>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sp>
          <p:nvSpPr>
            <p:cNvPr id="76" name="Line 81">
              <a:extLst>
                <a:ext uri="{FF2B5EF4-FFF2-40B4-BE49-F238E27FC236}">
                  <a16:creationId xmlns:a16="http://schemas.microsoft.com/office/drawing/2014/main" id="{5AB37789-637D-C443-B20A-F54499BB7D18}"/>
                </a:ext>
              </a:extLst>
            </p:cNvPr>
            <p:cNvSpPr>
              <a:spLocks noChangeShapeType="1"/>
            </p:cNvSpPr>
            <p:nvPr/>
          </p:nvSpPr>
          <p:spPr bwMode="auto">
            <a:xfrm>
              <a:off x="11136354" y="2439676"/>
              <a:ext cx="0" cy="101600"/>
            </a:xfrm>
            <a:prstGeom prst="line">
              <a:avLst/>
            </a:prstGeom>
            <a:noFill/>
            <a:ln w="9525">
              <a:solidFill>
                <a:srgbClr val="E40000"/>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Arial" charset="0"/>
                <a:ea typeface="ＭＳ Ｐゴシック" charset="0"/>
                <a:cs typeface="+mn-cs"/>
              </a:endParaRPr>
            </a:p>
          </p:txBody>
        </p:sp>
      </p:grpSp>
      <p:sp>
        <p:nvSpPr>
          <p:cNvPr id="5" name="Freeform 4">
            <a:extLst>
              <a:ext uri="{FF2B5EF4-FFF2-40B4-BE49-F238E27FC236}">
                <a16:creationId xmlns:a16="http://schemas.microsoft.com/office/drawing/2014/main" id="{40BD8E7B-C44D-C64B-8B42-1AB6A22BDEC2}"/>
              </a:ext>
            </a:extLst>
          </p:cNvPr>
          <p:cNvSpPr/>
          <p:nvPr/>
        </p:nvSpPr>
        <p:spPr>
          <a:xfrm>
            <a:off x="4153301" y="3785951"/>
            <a:ext cx="3591390" cy="522811"/>
          </a:xfrm>
          <a:custGeom>
            <a:avLst/>
            <a:gdLst>
              <a:gd name="connsiteX0" fmla="*/ 0 w 5874327"/>
              <a:gd name="connsiteY0" fmla="*/ 0 h 277091"/>
              <a:gd name="connsiteX1" fmla="*/ 0 w 5874327"/>
              <a:gd name="connsiteY1" fmla="*/ 277091 h 277091"/>
              <a:gd name="connsiteX2" fmla="*/ 5874327 w 5874327"/>
              <a:gd name="connsiteY2" fmla="*/ 277091 h 277091"/>
              <a:gd name="connsiteX3" fmla="*/ 5874327 w 5874327"/>
              <a:gd name="connsiteY3" fmla="*/ 41564 h 277091"/>
              <a:gd name="connsiteX4" fmla="*/ 5874327 w 5874327"/>
              <a:gd name="connsiteY4" fmla="*/ 41564 h 277091"/>
              <a:gd name="connsiteX0" fmla="*/ 0 w 5881026"/>
              <a:gd name="connsiteY0" fmla="*/ 0 h 277091"/>
              <a:gd name="connsiteX1" fmla="*/ 0 w 5881026"/>
              <a:gd name="connsiteY1" fmla="*/ 277091 h 277091"/>
              <a:gd name="connsiteX2" fmla="*/ 5874327 w 5881026"/>
              <a:gd name="connsiteY2" fmla="*/ 277091 h 277091"/>
              <a:gd name="connsiteX3" fmla="*/ 5874327 w 5881026"/>
              <a:gd name="connsiteY3" fmla="*/ 41564 h 277091"/>
              <a:gd name="connsiteX4" fmla="*/ 5881026 w 5881026"/>
              <a:gd name="connsiteY4" fmla="*/ 48806 h 277091"/>
              <a:gd name="connsiteX0" fmla="*/ 0 w 5881026"/>
              <a:gd name="connsiteY0" fmla="*/ 0 h 277091"/>
              <a:gd name="connsiteX1" fmla="*/ 0 w 5881026"/>
              <a:gd name="connsiteY1" fmla="*/ 277091 h 277091"/>
              <a:gd name="connsiteX2" fmla="*/ 5874327 w 5881026"/>
              <a:gd name="connsiteY2" fmla="*/ 277091 h 277091"/>
              <a:gd name="connsiteX3" fmla="*/ 5874327 w 5881026"/>
              <a:gd name="connsiteY3" fmla="*/ 41564 h 277091"/>
              <a:gd name="connsiteX4" fmla="*/ 5881026 w 5881026"/>
              <a:gd name="connsiteY4" fmla="*/ 30701 h 277091"/>
              <a:gd name="connsiteX0" fmla="*/ 0 w 5874327"/>
              <a:gd name="connsiteY0" fmla="*/ 0 h 277091"/>
              <a:gd name="connsiteX1" fmla="*/ 0 w 5874327"/>
              <a:gd name="connsiteY1" fmla="*/ 277091 h 277091"/>
              <a:gd name="connsiteX2" fmla="*/ 5874327 w 5874327"/>
              <a:gd name="connsiteY2" fmla="*/ 277091 h 277091"/>
              <a:gd name="connsiteX3" fmla="*/ 5874327 w 5874327"/>
              <a:gd name="connsiteY3" fmla="*/ 41564 h 277091"/>
              <a:gd name="connsiteX0" fmla="*/ 0 w 5874327"/>
              <a:gd name="connsiteY0" fmla="*/ 5510 h 282601"/>
              <a:gd name="connsiteX1" fmla="*/ 0 w 5874327"/>
              <a:gd name="connsiteY1" fmla="*/ 282601 h 282601"/>
              <a:gd name="connsiteX2" fmla="*/ 5874327 w 5874327"/>
              <a:gd name="connsiteY2" fmla="*/ 282601 h 282601"/>
              <a:gd name="connsiteX3" fmla="*/ 5864278 w 5874327"/>
              <a:gd name="connsiteY3" fmla="*/ 0 h 282601"/>
            </a:gdLst>
            <a:ahLst/>
            <a:cxnLst>
              <a:cxn ang="0">
                <a:pos x="connsiteX0" y="connsiteY0"/>
              </a:cxn>
              <a:cxn ang="0">
                <a:pos x="connsiteX1" y="connsiteY1"/>
              </a:cxn>
              <a:cxn ang="0">
                <a:pos x="connsiteX2" y="connsiteY2"/>
              </a:cxn>
              <a:cxn ang="0">
                <a:pos x="connsiteX3" y="connsiteY3"/>
              </a:cxn>
            </a:cxnLst>
            <a:rect l="l" t="t" r="r" b="b"/>
            <a:pathLst>
              <a:path w="5874327" h="282601">
                <a:moveTo>
                  <a:pt x="0" y="5510"/>
                </a:moveTo>
                <a:lnTo>
                  <a:pt x="0" y="282601"/>
                </a:lnTo>
                <a:lnTo>
                  <a:pt x="5874327" y="282601"/>
                </a:lnTo>
                <a:cubicBezTo>
                  <a:pt x="5874327" y="204092"/>
                  <a:pt x="5863162" y="41065"/>
                  <a:pt x="5864278" y="0"/>
                </a:cubicBezTo>
              </a:path>
            </a:pathLst>
          </a:custGeom>
          <a:noFill/>
          <a:ln w="34925">
            <a:solidFill>
              <a:srgbClr val="0000A8"/>
            </a:solidFill>
            <a:headEnd type="triangle"/>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Rectangle 3">
            <a:extLst>
              <a:ext uri="{FF2B5EF4-FFF2-40B4-BE49-F238E27FC236}">
                <a16:creationId xmlns:a16="http://schemas.microsoft.com/office/drawing/2014/main" id="{18B56FA4-5E06-734B-8CCA-520BDE95A7B2}"/>
              </a:ext>
            </a:extLst>
          </p:cNvPr>
          <p:cNvSpPr txBox="1">
            <a:spLocks noChangeArrowheads="1"/>
          </p:cNvSpPr>
          <p:nvPr/>
        </p:nvSpPr>
        <p:spPr bwMode="auto">
          <a:xfrm>
            <a:off x="1181424" y="4590175"/>
            <a:ext cx="5247083" cy="193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sending side: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encapsulates datagram in frame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adds error checking bits, reliable data transfer, flow control, etc.</a:t>
            </a:r>
          </a:p>
        </p:txBody>
      </p:sp>
      <p:sp>
        <p:nvSpPr>
          <p:cNvPr id="82" name="Rectangle 4">
            <a:extLst>
              <a:ext uri="{FF2B5EF4-FFF2-40B4-BE49-F238E27FC236}">
                <a16:creationId xmlns:a16="http://schemas.microsoft.com/office/drawing/2014/main" id="{CE6ED78C-4BB6-A242-9D70-6F08129C21FF}"/>
              </a:ext>
            </a:extLst>
          </p:cNvPr>
          <p:cNvSpPr txBox="1">
            <a:spLocks noChangeArrowheads="1"/>
          </p:cNvSpPr>
          <p:nvPr/>
        </p:nvSpPr>
        <p:spPr bwMode="auto">
          <a:xfrm>
            <a:off x="6683664" y="4606063"/>
            <a:ext cx="4829464" cy="1851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85000"/>
              </a:lnSpc>
              <a:spcBef>
                <a:spcPct val="20000"/>
              </a:spcBef>
              <a:spcAft>
                <a:spcPct val="0"/>
              </a:spcAft>
              <a:buClr>
                <a:srgbClr val="000099"/>
              </a:buClr>
              <a:buSzPct val="100000"/>
              <a:buFont typeface="Wingdings" charset="2"/>
              <a:buChar char="§"/>
              <a:defRPr sz="2800">
                <a:solidFill>
                  <a:schemeClr val="tx1"/>
                </a:solidFill>
                <a:latin typeface="+mn-lt"/>
                <a:ea typeface="ＭＳ Ｐゴシック" charset="0"/>
                <a:cs typeface="ＭＳ Ｐゴシック" charset="0"/>
              </a:defRPr>
            </a:lvl1pPr>
            <a:lvl2pPr marL="742950" indent="-285750" algn="l" rtl="0" eaLnBrk="0" fontAlgn="base" hangingPunct="0">
              <a:lnSpc>
                <a:spcPct val="85000"/>
              </a:lnSpc>
              <a:spcBef>
                <a:spcPct val="20000"/>
              </a:spcBef>
              <a:spcAft>
                <a:spcPct val="0"/>
              </a:spcAft>
              <a:buClr>
                <a:srgbClr val="000099"/>
              </a:buClr>
              <a:buFont typeface="Arial"/>
              <a:buChar char="•"/>
              <a:defRPr sz="24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000">
                <a:solidFill>
                  <a:schemeClr val="tx1"/>
                </a:solidFill>
                <a:latin typeface="Comic Sans MS" pitchFamily="66" charset="0"/>
                <a:ea typeface="ＭＳ Ｐゴシック" charset="0"/>
              </a:defRPr>
            </a:lvl3pPr>
            <a:lvl4pPr marL="16002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4pPr>
            <a:lvl5pPr marL="2057400" indent="-228600" algn="l" rtl="0" eaLnBrk="0" fontAlgn="base" hangingPunct="0">
              <a:spcBef>
                <a:spcPct val="20000"/>
              </a:spcBef>
              <a:spcAft>
                <a:spcPct val="0"/>
              </a:spcAft>
              <a:buChar char="»"/>
              <a:defRPr sz="1800">
                <a:solidFill>
                  <a:schemeClr val="tx1"/>
                </a:solidFill>
                <a:latin typeface="Times New Roman" pitchFamily="-109" charset="0"/>
                <a:ea typeface="ＭＳ Ｐゴシック" charset="0"/>
              </a:defRPr>
            </a:lvl5pPr>
            <a:lvl6pPr marL="2514600" indent="-228600" algn="l" rtl="0" eaLnBrk="0" fontAlgn="base" hangingPunct="0">
              <a:spcBef>
                <a:spcPct val="20000"/>
              </a:spcBef>
              <a:spcAft>
                <a:spcPct val="0"/>
              </a:spcAft>
              <a:buChar char="»"/>
              <a:defRPr sz="1800">
                <a:solidFill>
                  <a:schemeClr val="tx1"/>
                </a:solidFill>
                <a:latin typeface="Times New Roman" pitchFamily="-109" charset="0"/>
              </a:defRPr>
            </a:lvl6pPr>
            <a:lvl7pPr marL="2971800" indent="-228600" algn="l" rtl="0" eaLnBrk="0" fontAlgn="base" hangingPunct="0">
              <a:spcBef>
                <a:spcPct val="20000"/>
              </a:spcBef>
              <a:spcAft>
                <a:spcPct val="0"/>
              </a:spcAft>
              <a:buChar char="»"/>
              <a:defRPr sz="1800">
                <a:solidFill>
                  <a:schemeClr val="tx1"/>
                </a:solidFill>
                <a:latin typeface="Times New Roman" pitchFamily="-109" charset="0"/>
              </a:defRPr>
            </a:lvl7pPr>
            <a:lvl8pPr marL="3429000" indent="-228600" algn="l" rtl="0" eaLnBrk="0" fontAlgn="base" hangingPunct="0">
              <a:spcBef>
                <a:spcPct val="20000"/>
              </a:spcBef>
              <a:spcAft>
                <a:spcPct val="0"/>
              </a:spcAft>
              <a:buChar char="»"/>
              <a:defRPr sz="1800">
                <a:solidFill>
                  <a:schemeClr val="tx1"/>
                </a:solidFill>
                <a:latin typeface="Times New Roman" pitchFamily="-109" charset="0"/>
              </a:defRPr>
            </a:lvl8pPr>
            <a:lvl9pPr marL="3886200" indent="-228600" algn="l" rtl="0" eaLnBrk="0" fontAlgn="base" hangingPunct="0">
              <a:spcBef>
                <a:spcPct val="20000"/>
              </a:spcBef>
              <a:spcAft>
                <a:spcPct val="0"/>
              </a:spcAft>
              <a:buChar char="»"/>
              <a:defRPr sz="1800">
                <a:solidFill>
                  <a:schemeClr val="tx1"/>
                </a:solidFill>
                <a:latin typeface="Times New Roman" pitchFamily="-109" charset="0"/>
              </a:defRPr>
            </a:lvl9pPr>
          </a:lstStyle>
          <a:p>
            <a:pPr marL="0" marR="0" lvl="0" indent="0" algn="l" defTabSz="914400" rtl="0" eaLnBrk="0" fontAlgn="base" latinLnBrk="0" hangingPunct="0">
              <a:lnSpc>
                <a:spcPct val="85000"/>
              </a:lnSpc>
              <a:spcBef>
                <a:spcPct val="20000"/>
              </a:spcBef>
              <a:spcAft>
                <a:spcPct val="0"/>
              </a:spcAft>
              <a:buClr>
                <a:srgbClr val="000099"/>
              </a:buClr>
              <a:buSzPct val="100000"/>
              <a:buFont typeface="Wingdings" charset="2"/>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cs typeface="+mn-cs"/>
              </a:rPr>
              <a:t>receiving side:</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looks for errors, reliable data transfer, flow control, etc.</a:t>
            </a:r>
          </a:p>
          <a:p>
            <a:pPr marL="400050" marR="0" lvl="0" indent="-276225" algn="l" defTabSz="914400" rtl="0" eaLnBrk="0" fontAlgn="base" latinLnBrk="0" hangingPunct="0">
              <a:lnSpc>
                <a:spcPct val="85000"/>
              </a:lnSpc>
              <a:spcBef>
                <a:spcPct val="20000"/>
              </a:spcBef>
              <a:spcAft>
                <a:spcPct val="0"/>
              </a:spcAft>
              <a:buClr>
                <a:srgbClr val="000099"/>
              </a:buClr>
              <a:buSzPct val="100000"/>
              <a:buFont typeface="Wingdings" charset="2"/>
              <a:buChar char="§"/>
              <a:tabLst/>
              <a:defRPr/>
            </a:pPr>
            <a:r>
              <a:rPr kumimoji="0" lang="en-US" sz="2400" b="0" i="0" u="none" strike="noStrike" kern="0" cap="none" spc="0" normalizeH="0" baseline="0" noProof="0" dirty="0">
                <a:ln>
                  <a:noFill/>
                </a:ln>
                <a:solidFill>
                  <a:prstClr val="black"/>
                </a:solidFill>
                <a:effectLst/>
                <a:uLnTx/>
                <a:uFillTx/>
                <a:latin typeface="Calibri" panose="020F0502020204030204"/>
                <a:ea typeface="ＭＳ Ｐゴシック" charset="0"/>
              </a:rPr>
              <a:t>extracts datagram, passes to upper layer at receiving side</a:t>
            </a:r>
          </a:p>
        </p:txBody>
      </p:sp>
      <p:grpSp>
        <p:nvGrpSpPr>
          <p:cNvPr id="8" name="Group 7">
            <a:extLst>
              <a:ext uri="{FF2B5EF4-FFF2-40B4-BE49-F238E27FC236}">
                <a16:creationId xmlns:a16="http://schemas.microsoft.com/office/drawing/2014/main" id="{537C4F57-1245-0842-89E6-D0D42B4637B1}"/>
              </a:ext>
            </a:extLst>
          </p:cNvPr>
          <p:cNvGrpSpPr/>
          <p:nvPr/>
        </p:nvGrpSpPr>
        <p:grpSpPr>
          <a:xfrm>
            <a:off x="957300" y="3054812"/>
            <a:ext cx="1569900" cy="338554"/>
            <a:chOff x="946500" y="2082812"/>
            <a:chExt cx="1569900" cy="338554"/>
          </a:xfrm>
          <a:effectLst>
            <a:outerShdw blurRad="50800" dist="38100" dir="18900000" algn="bl" rotWithShape="0">
              <a:prstClr val="black">
                <a:alpha val="40000"/>
              </a:prstClr>
            </a:outerShdw>
          </a:effectLst>
        </p:grpSpPr>
        <p:sp>
          <p:nvSpPr>
            <p:cNvPr id="104" name="Rectangle 103">
              <a:extLst>
                <a:ext uri="{FF2B5EF4-FFF2-40B4-BE49-F238E27FC236}">
                  <a16:creationId xmlns:a16="http://schemas.microsoft.com/office/drawing/2014/main" id="{9EDCCCEE-3CB2-1846-BBAC-01DB77CF94E9}"/>
                </a:ext>
              </a:extLst>
            </p:cNvPr>
            <p:cNvSpPr/>
            <p:nvPr/>
          </p:nvSpPr>
          <p:spPr>
            <a:xfrm>
              <a:off x="977194" y="2096985"/>
              <a:ext cx="1539206" cy="31141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TextBox 104">
              <a:extLst>
                <a:ext uri="{FF2B5EF4-FFF2-40B4-BE49-F238E27FC236}">
                  <a16:creationId xmlns:a16="http://schemas.microsoft.com/office/drawing/2014/main" id="{0B6EC950-6D21-8943-AD9A-1A9BA731F563}"/>
                </a:ext>
              </a:extLst>
            </p:cNvPr>
            <p:cNvSpPr txBox="1"/>
            <p:nvPr/>
          </p:nvSpPr>
          <p:spPr>
            <a:xfrm>
              <a:off x="946500" y="2082812"/>
              <a:ext cx="615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link</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9" name="Group 8">
            <a:extLst>
              <a:ext uri="{FF2B5EF4-FFF2-40B4-BE49-F238E27FC236}">
                <a16:creationId xmlns:a16="http://schemas.microsoft.com/office/drawing/2014/main" id="{3974AB8B-EB99-0441-9682-66840F3A7F92}"/>
              </a:ext>
            </a:extLst>
          </p:cNvPr>
          <p:cNvGrpSpPr/>
          <p:nvPr/>
        </p:nvGrpSpPr>
        <p:grpSpPr>
          <a:xfrm>
            <a:off x="955870" y="3055124"/>
            <a:ext cx="1642179" cy="339427"/>
            <a:chOff x="8795014" y="27710"/>
            <a:chExt cx="1642179" cy="339427"/>
          </a:xfrm>
        </p:grpSpPr>
        <p:grpSp>
          <p:nvGrpSpPr>
            <p:cNvPr id="108" name="Group 107">
              <a:extLst>
                <a:ext uri="{FF2B5EF4-FFF2-40B4-BE49-F238E27FC236}">
                  <a16:creationId xmlns:a16="http://schemas.microsoft.com/office/drawing/2014/main" id="{3F4BB85F-69FB-5247-9776-577109762BF8}"/>
                </a:ext>
              </a:extLst>
            </p:cNvPr>
            <p:cNvGrpSpPr/>
            <p:nvPr/>
          </p:nvGrpSpPr>
          <p:grpSpPr>
            <a:xfrm>
              <a:off x="8795014" y="28583"/>
              <a:ext cx="1569900" cy="338554"/>
              <a:chOff x="946500" y="2082812"/>
              <a:chExt cx="1569900" cy="338554"/>
            </a:xfrm>
            <a:effectLst>
              <a:outerShdw blurRad="50800" dist="38100" dir="18900000" algn="bl" rotWithShape="0">
                <a:prstClr val="black">
                  <a:alpha val="40000"/>
                </a:prstClr>
              </a:outerShdw>
            </a:effectLst>
          </p:grpSpPr>
          <p:sp>
            <p:nvSpPr>
              <p:cNvPr id="109" name="Rectangle 108">
                <a:extLst>
                  <a:ext uri="{FF2B5EF4-FFF2-40B4-BE49-F238E27FC236}">
                    <a16:creationId xmlns:a16="http://schemas.microsoft.com/office/drawing/2014/main" id="{DBC16E38-D878-DA40-BBB8-6FB0CDBAC30B}"/>
                  </a:ext>
                </a:extLst>
              </p:cNvPr>
              <p:cNvSpPr/>
              <p:nvPr/>
            </p:nvSpPr>
            <p:spPr>
              <a:xfrm>
                <a:off x="977194" y="2096985"/>
                <a:ext cx="1539206" cy="311415"/>
              </a:xfrm>
              <a:prstGeom prst="rect">
                <a:avLst/>
              </a:prstGeom>
              <a:solidFill>
                <a:schemeClr val="bg1"/>
              </a:solid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0" name="TextBox 109">
                <a:extLst>
                  <a:ext uri="{FF2B5EF4-FFF2-40B4-BE49-F238E27FC236}">
                    <a16:creationId xmlns:a16="http://schemas.microsoft.com/office/drawing/2014/main" id="{1A787236-15FA-7C49-9EC5-8D58F317FD53}"/>
                  </a:ext>
                </a:extLst>
              </p:cNvPr>
              <p:cNvSpPr txBox="1"/>
              <p:nvPr/>
            </p:nvSpPr>
            <p:spPr>
              <a:xfrm>
                <a:off x="946500" y="2082812"/>
                <a:ext cx="615900"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link</a:t>
                </a:r>
                <a:r>
                  <a:rPr kumimoji="0" lang="en-US" sz="1600" b="0" i="0" u="none" strike="noStrike" kern="1200" cap="none" spc="0" normalizeH="0" baseline="-25000" noProof="0" dirty="0">
                    <a:ln>
                      <a:noFill/>
                    </a:ln>
                    <a:solidFill>
                      <a:prstClr val="black"/>
                    </a:solidFill>
                    <a:effectLst/>
                    <a:uLnTx/>
                    <a:uFillTx/>
                    <a:latin typeface="Calibri"/>
                    <a:ea typeface="+mn-ea"/>
                    <a:cs typeface="+mn-cs"/>
                  </a:rPr>
                  <a:t>h</a:t>
                </a:r>
              </a:p>
            </p:txBody>
          </p:sp>
        </p:grpSp>
        <p:grpSp>
          <p:nvGrpSpPr>
            <p:cNvPr id="111" name="Group 110">
              <a:extLst>
                <a:ext uri="{FF2B5EF4-FFF2-40B4-BE49-F238E27FC236}">
                  <a16:creationId xmlns:a16="http://schemas.microsoft.com/office/drawing/2014/main" id="{C005BFB6-442F-8B4F-A9BE-E9EA4B39C815}"/>
                </a:ext>
              </a:extLst>
            </p:cNvPr>
            <p:cNvGrpSpPr/>
            <p:nvPr/>
          </p:nvGrpSpPr>
          <p:grpSpPr>
            <a:xfrm>
              <a:off x="9386857" y="27710"/>
              <a:ext cx="1050336" cy="338554"/>
              <a:chOff x="1551732" y="2084406"/>
              <a:chExt cx="1050336" cy="338554"/>
            </a:xfrm>
          </p:grpSpPr>
          <p:sp>
            <p:nvSpPr>
              <p:cNvPr id="112" name="Rectangle 111">
                <a:extLst>
                  <a:ext uri="{FF2B5EF4-FFF2-40B4-BE49-F238E27FC236}">
                    <a16:creationId xmlns:a16="http://schemas.microsoft.com/office/drawing/2014/main" id="{D71FB187-96E4-244B-AF15-E9CD3D0042E1}"/>
                  </a:ext>
                </a:extLst>
              </p:cNvPr>
              <p:cNvSpPr/>
              <p:nvPr/>
            </p:nvSpPr>
            <p:spPr>
              <a:xfrm>
                <a:off x="1568121" y="2133017"/>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3" name="TextBox 112">
                <a:extLst>
                  <a:ext uri="{FF2B5EF4-FFF2-40B4-BE49-F238E27FC236}">
                    <a16:creationId xmlns:a16="http://schemas.microsoft.com/office/drawing/2014/main" id="{B0772B65-2D38-BD48-890B-AE81492D2152}"/>
                  </a:ext>
                </a:extLst>
              </p:cNvPr>
              <p:cNvSpPr txBox="1"/>
              <p:nvPr/>
            </p:nvSpPr>
            <p:spPr>
              <a:xfrm>
                <a:off x="1551732" y="2084406"/>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a:t>
                </a:r>
              </a:p>
            </p:txBody>
          </p:sp>
        </p:grpSp>
      </p:grpSp>
      <p:grpSp>
        <p:nvGrpSpPr>
          <p:cNvPr id="7" name="Group 6">
            <a:extLst>
              <a:ext uri="{FF2B5EF4-FFF2-40B4-BE49-F238E27FC236}">
                <a16:creationId xmlns:a16="http://schemas.microsoft.com/office/drawing/2014/main" id="{496E2B94-DB9A-7246-AFC8-1AF4BF171909}"/>
              </a:ext>
            </a:extLst>
          </p:cNvPr>
          <p:cNvGrpSpPr/>
          <p:nvPr/>
        </p:nvGrpSpPr>
        <p:grpSpPr>
          <a:xfrm>
            <a:off x="1551732" y="2080806"/>
            <a:ext cx="1050336" cy="338554"/>
            <a:chOff x="1551732" y="2084406"/>
            <a:chExt cx="1050336" cy="338554"/>
          </a:xfrm>
        </p:grpSpPr>
        <p:sp>
          <p:nvSpPr>
            <p:cNvPr id="97" name="Rectangle 96">
              <a:extLst>
                <a:ext uri="{FF2B5EF4-FFF2-40B4-BE49-F238E27FC236}">
                  <a16:creationId xmlns:a16="http://schemas.microsoft.com/office/drawing/2014/main" id="{0FE69BAF-1146-6E49-A666-E323A3E57C63}"/>
                </a:ext>
              </a:extLst>
            </p:cNvPr>
            <p:cNvSpPr/>
            <p:nvPr/>
          </p:nvSpPr>
          <p:spPr>
            <a:xfrm>
              <a:off x="1568121" y="2133017"/>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98" name="TextBox 97">
              <a:extLst>
                <a:ext uri="{FF2B5EF4-FFF2-40B4-BE49-F238E27FC236}">
                  <a16:creationId xmlns:a16="http://schemas.microsoft.com/office/drawing/2014/main" id="{16546C0F-2F99-5D49-9B71-D806E1F4AC4B}"/>
                </a:ext>
              </a:extLst>
            </p:cNvPr>
            <p:cNvSpPr txBox="1"/>
            <p:nvPr/>
          </p:nvSpPr>
          <p:spPr>
            <a:xfrm>
              <a:off x="1551732" y="2084406"/>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a:t>
              </a:r>
            </a:p>
          </p:txBody>
        </p:sp>
      </p:grpSp>
      <p:grpSp>
        <p:nvGrpSpPr>
          <p:cNvPr id="12" name="Group 11">
            <a:extLst>
              <a:ext uri="{FF2B5EF4-FFF2-40B4-BE49-F238E27FC236}">
                <a16:creationId xmlns:a16="http://schemas.microsoft.com/office/drawing/2014/main" id="{AE4DCBCE-E716-334C-BD5E-3775F82A2DA5}"/>
              </a:ext>
            </a:extLst>
          </p:cNvPr>
          <p:cNvGrpSpPr/>
          <p:nvPr/>
        </p:nvGrpSpPr>
        <p:grpSpPr>
          <a:xfrm>
            <a:off x="9888337" y="3037360"/>
            <a:ext cx="1050336" cy="338554"/>
            <a:chOff x="309834" y="1124253"/>
            <a:chExt cx="1050336" cy="338554"/>
          </a:xfrm>
        </p:grpSpPr>
        <p:sp>
          <p:nvSpPr>
            <p:cNvPr id="132" name="Rectangle 131">
              <a:extLst>
                <a:ext uri="{FF2B5EF4-FFF2-40B4-BE49-F238E27FC236}">
                  <a16:creationId xmlns:a16="http://schemas.microsoft.com/office/drawing/2014/main" id="{E80854FB-94FB-5641-A2CE-545956B45415}"/>
                </a:ext>
              </a:extLst>
            </p:cNvPr>
            <p:cNvSpPr/>
            <p:nvPr/>
          </p:nvSpPr>
          <p:spPr>
            <a:xfrm>
              <a:off x="326223" y="1172864"/>
              <a:ext cx="925841" cy="246705"/>
            </a:xfrm>
            <a:prstGeom prst="rect">
              <a:avLst/>
            </a:prstGeom>
            <a:solidFill>
              <a:schemeClr val="bg1"/>
            </a:solidFill>
            <a:ln w="12700">
              <a:solidFill>
                <a:srgbClr val="0070C0"/>
              </a:solidFill>
            </a:ln>
            <a:effectLst>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3" name="TextBox 132">
              <a:extLst>
                <a:ext uri="{FF2B5EF4-FFF2-40B4-BE49-F238E27FC236}">
                  <a16:creationId xmlns:a16="http://schemas.microsoft.com/office/drawing/2014/main" id="{D9C16815-500B-C54D-BE20-C80213A27D36}"/>
                </a:ext>
              </a:extLst>
            </p:cNvPr>
            <p:cNvSpPr txBox="1"/>
            <p:nvPr/>
          </p:nvSpPr>
          <p:spPr>
            <a:xfrm>
              <a:off x="309834" y="1124253"/>
              <a:ext cx="1050336" cy="338554"/>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Calibri"/>
                  <a:ea typeface="+mn-ea"/>
                  <a:cs typeface="+mn-cs"/>
                </a:rPr>
                <a:t>datagram</a:t>
              </a:r>
            </a:p>
          </p:txBody>
        </p:sp>
      </p:grpSp>
      <p:sp>
        <p:nvSpPr>
          <p:cNvPr id="13" name="Slide Number Placeholder 12">
            <a:extLst>
              <a:ext uri="{FF2B5EF4-FFF2-40B4-BE49-F238E27FC236}">
                <a16:creationId xmlns:a16="http://schemas.microsoft.com/office/drawing/2014/main" id="{DD8BEED3-9945-748A-AAE6-7AC49BE4C4F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Link Layer </a:t>
            </a:r>
            <a:fld id="{C4204591-24BD-A542-B9D5-F8D8A88D2FEE}" type="slidenum">
              <a:rPr kumimoji="0" lang="en-US" sz="1100" b="0" i="0" u="none" strike="noStrike" kern="1200" cap="none" spc="0" normalizeH="0" baseline="0" noProof="0" smtClean="0">
                <a:ln>
                  <a:noFill/>
                </a:ln>
                <a:solidFill>
                  <a:prstClr val="white">
                    <a:lumMod val="5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759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7.40741E-7 L -2.5E-6 0.14236 " pathEditMode="relative" rAng="0" ptsTypes="AA">
                                      <p:cBhvr>
                                        <p:cTn id="6" dur="2000" fill="hold"/>
                                        <p:tgtEl>
                                          <p:spTgt spid="7"/>
                                        </p:tgtEl>
                                        <p:attrNameLst>
                                          <p:attrName>ppt_x</p:attrName>
                                          <p:attrName>ppt_y</p:attrName>
                                        </p:attrNameLst>
                                      </p:cBhvr>
                                      <p:rCtr x="0" y="7106"/>
                                    </p:animMotion>
                                  </p:childTnLst>
                                </p:cTn>
                              </p:par>
                            </p:childTnLst>
                          </p:cTn>
                        </p:par>
                        <p:par>
                          <p:cTn id="7" fill="hold">
                            <p:stCondLst>
                              <p:cond delay="2000"/>
                            </p:stCondLst>
                            <p:childTnLst>
                              <p:par>
                                <p:cTn id="8" presetID="9"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dissolve">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xit" presetSubtype="0" fill="hold" nodeType="clickEffect">
                                  <p:stCondLst>
                                    <p:cond delay="0"/>
                                  </p:stCondLst>
                                  <p:childTnLst>
                                    <p:animEffect transition="out" filter="dissolv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par>
                                <p:cTn id="19" presetID="9" presetClass="exit" presetSubtype="0" fill="hold" nodeType="withEffect">
                                  <p:stCondLst>
                                    <p:cond delay="0"/>
                                  </p:stCondLst>
                                  <p:childTnLst>
                                    <p:animEffect transition="out" filter="dissolv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par>
                                <p:cTn id="22" presetID="9"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500"/>
                                        <p:tgtEl>
                                          <p:spTgt spid="9"/>
                                        </p:tgtEl>
                                      </p:cBhvr>
                                    </p:animEffect>
                                  </p:childTnLst>
                                </p:cTn>
                              </p:par>
                            </p:childTnLst>
                          </p:cTn>
                        </p:par>
                        <p:par>
                          <p:cTn id="25" fill="hold">
                            <p:stCondLst>
                              <p:cond delay="500"/>
                            </p:stCondLst>
                            <p:childTnLst>
                              <p:par>
                                <p:cTn id="26" presetID="0" presetClass="path" presetSubtype="0" accel="50000" decel="50000" fill="hold" nodeType="afterEffect">
                                  <p:stCondLst>
                                    <p:cond delay="0"/>
                                  </p:stCondLst>
                                  <p:childTnLst>
                                    <p:animMotion origin="layout" path="M -3.125E-6 -0.00023 C 0.00078 0.05555 0.0017 0.11111 0.00261 0.1669 L 0.68633 0.17477 L 0.68633 -0.00301 " pathEditMode="relative" rAng="0" ptsTypes="AAAA">
                                      <p:cBhvr>
                                        <p:cTn id="27" dur="2000" fill="hold"/>
                                        <p:tgtEl>
                                          <p:spTgt spid="9"/>
                                        </p:tgtEl>
                                        <p:attrNameLst>
                                          <p:attrName>ppt_x</p:attrName>
                                          <p:attrName>ppt_y</p:attrName>
                                        </p:attrNameLst>
                                      </p:cBhvr>
                                      <p:rCtr x="34310" y="8611"/>
                                    </p:animMotion>
                                  </p:childTnLst>
                                </p:cTn>
                              </p:par>
                            </p:childTnLst>
                          </p:cTn>
                        </p:par>
                        <p:par>
                          <p:cTn id="28" fill="hold">
                            <p:stCondLst>
                              <p:cond delay="2500"/>
                            </p:stCondLst>
                            <p:childTnLst>
                              <p:par>
                                <p:cTn id="29" presetID="9" presetClass="entr" presetSubtype="0" fill="hold" grpId="0" nodeType="afterEffect">
                                  <p:stCondLst>
                                    <p:cond delay="0"/>
                                  </p:stCondLst>
                                  <p:childTnLst>
                                    <p:set>
                                      <p:cBhvr>
                                        <p:cTn id="30" dur="1" fill="hold">
                                          <p:stCondLst>
                                            <p:cond delay="0"/>
                                          </p:stCondLst>
                                        </p:cTn>
                                        <p:tgtEl>
                                          <p:spTgt spid="82"/>
                                        </p:tgtEl>
                                        <p:attrNameLst>
                                          <p:attrName>style.visibility</p:attrName>
                                        </p:attrNameLst>
                                      </p:cBhvr>
                                      <p:to>
                                        <p:strVal val="visible"/>
                                      </p:to>
                                    </p:set>
                                    <p:animEffect transition="in" filter="dissolve">
                                      <p:cBhvr>
                                        <p:cTn id="31" dur="500"/>
                                        <p:tgtEl>
                                          <p:spTgt spid="8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xit" presetSubtype="0" fill="hold" nodeType="clickEffect">
                                  <p:stCondLst>
                                    <p:cond delay="0"/>
                                  </p:stCondLst>
                                  <p:childTnLst>
                                    <p:animEffect transition="out" filter="dissolv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par>
                                <p:cTn id="37" presetID="9" presetClass="entr" presetSubtype="0"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par>
                          <p:cTn id="40" fill="hold">
                            <p:stCondLst>
                              <p:cond delay="500"/>
                            </p:stCondLst>
                            <p:childTnLst>
                              <p:par>
                                <p:cTn id="41" presetID="0" presetClass="path" presetSubtype="0" accel="50000" decel="50000" fill="hold" nodeType="afterEffect">
                                  <p:stCondLst>
                                    <p:cond delay="0"/>
                                  </p:stCondLst>
                                  <p:childTnLst>
                                    <p:animMotion origin="layout" path="M 0.00052 -0.00023 L -0.00039 -0.13842 " pathEditMode="relative" rAng="0" ptsTypes="AA">
                                      <p:cBhvr>
                                        <p:cTn id="42" dur="2000" fill="hold"/>
                                        <p:tgtEl>
                                          <p:spTgt spid="12"/>
                                        </p:tgtEl>
                                        <p:attrNameLst>
                                          <p:attrName>ppt_x</p:attrName>
                                          <p:attrName>ppt_y</p:attrName>
                                        </p:attrNameLst>
                                      </p:cBhvr>
                                      <p:rCtr x="-52" y="-6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CD900-19EC-824C-BF74-AADFBF5A172E}"/>
              </a:ext>
            </a:extLst>
          </p:cNvPr>
          <p:cNvSpPr>
            <a:spLocks noGrp="1"/>
          </p:cNvSpPr>
          <p:nvPr>
            <p:ph type="title"/>
          </p:nvPr>
        </p:nvSpPr>
        <p:spPr>
          <a:xfrm>
            <a:off x="798691" y="289325"/>
            <a:ext cx="10515600" cy="894622"/>
          </a:xfrm>
        </p:spPr>
        <p:txBody>
          <a:bodyPr>
            <a:normAutofit/>
          </a:bodyPr>
          <a:lstStyle/>
          <a:p>
            <a:r>
              <a:rPr lang="en-US" altLang="en-US" dirty="0">
                <a:cs typeface="Calibri" panose="020F0502020204030204" pitchFamily="34" charset="0"/>
              </a:rPr>
              <a:t>Link layer, LANs: roadmap</a:t>
            </a:r>
            <a:endParaRPr lang="en-US" sz="4400" dirty="0"/>
          </a:p>
        </p:txBody>
      </p:sp>
      <p:pic>
        <p:nvPicPr>
          <p:cNvPr id="6" name="Picture 5" descr="A train crossing a bridge over a body of water&#10;&#10;Description automatically generated">
            <a:extLst>
              <a:ext uri="{FF2B5EF4-FFF2-40B4-BE49-F238E27FC236}">
                <a16:creationId xmlns:a16="http://schemas.microsoft.com/office/drawing/2014/main" id="{8B05C88C-8150-3A41-8E34-0D407B652F32}"/>
              </a:ext>
            </a:extLst>
          </p:cNvPr>
          <p:cNvPicPr>
            <a:picLocks noChangeAspect="1"/>
          </p:cNvPicPr>
          <p:nvPr/>
        </p:nvPicPr>
        <p:blipFill>
          <a:blip r:embed="rId3"/>
          <a:stretch>
            <a:fillRect/>
          </a:stretch>
        </p:blipFill>
        <p:spPr>
          <a:xfrm>
            <a:off x="7239434" y="1891814"/>
            <a:ext cx="3102316" cy="2326737"/>
          </a:xfrm>
          <a:prstGeom prst="rect">
            <a:avLst/>
          </a:prstGeom>
          <a:effectLst>
            <a:outerShdw blurRad="50800" dist="38100" dir="18900000" algn="bl" rotWithShape="0">
              <a:prstClr val="black">
                <a:alpha val="40000"/>
              </a:prstClr>
            </a:outerShdw>
          </a:effectLst>
        </p:spPr>
      </p:pic>
      <p:sp>
        <p:nvSpPr>
          <p:cNvPr id="7" name="Rectangle 4">
            <a:extLst>
              <a:ext uri="{FF2B5EF4-FFF2-40B4-BE49-F238E27FC236}">
                <a16:creationId xmlns:a16="http://schemas.microsoft.com/office/drawing/2014/main" id="{F3A4FBDA-F3DE-F640-AAEE-CE557E67DD69}"/>
              </a:ext>
            </a:extLst>
          </p:cNvPr>
          <p:cNvSpPr txBox="1">
            <a:spLocks noChangeArrowheads="1"/>
          </p:cNvSpPr>
          <p:nvPr/>
        </p:nvSpPr>
        <p:spPr>
          <a:xfrm>
            <a:off x="6553857" y="4906563"/>
            <a:ext cx="5066531" cy="981619"/>
          </a:xfrm>
          <a:prstGeom prst="rect">
            <a:avLst/>
          </a:prstGeom>
        </p:spPr>
        <p:txBody>
          <a:bodyPr vert="horz" lIns="91440" tIns="45720" rIns="91440" bIns="45720" rtlCol="0">
            <a:norm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333375">
              <a:buClr>
                <a:schemeClr val="bg1">
                  <a:lumMod val="75000"/>
                </a:schemeClr>
              </a:buClr>
              <a:defRPr/>
            </a:pPr>
            <a:r>
              <a:rPr lang="en-US" sz="3200" dirty="0">
                <a:solidFill>
                  <a:schemeClr val="bg1">
                    <a:lumMod val="75000"/>
                  </a:schemeClr>
                </a:solidFill>
              </a:rPr>
              <a:t>a day in the life of a web request</a:t>
            </a:r>
          </a:p>
          <a:p>
            <a:pPr lvl="1"/>
            <a:endParaRPr lang="en-US" altLang="en-US" dirty="0"/>
          </a:p>
        </p:txBody>
      </p:sp>
      <p:sp>
        <p:nvSpPr>
          <p:cNvPr id="10" name="Rectangle 4">
            <a:extLst>
              <a:ext uri="{FF2B5EF4-FFF2-40B4-BE49-F238E27FC236}">
                <a16:creationId xmlns:a16="http://schemas.microsoft.com/office/drawing/2014/main" id="{2935D8EE-730D-3846-8ED3-CF147CA4A373}"/>
              </a:ext>
            </a:extLst>
          </p:cNvPr>
          <p:cNvSpPr txBox="1">
            <a:spLocks noChangeArrowheads="1"/>
          </p:cNvSpPr>
          <p:nvPr/>
        </p:nvSpPr>
        <p:spPr>
          <a:xfrm>
            <a:off x="622456" y="1361615"/>
            <a:ext cx="5571867" cy="5039185"/>
          </a:xfrm>
          <a:prstGeom prst="rect">
            <a:avLst/>
          </a:prstGeom>
        </p:spPr>
        <p:txBody>
          <a:bodyPr vert="horz" lIns="91440" tIns="45720" rIns="91440" bIns="45720" rtlCol="0">
            <a:noAutofit/>
          </a:bodyPr>
          <a:lstStyle>
            <a:lvl1pPr marL="352425" indent="-222250" algn="l" defTabSz="914400" rtl="0" eaLnBrk="1" latinLnBrk="0" hangingPunct="1">
              <a:lnSpc>
                <a:spcPct val="90000"/>
              </a:lnSpc>
              <a:spcBef>
                <a:spcPts val="1000"/>
              </a:spcBef>
              <a:buClr>
                <a:srgbClr val="0000A3"/>
              </a:buClr>
              <a:buFont typeface="Wingdings" pitchFamily="2" charset="2"/>
              <a:buChar char="§"/>
              <a:tabLst/>
              <a:defRPr sz="2800" kern="1200">
                <a:solidFill>
                  <a:schemeClr val="tx1"/>
                </a:solidFill>
                <a:latin typeface="+mn-lt"/>
                <a:ea typeface="+mn-ea"/>
                <a:cs typeface="+mn-cs"/>
              </a:defRPr>
            </a:lvl1pPr>
            <a:lvl2pPr marL="695325" indent="-231775" algn="l" defTabSz="914400" rtl="0" eaLnBrk="1" latinLnBrk="0" hangingPunct="1">
              <a:lnSpc>
                <a:spcPct val="90000"/>
              </a:lnSpc>
              <a:spcBef>
                <a:spcPts val="500"/>
              </a:spcBef>
              <a:buClr>
                <a:srgbClr val="0000A8"/>
              </a:buClr>
              <a:buFont typeface="Arial" panose="020B0604020202020204" pitchFamily="34" charset="0"/>
              <a:buChar char="•"/>
              <a:tabLst/>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introduction</a:t>
            </a:r>
          </a:p>
          <a:p>
            <a:pPr marL="285750" indent="-274638">
              <a:spcBef>
                <a:spcPts val="600"/>
              </a:spcBef>
              <a:buClr>
                <a:srgbClr val="0000A8"/>
              </a:buClr>
            </a:pPr>
            <a:r>
              <a:rPr lang="en-US" altLang="en-US" sz="3600" dirty="0">
                <a:ea typeface="ＭＳ Ｐゴシック" panose="020B0600070205080204" pitchFamily="34" charset="-128"/>
                <a:cs typeface="Arial" panose="020B0604020202020204" pitchFamily="34" charset="0"/>
              </a:rPr>
              <a:t>error detection, correction </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multiple access protocols</a:t>
            </a:r>
          </a:p>
          <a:p>
            <a:pPr marL="285750" indent="-274638">
              <a:spcBef>
                <a:spcPts val="600"/>
              </a:spcBef>
              <a:buClr>
                <a:schemeClr val="bg1">
                  <a:lumMod val="75000"/>
                </a:schemeClr>
              </a:buClr>
            </a:pPr>
            <a:r>
              <a:rPr lang="en-US" altLang="en-US" sz="3200" dirty="0">
                <a:solidFill>
                  <a:schemeClr val="bg1">
                    <a:lumMod val="75000"/>
                  </a:schemeClr>
                </a:solidFill>
                <a:ea typeface="ＭＳ Ｐゴシック" panose="020B0600070205080204" pitchFamily="34" charset="-128"/>
                <a:cs typeface="Arial" panose="020B0604020202020204" pitchFamily="34" charset="0"/>
              </a:rPr>
              <a:t>LANs</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addressing, ARP</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Ethernet</a:t>
            </a:r>
          </a:p>
          <a:p>
            <a:pPr marL="628650" lvl="1" indent="-274638">
              <a:spcBef>
                <a:spcPts val="600"/>
              </a:spcBef>
              <a:buClr>
                <a:schemeClr val="bg1">
                  <a:lumMod val="75000"/>
                </a:schemeClr>
              </a:buClr>
            </a:pPr>
            <a:r>
              <a:rPr lang="en-US" altLang="en-US" sz="2800" dirty="0">
                <a:solidFill>
                  <a:schemeClr val="bg1">
                    <a:lumMod val="75000"/>
                  </a:schemeClr>
                </a:solidFill>
                <a:ea typeface="ＭＳ Ｐゴシック" panose="020B0600070205080204" pitchFamily="34" charset="-128"/>
                <a:cs typeface="Arial" panose="020B0604020202020204" pitchFamily="34" charset="0"/>
              </a:rPr>
              <a:t>switches</a:t>
            </a:r>
          </a:p>
        </p:txBody>
      </p:sp>
      <p:sp>
        <p:nvSpPr>
          <p:cNvPr id="8" name="Slide Number Placeholder 4">
            <a:extLst>
              <a:ext uri="{FF2B5EF4-FFF2-40B4-BE49-F238E27FC236}">
                <a16:creationId xmlns:a16="http://schemas.microsoft.com/office/drawing/2014/main" id="{A780E6DF-6C7C-1345-9369-EDA38A723E9E}"/>
              </a:ext>
            </a:extLst>
          </p:cNvPr>
          <p:cNvSpPr>
            <a:spLocks noGrp="1"/>
          </p:cNvSpPr>
          <p:nvPr>
            <p:ph type="sldNum" sz="quarter" idx="4"/>
          </p:nvPr>
        </p:nvSpPr>
        <p:spPr>
          <a:xfrm>
            <a:off x="9219616" y="6443089"/>
            <a:ext cx="2743200" cy="365125"/>
          </a:xfrm>
        </p:spPr>
        <p:txBody>
          <a:bodyPr/>
          <a:lstStyle/>
          <a:p>
            <a:r>
              <a:rPr lang="en-US" dirty="0"/>
              <a:t>Link Layer: 6-</a:t>
            </a:r>
            <a:fld id="{C4204591-24BD-A542-B9D5-F8D8A88D2FEE}" type="slidenum">
              <a:rPr lang="en-US" smtClean="0"/>
              <a:pPr/>
              <a:t>9</a:t>
            </a:fld>
            <a:endParaRPr lang="en-US" dirty="0"/>
          </a:p>
        </p:txBody>
      </p:sp>
    </p:spTree>
    <p:extLst>
      <p:ext uri="{BB962C8B-B14F-4D97-AF65-F5344CB8AC3E}">
        <p14:creationId xmlns:p14="http://schemas.microsoft.com/office/powerpoint/2010/main" val="2161786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24134</TotalTime>
  <Words>6342</Words>
  <Application>Microsoft Office PowerPoint</Application>
  <PresentationFormat>Widescreen</PresentationFormat>
  <Paragraphs>1649</Paragraphs>
  <Slides>72</Slides>
  <Notes>64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Arial</vt:lpstr>
      <vt:lpstr>Calibri</vt:lpstr>
      <vt:lpstr>Calibri Light</vt:lpstr>
      <vt:lpstr>Comic Sans MS</vt:lpstr>
      <vt:lpstr>Gill Sans MT</vt:lpstr>
      <vt:lpstr>PearsonMATHPRO02</vt:lpstr>
      <vt:lpstr>Tahoma</vt:lpstr>
      <vt:lpstr>Times New Roman</vt:lpstr>
      <vt:lpstr>TimesLTPro</vt:lpstr>
      <vt:lpstr>Wingdings</vt:lpstr>
      <vt:lpstr>Office Theme</vt:lpstr>
      <vt:lpstr>2_Office Theme</vt:lpstr>
      <vt:lpstr>PowerPoint Presentation</vt:lpstr>
      <vt:lpstr>Link layer and LANs: our goals</vt:lpstr>
      <vt:lpstr>Link layer: introduction</vt:lpstr>
      <vt:lpstr>Link layer: context</vt:lpstr>
      <vt:lpstr>Link layer: services</vt:lpstr>
      <vt:lpstr>Link layer: services (more)</vt:lpstr>
      <vt:lpstr>Host link-layer implementation</vt:lpstr>
      <vt:lpstr>Interfaces communicating</vt:lpstr>
      <vt:lpstr>Link layer, LANs: roadmap</vt:lpstr>
      <vt:lpstr>Error detection</vt:lpstr>
      <vt:lpstr>Parity checking</vt:lpstr>
      <vt:lpstr>Cyclic Redundancy Check (CRC)</vt:lpstr>
      <vt:lpstr>Link layer, LANs: roadmap</vt:lpstr>
      <vt:lpstr>Multiple access links, protocols</vt:lpstr>
      <vt:lpstr>Multiple access protocols</vt:lpstr>
      <vt:lpstr>An ideal multiple access protocol</vt:lpstr>
      <vt:lpstr>MAC protocols: taxonomy</vt:lpstr>
      <vt:lpstr>Channel partitioning MAC protocols: TDMA</vt:lpstr>
      <vt:lpstr>Channel partitioning MAC protocols: FDMA</vt:lpstr>
      <vt:lpstr>Random access protocols</vt:lpstr>
      <vt:lpstr>Slotted ALOHA</vt:lpstr>
      <vt:lpstr>Slotted ALOHA</vt:lpstr>
      <vt:lpstr>CSMA (carrier sense multiple access)</vt:lpstr>
      <vt:lpstr>CSMA: collisions</vt:lpstr>
      <vt:lpstr>CSMA/CD:</vt:lpstr>
      <vt:lpstr>Ethernet CSMA/CD algorithm</vt:lpstr>
      <vt:lpstr>“Taking turns” MAC protocols</vt:lpstr>
      <vt:lpstr>“Taking turns” MAC protocols</vt:lpstr>
      <vt:lpstr>“Taking turns” MAC protocols</vt:lpstr>
      <vt:lpstr> Summary of MAC protocols</vt:lpstr>
      <vt:lpstr>Link layer, LANs: roadmap</vt:lpstr>
      <vt:lpstr>MAC addresses</vt:lpstr>
      <vt:lpstr>MAC addresses</vt:lpstr>
      <vt:lpstr>MAC addresses</vt:lpstr>
      <vt:lpstr>ARP: address resolution protocol</vt:lpstr>
      <vt:lpstr>ARP protocol in action</vt:lpstr>
      <vt:lpstr>ARP protocol in action</vt:lpstr>
      <vt:lpstr>ARP protocol in action</vt:lpstr>
      <vt:lpstr>Routing to another subnet: addressing</vt:lpstr>
      <vt:lpstr>Routing to another subnet: addressing</vt:lpstr>
      <vt:lpstr>Routing to another subnet: addressing</vt:lpstr>
      <vt:lpstr>Routing to another subnet: addressing</vt:lpstr>
      <vt:lpstr>Routing to another subnet: addressing</vt:lpstr>
      <vt:lpstr>Routing to another subnet: addressing</vt:lpstr>
      <vt:lpstr>Link layer, LANs: roadmap</vt:lpstr>
      <vt:lpstr>Ethernet</vt:lpstr>
      <vt:lpstr>Ethernet frame structure</vt:lpstr>
      <vt:lpstr>Ethernet frame structure (more)</vt:lpstr>
      <vt:lpstr>Ethernet: unreliable, connectionless</vt:lpstr>
      <vt:lpstr>802.3 Ethernet standards: link &amp; physical layers</vt:lpstr>
      <vt:lpstr>Link layer, LANs: roadmap</vt:lpstr>
      <vt:lpstr>Ethernet switch</vt:lpstr>
      <vt:lpstr>Switch: multiple simultaneous transmissions</vt:lpstr>
      <vt:lpstr>Switch: multiple simultaneous transmissions</vt:lpstr>
      <vt:lpstr>Switch forwarding table</vt:lpstr>
      <vt:lpstr>Switch: self-learning</vt:lpstr>
      <vt:lpstr>Switch: frame filtering/forwarding</vt:lpstr>
      <vt:lpstr>Self-learning, forwarding: example</vt:lpstr>
      <vt:lpstr>Interconnecting switches</vt:lpstr>
      <vt:lpstr>Self-learning multi-switch example</vt:lpstr>
      <vt:lpstr>UMass Campus Network - Detail</vt:lpstr>
      <vt:lpstr>UMass Campus Network - Detail</vt:lpstr>
      <vt:lpstr>Switches vs. routers</vt:lpstr>
      <vt:lpstr>Link layer, LANs: roadmap</vt:lpstr>
      <vt:lpstr>Synthesis: a day in the life of a web request</vt:lpstr>
      <vt:lpstr>A day in the life: scenario</vt:lpstr>
      <vt:lpstr>A day in the life: connecting to the Internet</vt:lpstr>
      <vt:lpstr>A day in the life: connecting to the Internet</vt:lpstr>
      <vt:lpstr>A day in the life… ARP  (before DNS, before HTTP)</vt:lpstr>
      <vt:lpstr>A day in the life… using DNS</vt:lpstr>
      <vt:lpstr>A day in the life…TCP connection carrying HTTP</vt:lpstr>
      <vt:lpstr>A day in the life… HTTP request/reply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James Kurose</dc:creator>
  <cp:lastModifiedBy>Idilio  Drago</cp:lastModifiedBy>
  <cp:revision>861</cp:revision>
  <dcterms:created xsi:type="dcterms:W3CDTF">2020-01-18T07:24:59Z</dcterms:created>
  <dcterms:modified xsi:type="dcterms:W3CDTF">2023-12-10T21:29:53Z</dcterms:modified>
</cp:coreProperties>
</file>